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8.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0.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1.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34" r:id="rId2"/>
    <p:sldMasterId id="2147483795" r:id="rId3"/>
    <p:sldMasterId id="2147483810" r:id="rId4"/>
    <p:sldMasterId id="2147483840" r:id="rId5"/>
    <p:sldMasterId id="2147483849" r:id="rId6"/>
    <p:sldMasterId id="2147483885" r:id="rId7"/>
    <p:sldMasterId id="2147483898" r:id="rId8"/>
    <p:sldMasterId id="2147483934" r:id="rId9"/>
    <p:sldMasterId id="2147484044" r:id="rId10"/>
    <p:sldMasterId id="2147484056" r:id="rId11"/>
    <p:sldMasterId id="2147484089" r:id="rId12"/>
  </p:sldMasterIdLst>
  <p:notesMasterIdLst>
    <p:notesMasterId r:id="rId50"/>
  </p:notesMasterIdLst>
  <p:sldIdLst>
    <p:sldId id="256" r:id="rId13"/>
    <p:sldId id="10049" r:id="rId14"/>
    <p:sldId id="260" r:id="rId15"/>
    <p:sldId id="10050" r:id="rId16"/>
    <p:sldId id="10048" r:id="rId17"/>
    <p:sldId id="258" r:id="rId18"/>
    <p:sldId id="261" r:id="rId19"/>
    <p:sldId id="262" r:id="rId20"/>
    <p:sldId id="265" r:id="rId21"/>
    <p:sldId id="267" r:id="rId22"/>
    <p:sldId id="268" r:id="rId23"/>
    <p:sldId id="275" r:id="rId24"/>
    <p:sldId id="303" r:id="rId25"/>
    <p:sldId id="310" r:id="rId26"/>
    <p:sldId id="317" r:id="rId27"/>
    <p:sldId id="318" r:id="rId28"/>
    <p:sldId id="10045" r:id="rId29"/>
    <p:sldId id="2405" r:id="rId30"/>
    <p:sldId id="2402" r:id="rId31"/>
    <p:sldId id="481" r:id="rId32"/>
    <p:sldId id="337" r:id="rId33"/>
    <p:sldId id="338" r:id="rId34"/>
    <p:sldId id="339" r:id="rId35"/>
    <p:sldId id="340" r:id="rId36"/>
    <p:sldId id="351" r:id="rId37"/>
    <p:sldId id="352" r:id="rId38"/>
    <p:sldId id="10051" r:id="rId39"/>
    <p:sldId id="364" r:id="rId40"/>
    <p:sldId id="10052" r:id="rId41"/>
    <p:sldId id="324" r:id="rId42"/>
    <p:sldId id="330" r:id="rId43"/>
    <p:sldId id="331" r:id="rId44"/>
    <p:sldId id="332" r:id="rId45"/>
    <p:sldId id="334" r:id="rId46"/>
    <p:sldId id="345" r:id="rId47"/>
    <p:sldId id="346" r:id="rId48"/>
    <p:sldId id="347"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116">
          <p15:clr>
            <a:srgbClr val="A4A3A4"/>
          </p15:clr>
        </p15:guide>
        <p15:guide id="2"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1" roundtripDataSignature="AMtx7mi2JtsbV5twcHnb4f3bFVsKthxq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9BF75-0412-4B89-9381-F6261A863A85}">
  <a:tblStyle styleId="{FAB9BF75-0412-4B89-9381-F6261A863A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F56512-F94A-4894-9958-7EDA08153F1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8E8"/>
          </a:solidFill>
        </a:fill>
      </a:tcStyle>
    </a:wholeTbl>
    <a:band1H>
      <a:tcTxStyle/>
      <a:tcStyle>
        <a:tcBdr/>
        <a:fill>
          <a:solidFill>
            <a:srgbClr val="F6CECD"/>
          </a:solidFill>
        </a:fill>
      </a:tcStyle>
    </a:band1H>
    <a:band2H>
      <a:tcTxStyle/>
      <a:tcStyle>
        <a:tcBdr/>
      </a:tcStyle>
    </a:band2H>
    <a:band1V>
      <a:tcTxStyle/>
      <a:tcStyle>
        <a:tcBdr/>
        <a:fill>
          <a:solidFill>
            <a:srgbClr val="F6CE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7" autoAdjust="0"/>
  </p:normalViewPr>
  <p:slideViewPr>
    <p:cSldViewPr snapToGrid="0">
      <p:cViewPr varScale="1">
        <p:scale>
          <a:sx n="85" d="100"/>
          <a:sy n="85" d="100"/>
        </p:scale>
        <p:origin x="156" y="84"/>
      </p:cViewPr>
      <p:guideLst>
        <p:guide pos="2116"/>
        <p:guide orient="horz" pos="2160"/>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141" Type="http://customschemas.google.com/relationships/presentationmetadata" Target="meta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14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142"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Caterpillar_Inc.#cite_note-about-3" TargetMode="External"/><Relationship Id="rId13" Type="http://schemas.openxmlformats.org/officeDocument/2006/relationships/hyperlink" Target="https://en.wikipedia.org/wiki/Stock" TargetMode="External"/><Relationship Id="rId18" Type="http://schemas.openxmlformats.org/officeDocument/2006/relationships/hyperlink" Target="https://en.wikipedia.org/wiki/Caterpillar_Inc.#cite_note-lehman_deals-11" TargetMode="External"/><Relationship Id="rId3" Type="http://schemas.openxmlformats.org/officeDocument/2006/relationships/hyperlink" Target="https://en.wikipedia.org/wiki/Fortune_100" TargetMode="External"/><Relationship Id="rId21" Type="http://schemas.openxmlformats.org/officeDocument/2006/relationships/hyperlink" Target="https://en.wikipedia.org/wiki/Caterpillar_Inc.#cite_note-13" TargetMode="External"/><Relationship Id="rId7" Type="http://schemas.openxmlformats.org/officeDocument/2006/relationships/hyperlink" Target="https://en.wikipedia.org/wiki/Dealer_(franchising)" TargetMode="External"/><Relationship Id="rId12" Type="http://schemas.openxmlformats.org/officeDocument/2006/relationships/hyperlink" Target="https://en.wikipedia.org/wiki/Caterpillar_Inc.#cite_note-9" TargetMode="External"/><Relationship Id="rId17" Type="http://schemas.openxmlformats.org/officeDocument/2006/relationships/hyperlink" Target="https://en.wikipedia.org/wiki/C._L._Best" TargetMode="External"/><Relationship Id="rId2" Type="http://schemas.openxmlformats.org/officeDocument/2006/relationships/slide" Target="../slides/slide37.xml"/><Relationship Id="rId16" Type="http://schemas.openxmlformats.org/officeDocument/2006/relationships/hyperlink" Target="https://en.wikipedia.org/wiki/Holt_Manufacturing_Company" TargetMode="External"/><Relationship Id="rId20" Type="http://schemas.openxmlformats.org/officeDocument/2006/relationships/hyperlink" Target="https://en.wikipedia.org/wiki/Caterpillar_Inc.#cite_note-PStar2017-12" TargetMode="External"/><Relationship Id="rId1" Type="http://schemas.openxmlformats.org/officeDocument/2006/relationships/notesMaster" Target="../notesMasters/notesMaster1.xml"/><Relationship Id="rId6" Type="http://schemas.openxmlformats.org/officeDocument/2006/relationships/hyperlink" Target="https://en.wikipedia.org/wiki/Financial_services" TargetMode="External"/><Relationship Id="rId11" Type="http://schemas.openxmlformats.org/officeDocument/2006/relationships/hyperlink" Target="https://en.wikipedia.org/wiki/Caterpillar_Inc.#cite_note-8" TargetMode="External"/><Relationship Id="rId24" Type="http://schemas.openxmlformats.org/officeDocument/2006/relationships/hyperlink" Target="https://en.wikipedia.org/wiki/Caterpillar_Inc.#cite_note-tmyellow-15" TargetMode="External"/><Relationship Id="rId5" Type="http://schemas.openxmlformats.org/officeDocument/2006/relationships/hyperlink" Target="https://en.wikipedia.org/wiki/Internal_combustion_engine" TargetMode="External"/><Relationship Id="rId15" Type="http://schemas.openxmlformats.org/officeDocument/2006/relationships/hyperlink" Target="https://en.wikipedia.org/wiki/Caterpillar_Inc.#cite_note-10" TargetMode="External"/><Relationship Id="rId23" Type="http://schemas.openxmlformats.org/officeDocument/2006/relationships/hyperlink" Target="https://en.wikipedia.org/wiki/Livery" TargetMode="External"/><Relationship Id="rId10" Type="http://schemas.openxmlformats.org/officeDocument/2006/relationships/hyperlink" Target="https://en.wikipedia.org/wiki/Caterpillar_Inc.#cite_note-7" TargetMode="External"/><Relationship Id="rId19" Type="http://schemas.openxmlformats.org/officeDocument/2006/relationships/hyperlink" Target="https://en.wikipedia.org/wiki/Deerfield,_Illinois" TargetMode="External"/><Relationship Id="rId4" Type="http://schemas.openxmlformats.org/officeDocument/2006/relationships/hyperlink" Target="https://en.wikipedia.org/wiki/Heavy_equipment_(construction)" TargetMode="External"/><Relationship Id="rId9" Type="http://schemas.openxmlformats.org/officeDocument/2006/relationships/hyperlink" Target="https://en.wikipedia.org/wiki/Caterpillar_Inc.#cite_note-10K_2009-4" TargetMode="External"/><Relationship Id="rId14" Type="http://schemas.openxmlformats.org/officeDocument/2006/relationships/hyperlink" Target="https://en.wikipedia.org/wiki/Dow_Jones_Industrial_Average" TargetMode="External"/><Relationship Id="rId22" Type="http://schemas.openxmlformats.org/officeDocument/2006/relationships/hyperlink" Target="https://en.wikipedia.org/wiki/Caterpillar_Inc.#cite_note-1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1"/>
        <p:cNvGrpSpPr/>
        <p:nvPr/>
      </p:nvGrpSpPr>
      <p:grpSpPr>
        <a:xfrm>
          <a:off x="0" y="0"/>
          <a:ext cx="0" cy="0"/>
          <a:chOff x="0" y="0"/>
          <a:chExt cx="0" cy="0"/>
        </a:xfrm>
      </p:grpSpPr>
      <p:sp>
        <p:nvSpPr>
          <p:cNvPr id="3642" name="Google Shape;36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3" name="Google Shape;36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44" name="Google Shape;36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2"/>
        <p:cNvGrpSpPr/>
        <p:nvPr/>
      </p:nvGrpSpPr>
      <p:grpSpPr>
        <a:xfrm>
          <a:off x="0" y="0"/>
          <a:ext cx="0" cy="0"/>
          <a:chOff x="0" y="0"/>
          <a:chExt cx="0" cy="0"/>
        </a:xfrm>
      </p:grpSpPr>
      <p:sp>
        <p:nvSpPr>
          <p:cNvPr id="4093" name="Google Shape;40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4" name="Google Shape;40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As an organization continues on its journey to a multi-Cloud architecture, the Data Fabric becomes more and more important.</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As you transition from on-premises, </a:t>
            </a:r>
            <a:r>
              <a:rPr lang="en-US" sz="1200" b="1" dirty="0"/>
              <a:t>[KCx2] </a:t>
            </a:r>
            <a:r>
              <a:rPr lang="en-US" sz="1200" dirty="0"/>
              <a:t>to the initial systems in the Cloud, to moving more and more systems to the Cloud </a:t>
            </a:r>
            <a:r>
              <a:rPr lang="en-US" sz="1200" b="1" dirty="0"/>
              <a:t>[KC]</a:t>
            </a:r>
            <a:r>
              <a:rPr lang="en-US" sz="1200" b="0" dirty="0"/>
              <a:t> the Data Virtualization Platform can be used as localized data hubs or gateways that are interconnected </a:t>
            </a:r>
            <a:r>
              <a:rPr lang="en-US" sz="1200" b="1" dirty="0"/>
              <a:t>[KC] </a:t>
            </a:r>
            <a:r>
              <a:rPr lang="en-US" sz="1200" b="0" dirty="0"/>
              <a:t>to create a Logical Data Fabric that spans locations. This Logical Data Fabric allows users to access data even when they don’t have a direct connection to the actual data source and is ideal for multi-Cloud or geographically distributed architectures. </a:t>
            </a:r>
            <a:r>
              <a:rPr lang="en-US" sz="1200" b="1" dirty="0"/>
              <a:t>[KC] </a:t>
            </a:r>
            <a:r>
              <a:rPr lang="en-US" sz="1200" b="0" dirty="0"/>
              <a:t>This Logical Data Fabric architecture is also easily extensible to add additional locations.</a:t>
            </a:r>
            <a:endParaRPr dirty="0"/>
          </a:p>
          <a:p>
            <a:pPr marL="0" lvl="0" indent="0" algn="l" rtl="0">
              <a:spcBef>
                <a:spcPts val="0"/>
              </a:spcBef>
              <a:spcAft>
                <a:spcPts val="0"/>
              </a:spcAft>
              <a:buNone/>
            </a:pPr>
            <a:endParaRPr sz="1200" b="0" dirty="0"/>
          </a:p>
          <a:p>
            <a:pPr marL="0" lvl="0" indent="0" algn="l" rtl="0">
              <a:spcBef>
                <a:spcPts val="0"/>
              </a:spcBef>
              <a:spcAft>
                <a:spcPts val="0"/>
              </a:spcAft>
              <a:buNone/>
            </a:pPr>
            <a:r>
              <a:rPr lang="en-US" sz="1200" b="0" dirty="0"/>
              <a:t>The Logical Data Fabric also provides local control over what data is shared with other users – for example, the administrator in EMEA has control over what data is shared via the Data Fabric node running in AWS EMEA. This provides the data owners with control over how their data is shared and used.</a:t>
            </a:r>
            <a:endParaRPr sz="1200" b="1" dirty="0"/>
          </a:p>
        </p:txBody>
      </p:sp>
      <p:sp>
        <p:nvSpPr>
          <p:cNvPr id="4095" name="Google Shape;409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0"/>
        <p:cNvGrpSpPr/>
        <p:nvPr/>
      </p:nvGrpSpPr>
      <p:grpSpPr>
        <a:xfrm>
          <a:off x="0" y="0"/>
          <a:ext cx="0" cy="0"/>
          <a:chOff x="0" y="0"/>
          <a:chExt cx="0" cy="0"/>
        </a:xfrm>
      </p:grpSpPr>
      <p:sp>
        <p:nvSpPr>
          <p:cNvPr id="4721" name="Google Shape;47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2" name="Google Shape;472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3" name="Google Shape;472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2"/>
        <p:cNvGrpSpPr/>
        <p:nvPr/>
      </p:nvGrpSpPr>
      <p:grpSpPr>
        <a:xfrm>
          <a:off x="0" y="0"/>
          <a:ext cx="0" cy="0"/>
          <a:chOff x="0" y="0"/>
          <a:chExt cx="0" cy="0"/>
        </a:xfrm>
      </p:grpSpPr>
      <p:sp>
        <p:nvSpPr>
          <p:cNvPr id="4793" name="Google Shape;479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4" name="Google Shape;4794;p5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171450" marR="0" lvl="0" indent="-152400" algn="l" rtl="0">
              <a:spcBef>
                <a:spcPts val="0"/>
              </a:spcBef>
              <a:spcAft>
                <a:spcPts val="0"/>
              </a:spcAft>
              <a:buClr>
                <a:schemeClr val="dk1"/>
              </a:buClr>
              <a:buSzPts val="300"/>
              <a:buFont typeface="Calibri"/>
              <a:buNone/>
            </a:pPr>
            <a:endParaRPr b="0" i="0" u="none" strike="noStrike" cap="none">
              <a:solidFill>
                <a:schemeClr val="dk1"/>
              </a:solidFill>
              <a:latin typeface="Calibri"/>
              <a:ea typeface="Calibri"/>
              <a:cs typeface="Calibri"/>
              <a:sym typeface="Calibri"/>
            </a:endParaRPr>
          </a:p>
        </p:txBody>
      </p:sp>
      <p:sp>
        <p:nvSpPr>
          <p:cNvPr id="4795" name="Google Shape;4795;p5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1"/>
        <p:cNvGrpSpPr/>
        <p:nvPr/>
      </p:nvGrpSpPr>
      <p:grpSpPr>
        <a:xfrm>
          <a:off x="0" y="0"/>
          <a:ext cx="0" cy="0"/>
          <a:chOff x="0" y="0"/>
          <a:chExt cx="0" cy="0"/>
        </a:xfrm>
      </p:grpSpPr>
      <p:sp>
        <p:nvSpPr>
          <p:cNvPr id="4862" name="Google Shape;486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3" name="Google Shape;486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1"/>
        <p:cNvGrpSpPr/>
        <p:nvPr/>
      </p:nvGrpSpPr>
      <p:grpSpPr>
        <a:xfrm>
          <a:off x="0" y="0"/>
          <a:ext cx="0" cy="0"/>
          <a:chOff x="0" y="0"/>
          <a:chExt cx="0" cy="0"/>
        </a:xfrm>
      </p:grpSpPr>
      <p:sp>
        <p:nvSpPr>
          <p:cNvPr id="4872" name="Google Shape;487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3" name="Google Shape;487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Denodo has been recognized as a Strong Performer in the Forrester Wave for Big Data Fabric.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74" name="Google Shape;4874;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2"/>
        <p:cNvGrpSpPr/>
        <p:nvPr/>
      </p:nvGrpSpPr>
      <p:grpSpPr>
        <a:xfrm>
          <a:off x="0" y="0"/>
          <a:ext cx="0" cy="0"/>
          <a:chOff x="0" y="0"/>
          <a:chExt cx="0" cy="0"/>
        </a:xfrm>
      </p:grpSpPr>
      <p:sp>
        <p:nvSpPr>
          <p:cNvPr id="3673" name="Google Shape;36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4" name="Google Shape;36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includes customer logos which are NOT public. You may use this only in sales presentation, but don’t leave it behind. Don’t show this slide in webinars or tradeshows where they record.)</a:t>
            </a:r>
            <a:endParaRPr/>
          </a:p>
          <a:p>
            <a:pPr marL="0" lvl="0" indent="0" algn="l" rtl="0">
              <a:spcBef>
                <a:spcPts val="0"/>
              </a:spcBef>
              <a:spcAft>
                <a:spcPts val="0"/>
              </a:spcAft>
              <a:buNone/>
            </a:pPr>
            <a:endParaRPr/>
          </a:p>
          <a:p>
            <a:pPr marL="0" lvl="0" indent="0" algn="l" rtl="0">
              <a:spcBef>
                <a:spcPts val="0"/>
              </a:spcBef>
              <a:spcAft>
                <a:spcPts val="0"/>
              </a:spcAft>
              <a:buNone/>
            </a:pPr>
            <a:r>
              <a:rPr lang="en-US"/>
              <a:t>Denodo is an award-winning recognized leader in data virtualization. We have been in business since 1999 with more than 250 customers across 30+ industries. Most of our customers are Fortune 500 and Global 2000 companies. </a:t>
            </a:r>
            <a:endParaRPr/>
          </a:p>
        </p:txBody>
      </p:sp>
      <p:sp>
        <p:nvSpPr>
          <p:cNvPr id="3675" name="Google Shape;36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8350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223F1-B927-4207-A75D-C3B8CF947A6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13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4"/>
        <p:cNvGrpSpPr/>
        <p:nvPr/>
      </p:nvGrpSpPr>
      <p:grpSpPr>
        <a:xfrm>
          <a:off x="0" y="0"/>
          <a:ext cx="0" cy="0"/>
          <a:chOff x="0" y="0"/>
          <a:chExt cx="0" cy="0"/>
        </a:xfrm>
      </p:grpSpPr>
      <p:sp>
        <p:nvSpPr>
          <p:cNvPr id="5355" name="Google Shape;5355;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6" name="Google Shape;5356;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3"/>
        <p:cNvGrpSpPr/>
        <p:nvPr/>
      </p:nvGrpSpPr>
      <p:grpSpPr>
        <a:xfrm>
          <a:off x="0" y="0"/>
          <a:ext cx="0" cy="0"/>
          <a:chOff x="0" y="0"/>
          <a:chExt cx="0" cy="0"/>
        </a:xfrm>
      </p:grpSpPr>
      <p:sp>
        <p:nvSpPr>
          <p:cNvPr id="5364" name="Google Shape;536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65" name="Google Shape;5365;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Security - this becomes an important part of any organization.    if you start putting this new data layer in place, how do I manage security.   A validation of DV security capabilities happened when the the nuclear weapons labs of the United States Department of Energy selected Denodo for exactly that reason.   Denodo was able to deliver a robust sophisticated security architecture.    none of our customers come close to the security requirements they had to manage.  They had to control access to this information that was being generated at all the different labs and then be shared with all the different facilities across the nuclear weapons complex.</a:t>
            </a:r>
            <a:endParaRPr/>
          </a:p>
          <a:p>
            <a:pPr marL="0" lvl="0" indent="0" algn="l" rtl="0">
              <a:spcBef>
                <a:spcPts val="0"/>
              </a:spcBef>
              <a:spcAft>
                <a:spcPts val="0"/>
              </a:spcAft>
              <a:buNone/>
            </a:pPr>
            <a:r>
              <a:rPr lang="en-US"/>
              <a:t>	 Denodo met their requirements and is now implemented.    they made a presentation atthe TDWI conference around the benefits of this platform, the speed to market and the robustness of our security capabilities.    it's being used in the classified environment I'm sure that any of your security requirements that you bring up we will be able to address.</a:t>
            </a:r>
            <a:endParaRPr/>
          </a:p>
        </p:txBody>
      </p:sp>
      <p:sp>
        <p:nvSpPr>
          <p:cNvPr id="5366" name="Google Shape;5366;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
        <p:nvSpPr>
          <p:cNvPr id="5367" name="Google Shape;5367;p8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Data Virtualization - SPRINT </a:t>
            </a:r>
            <a:endParaRPr/>
          </a:p>
        </p:txBody>
      </p:sp>
      <p:sp>
        <p:nvSpPr>
          <p:cNvPr id="5368" name="Google Shape;5368;p8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a:p>
        </p:txBody>
      </p:sp>
      <p:sp>
        <p:nvSpPr>
          <p:cNvPr id="5369" name="Google Shape;5369;p8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2015-04-13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5"/>
        <p:cNvGrpSpPr/>
        <p:nvPr/>
      </p:nvGrpSpPr>
      <p:grpSpPr>
        <a:xfrm>
          <a:off x="0" y="0"/>
          <a:ext cx="0" cy="0"/>
          <a:chOff x="0" y="0"/>
          <a:chExt cx="0" cy="0"/>
        </a:xfrm>
      </p:grpSpPr>
      <p:sp>
        <p:nvSpPr>
          <p:cNvPr id="5396" name="Google Shape;5396;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7" name="Google Shape;5397;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0"/>
        <p:cNvGrpSpPr/>
        <p:nvPr/>
      </p:nvGrpSpPr>
      <p:grpSpPr>
        <a:xfrm>
          <a:off x="0" y="0"/>
          <a:ext cx="0" cy="0"/>
          <a:chOff x="0" y="0"/>
          <a:chExt cx="0" cy="0"/>
        </a:xfrm>
      </p:grpSpPr>
      <p:sp>
        <p:nvSpPr>
          <p:cNvPr id="3801" name="Google Shape;3801;p5: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2" name="Google Shape;38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Tremendous distribution of data sources and targets</a:t>
            </a:r>
            <a:endParaRPr/>
          </a:p>
          <a:p>
            <a:pPr marL="0" lvl="0" indent="0" algn="l" rtl="0">
              <a:spcBef>
                <a:spcPts val="0"/>
              </a:spcBef>
              <a:spcAft>
                <a:spcPts val="0"/>
              </a:spcAft>
              <a:buNone/>
            </a:pPr>
            <a:endParaRPr/>
          </a:p>
          <a:p>
            <a:pPr marL="0" lvl="0" indent="0" algn="l" rtl="0">
              <a:spcBef>
                <a:spcPts val="0"/>
              </a:spcBef>
              <a:spcAft>
                <a:spcPts val="0"/>
              </a:spcAft>
              <a:buNone/>
            </a:pPr>
            <a:r>
              <a:rPr lang="en-US"/>
              <a:t>Extreme complexity</a:t>
            </a:r>
            <a:endParaRPr/>
          </a:p>
          <a:p>
            <a:pPr marL="0" lvl="0" indent="0" algn="l" rtl="0">
              <a:spcBef>
                <a:spcPts val="0"/>
              </a:spcBef>
              <a:spcAft>
                <a:spcPts val="0"/>
              </a:spcAft>
              <a:buNone/>
            </a:pPr>
            <a:endParaRPr/>
          </a:p>
          <a:p>
            <a:pPr marL="0" lvl="0" indent="0" algn="l" rtl="0">
              <a:spcBef>
                <a:spcPts val="0"/>
              </a:spcBef>
              <a:spcAft>
                <a:spcPts val="0"/>
              </a:spcAft>
              <a:buNone/>
            </a:pPr>
            <a:r>
              <a:rPr lang="en-US"/>
              <a:t>Too much replication, too many ways to integrate, integration is the most significant inhibitor to enterprise data and analytics initiatives. We need to be able to provision the data in the right shape, at the right time to the right consumer…Imagine a data fabric layer that abstracts the complexity of underlying data models, schema, structure and provisions data to our business just in time. Imagine a design that can automate repetitive transformations, decisions for developers and allow the business to focus on working on integrated data – that’s the fabric promise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0"/>
        <p:cNvGrpSpPr/>
        <p:nvPr/>
      </p:nvGrpSpPr>
      <p:grpSpPr>
        <a:xfrm>
          <a:off x="0" y="0"/>
          <a:ext cx="0" cy="0"/>
          <a:chOff x="0" y="0"/>
          <a:chExt cx="0" cy="0"/>
        </a:xfrm>
      </p:grpSpPr>
      <p:sp>
        <p:nvSpPr>
          <p:cNvPr id="5401" name="Google Shape;540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2" name="Google Shape;5402;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Business Decision Agility / Time to Solution Agility</a:t>
            </a:r>
            <a:endParaRPr/>
          </a:p>
          <a:p>
            <a:pPr marL="0" lvl="0" indent="0" algn="l" rtl="0">
              <a:spcBef>
                <a:spcPts val="0"/>
              </a:spcBef>
              <a:spcAft>
                <a:spcPts val="0"/>
              </a:spcAft>
              <a:buNone/>
            </a:pPr>
            <a:r>
              <a:rPr lang="en-US"/>
              <a:t>According to Denodo, a conservative estimate of 5-10% overall productivity improvement on projects that utilize data virtualization (instead of current DI approaches) is what other companies are reporting.  One of the main goals of this study is to test this claim</a:t>
            </a:r>
            <a:endParaRPr/>
          </a:p>
        </p:txBody>
      </p:sp>
      <p:sp>
        <p:nvSpPr>
          <p:cNvPr id="5403" name="Google Shape;5403;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5"/>
        <p:cNvGrpSpPr/>
        <p:nvPr/>
      </p:nvGrpSpPr>
      <p:grpSpPr>
        <a:xfrm>
          <a:off x="0" y="0"/>
          <a:ext cx="0" cy="0"/>
          <a:chOff x="0" y="0"/>
          <a:chExt cx="0" cy="0"/>
        </a:xfrm>
      </p:grpSpPr>
      <p:sp>
        <p:nvSpPr>
          <p:cNvPr id="5666" name="Google Shape;5666;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7" name="Google Shape;5667;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0"/>
        <p:cNvGrpSpPr/>
        <p:nvPr/>
      </p:nvGrpSpPr>
      <p:grpSpPr>
        <a:xfrm>
          <a:off x="0" y="0"/>
          <a:ext cx="0" cy="0"/>
          <a:chOff x="0" y="0"/>
          <a:chExt cx="0" cy="0"/>
        </a:xfrm>
      </p:grpSpPr>
      <p:sp>
        <p:nvSpPr>
          <p:cNvPr id="5681" name="Google Shape;5681;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2" name="Google Shape;5682;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8"/>
        <p:cNvGrpSpPr/>
        <p:nvPr/>
      </p:nvGrpSpPr>
      <p:grpSpPr>
        <a:xfrm>
          <a:off x="0" y="0"/>
          <a:ext cx="0" cy="0"/>
          <a:chOff x="0" y="0"/>
          <a:chExt cx="0" cy="0"/>
        </a:xfrm>
      </p:grpSpPr>
      <p:sp>
        <p:nvSpPr>
          <p:cNvPr id="5809" name="Google Shape;5809;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0" name="Google Shape;5810;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6"/>
        <p:cNvGrpSpPr/>
        <p:nvPr/>
      </p:nvGrpSpPr>
      <p:grpSpPr>
        <a:xfrm>
          <a:off x="0" y="0"/>
          <a:ext cx="0" cy="0"/>
          <a:chOff x="0" y="0"/>
          <a:chExt cx="0" cy="0"/>
        </a:xfrm>
      </p:grpSpPr>
      <p:sp>
        <p:nvSpPr>
          <p:cNvPr id="4947" name="Google Shape;49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8" name="Google Shape;494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9" name="Google Shape;494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3"/>
        <p:cNvGrpSpPr/>
        <p:nvPr/>
      </p:nvGrpSpPr>
      <p:grpSpPr>
        <a:xfrm>
          <a:off x="0" y="0"/>
          <a:ext cx="0" cy="0"/>
          <a:chOff x="0" y="0"/>
          <a:chExt cx="0" cy="0"/>
        </a:xfrm>
      </p:grpSpPr>
      <p:sp>
        <p:nvSpPr>
          <p:cNvPr id="5064" name="Google Shape;5064;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5" name="Google Shape;5065;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6" name="Google Shape;5066;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0"/>
        <p:cNvGrpSpPr/>
        <p:nvPr/>
      </p:nvGrpSpPr>
      <p:grpSpPr>
        <a:xfrm>
          <a:off x="0" y="0"/>
          <a:ext cx="0" cy="0"/>
          <a:chOff x="0" y="0"/>
          <a:chExt cx="0" cy="0"/>
        </a:xfrm>
      </p:grpSpPr>
      <p:sp>
        <p:nvSpPr>
          <p:cNvPr id="5111" name="Google Shape;511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2" name="Google Shape;511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4"/>
        <p:cNvGrpSpPr/>
        <p:nvPr/>
      </p:nvGrpSpPr>
      <p:grpSpPr>
        <a:xfrm>
          <a:off x="0" y="0"/>
          <a:ext cx="0" cy="0"/>
          <a:chOff x="0" y="0"/>
          <a:chExt cx="0" cy="0"/>
        </a:xfrm>
      </p:grpSpPr>
      <p:sp>
        <p:nvSpPr>
          <p:cNvPr id="5155" name="Google Shape;515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6" name="Google Shape;5156;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in this slide, this is Intel's numbers with regard to what they were able to achieve versus what their goals were with implemented the data virtualization platform.     so they were expecting a two to one improvement from the standpoint time to develop, time to deploy, time-to-market, and time to engage.    notice when I talked about time being the number one thing.  they tracked this with four different types of Time metrics along with performance impact analysis &amp; enterprise architecture alignment.   their goal was a 50% improvement and they achieved almost an order of magnitude improvement with regard to this platform.   </a:t>
            </a:r>
            <a:endParaRPr/>
          </a:p>
          <a:p>
            <a:pPr marL="0" lvl="0" indent="0" algn="l" rtl="0">
              <a:spcBef>
                <a:spcPts val="0"/>
              </a:spcBef>
              <a:spcAft>
                <a:spcPts val="0"/>
              </a:spcAft>
              <a:buNone/>
            </a:pPr>
            <a:r>
              <a:rPr lang="en-US"/>
              <a:t>	This is a difference maker for them as the impact on the business of a saving a month is potentially worth $1 billion in extra revenue.    imagine what the ROI of this platform is to Intel when you invested only a $million.   Your organization could also achieve this type of ROI.</a:t>
            </a:r>
            <a:endParaRPr/>
          </a:p>
        </p:txBody>
      </p:sp>
      <p:sp>
        <p:nvSpPr>
          <p:cNvPr id="5157" name="Google Shape;5157;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5"/>
        <p:cNvGrpSpPr/>
        <p:nvPr/>
      </p:nvGrpSpPr>
      <p:grpSpPr>
        <a:xfrm>
          <a:off x="0" y="0"/>
          <a:ext cx="0" cy="0"/>
          <a:chOff x="0" y="0"/>
          <a:chExt cx="0" cy="0"/>
        </a:xfrm>
      </p:grpSpPr>
      <p:sp>
        <p:nvSpPr>
          <p:cNvPr id="5176" name="Google Shape;5176;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7" name="Google Shape;517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8"/>
        <p:cNvGrpSpPr/>
        <p:nvPr/>
      </p:nvGrpSpPr>
      <p:grpSpPr>
        <a:xfrm>
          <a:off x="0" y="0"/>
          <a:ext cx="0" cy="0"/>
          <a:chOff x="0" y="0"/>
          <a:chExt cx="0" cy="0"/>
        </a:xfrm>
      </p:grpSpPr>
      <p:sp>
        <p:nvSpPr>
          <p:cNvPr id="5449" name="Google Shape;5449;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0" name="Google Shape;5450;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1" name="Google Shape;5451;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0"/>
        <p:cNvGrpSpPr/>
        <p:nvPr/>
      </p:nvGrpSpPr>
      <p:grpSpPr>
        <a:xfrm>
          <a:off x="0" y="0"/>
          <a:ext cx="0" cy="0"/>
          <a:chOff x="0" y="0"/>
          <a:chExt cx="0" cy="0"/>
        </a:xfrm>
      </p:grpSpPr>
      <p:sp>
        <p:nvSpPr>
          <p:cNvPr id="3801" name="Google Shape;3801;p5: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2" name="Google Shape;38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Tremendous distribution of data sources and targets</a:t>
            </a:r>
            <a:endParaRPr/>
          </a:p>
          <a:p>
            <a:pPr marL="0" lvl="0" indent="0" algn="l" rtl="0">
              <a:spcBef>
                <a:spcPts val="0"/>
              </a:spcBef>
              <a:spcAft>
                <a:spcPts val="0"/>
              </a:spcAft>
              <a:buNone/>
            </a:pPr>
            <a:endParaRPr/>
          </a:p>
          <a:p>
            <a:pPr marL="0" lvl="0" indent="0" algn="l" rtl="0">
              <a:spcBef>
                <a:spcPts val="0"/>
              </a:spcBef>
              <a:spcAft>
                <a:spcPts val="0"/>
              </a:spcAft>
              <a:buNone/>
            </a:pPr>
            <a:r>
              <a:rPr lang="en-US"/>
              <a:t>Extreme complexity</a:t>
            </a:r>
            <a:endParaRPr/>
          </a:p>
          <a:p>
            <a:pPr marL="0" lvl="0" indent="0" algn="l" rtl="0">
              <a:spcBef>
                <a:spcPts val="0"/>
              </a:spcBef>
              <a:spcAft>
                <a:spcPts val="0"/>
              </a:spcAft>
              <a:buNone/>
            </a:pPr>
            <a:endParaRPr/>
          </a:p>
          <a:p>
            <a:pPr marL="0" lvl="0" indent="0" algn="l" rtl="0">
              <a:spcBef>
                <a:spcPts val="0"/>
              </a:spcBef>
              <a:spcAft>
                <a:spcPts val="0"/>
              </a:spcAft>
              <a:buNone/>
            </a:pPr>
            <a:r>
              <a:rPr lang="en-US"/>
              <a:t>Too much replication, too many ways to integrate, integration is the most significant inhibitor to enterprise data and analytics initiatives. We need to be able to provision the data in the right shape, at the right time to the right consumer…Imagine a data fabric layer that abstracts the complexity of underlying data models, schema, structure and provisions data to our business just in time. Imagine a design that can automate repetitive transformations, decisions for developers and allow the business to focus on working on integrated data – that’s the fabric promise</a:t>
            </a:r>
            <a:endParaRPr/>
          </a:p>
        </p:txBody>
      </p:sp>
    </p:spTree>
    <p:extLst>
      <p:ext uri="{BB962C8B-B14F-4D97-AF65-F5344CB8AC3E}">
        <p14:creationId xmlns:p14="http://schemas.microsoft.com/office/powerpoint/2010/main" val="122368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7"/>
        <p:cNvGrpSpPr/>
        <p:nvPr/>
      </p:nvGrpSpPr>
      <p:grpSpPr>
        <a:xfrm>
          <a:off x="0" y="0"/>
          <a:ext cx="0" cy="0"/>
          <a:chOff x="0" y="0"/>
          <a:chExt cx="0" cy="0"/>
        </a:xfrm>
      </p:grpSpPr>
      <p:sp>
        <p:nvSpPr>
          <p:cNvPr id="5458" name="Google Shape;5458;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9" name="Google Shape;5459;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Lato"/>
                <a:ea typeface="Lato"/>
                <a:cs typeface="Lato"/>
                <a:sym typeface="Lato"/>
              </a:rPr>
              <a:t>Analyze all the transactional data into Hortonworks, trends, new products trying to build single views of truths for different users and analysts</a:t>
            </a:r>
            <a:endParaRPr/>
          </a:p>
        </p:txBody>
      </p:sp>
      <p:sp>
        <p:nvSpPr>
          <p:cNvPr id="5460" name="Google Shape;5460;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6"/>
        <p:cNvGrpSpPr/>
        <p:nvPr/>
      </p:nvGrpSpPr>
      <p:grpSpPr>
        <a:xfrm>
          <a:off x="0" y="0"/>
          <a:ext cx="0" cy="0"/>
          <a:chOff x="0" y="0"/>
          <a:chExt cx="0" cy="0"/>
        </a:xfrm>
      </p:grpSpPr>
      <p:sp>
        <p:nvSpPr>
          <p:cNvPr id="5467" name="Google Shape;5467;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8" name="Google Shape;5468;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Caterpillar Inc.</a:t>
            </a:r>
            <a:r>
              <a:rPr lang="en-US" sz="1200" b="0" i="0">
                <a:solidFill>
                  <a:schemeClr val="dk1"/>
                </a:solidFill>
                <a:latin typeface="Calibri"/>
                <a:ea typeface="Calibri"/>
                <a:cs typeface="Calibri"/>
                <a:sym typeface="Calibri"/>
              </a:rPr>
              <a:t> is an American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Fortune 100</a:t>
            </a:r>
            <a:r>
              <a:rPr lang="en-US" sz="1200" b="0" i="0">
                <a:solidFill>
                  <a:schemeClr val="dk1"/>
                </a:solidFill>
                <a:latin typeface="Calibri"/>
                <a:ea typeface="Calibri"/>
                <a:cs typeface="Calibri"/>
                <a:sym typeface="Calibri"/>
              </a:rPr>
              <a:t> corporation $55B revenue and 102K employees, which designs, develops, engineers, manufactures, markets and sells </a:t>
            </a:r>
            <a:r>
              <a:rPr lang="en-US"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machinery</a:t>
            </a:r>
            <a:r>
              <a:rPr lang="en-US" sz="1200" b="0" i="0">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engines</a:t>
            </a:r>
            <a:r>
              <a:rPr lang="en-US" sz="1200" b="0" i="0">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financial products</a:t>
            </a:r>
            <a:r>
              <a:rPr lang="en-US" sz="1200" b="0" i="0">
                <a:solidFill>
                  <a:schemeClr val="dk1"/>
                </a:solidFill>
                <a:latin typeface="Calibri"/>
                <a:ea typeface="Calibri"/>
                <a:cs typeface="Calibri"/>
                <a:sym typeface="Calibri"/>
              </a:rPr>
              <a:t> and insurance to customers via a worldwide </a:t>
            </a:r>
            <a:r>
              <a:rPr lang="en-US" sz="1200" b="0" i="0" u="sng" strike="noStrik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dealer</a:t>
            </a:r>
            <a:r>
              <a:rPr lang="en-US" sz="1200" b="0" i="0">
                <a:solidFill>
                  <a:schemeClr val="dk1"/>
                </a:solidFill>
                <a:latin typeface="Calibri"/>
                <a:ea typeface="Calibri"/>
                <a:cs typeface="Calibri"/>
                <a:sym typeface="Calibri"/>
              </a:rPr>
              <a:t> network. It is the world's largest construction equipment manufacturer.</a:t>
            </a:r>
            <a:r>
              <a:rPr lang="en-US" sz="1200" b="0" i="0" u="sng" strike="noStrike" baseline="3000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[3]</a:t>
            </a:r>
            <a:r>
              <a:rPr lang="en-US" sz="1200" b="0" i="0" u="sng" strike="noStrike" baseline="30000">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[4]</a:t>
            </a:r>
            <a:r>
              <a:rPr lang="en-US" sz="1200" b="0" i="0" u="sng" strike="noStrike" baseline="30000">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[7]</a:t>
            </a:r>
            <a:r>
              <a:rPr lang="en-US" sz="1200" b="0" i="0">
                <a:solidFill>
                  <a:schemeClr val="dk1"/>
                </a:solidFill>
                <a:latin typeface="Calibri"/>
                <a:ea typeface="Calibri"/>
                <a:cs typeface="Calibri"/>
                <a:sym typeface="Calibri"/>
              </a:rPr>
              <a:t> In 2018, Caterpillar was ranked #65 on the Fortune 500 list</a:t>
            </a:r>
            <a:r>
              <a:rPr lang="en-US" sz="1200" b="0" i="0" u="sng" strike="noStrike" baseline="30000">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[8]</a:t>
            </a:r>
            <a:r>
              <a:rPr lang="en-US" sz="1200" b="0" i="0">
                <a:solidFill>
                  <a:schemeClr val="dk1"/>
                </a:solidFill>
                <a:latin typeface="Calibri"/>
                <a:ea typeface="Calibri"/>
                <a:cs typeface="Calibri"/>
                <a:sym typeface="Calibri"/>
              </a:rPr>
              <a:t> and #238 on the Global Fortune 500 list.</a:t>
            </a:r>
            <a:r>
              <a:rPr lang="en-US" sz="1200" b="0" i="0" u="sng" strike="noStrike" baseline="3000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[9]</a:t>
            </a:r>
            <a:r>
              <a:rPr lang="en-US" sz="1200" b="0" i="0">
                <a:solidFill>
                  <a:schemeClr val="dk1"/>
                </a:solidFill>
                <a:latin typeface="Calibri"/>
                <a:ea typeface="Calibri"/>
                <a:cs typeface="Calibri"/>
                <a:sym typeface="Calibri"/>
              </a:rPr>
              <a:t> Caterpillar </a:t>
            </a:r>
            <a:r>
              <a:rPr lang="en-US" sz="1200" b="0" i="0" u="sng" strike="noStrike">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stock</a:t>
            </a:r>
            <a:r>
              <a:rPr lang="en-US" sz="1200" b="0" i="0">
                <a:solidFill>
                  <a:schemeClr val="dk1"/>
                </a:solidFill>
                <a:latin typeface="Calibri"/>
                <a:ea typeface="Calibri"/>
                <a:cs typeface="Calibri"/>
                <a:sym typeface="Calibri"/>
              </a:rPr>
              <a:t> is a component of the </a:t>
            </a:r>
            <a:r>
              <a:rPr lang="en-US" sz="1200" b="0" i="0" u="sng" strike="noStrike">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Dow Jones Industrial Average</a:t>
            </a:r>
            <a:r>
              <a:rPr lang="en-US" sz="1200" b="0" i="0">
                <a:solidFill>
                  <a:schemeClr val="dk1"/>
                </a:solidFill>
                <a:latin typeface="Calibri"/>
                <a:ea typeface="Calibri"/>
                <a:cs typeface="Calibri"/>
                <a:sym typeface="Calibri"/>
              </a:rPr>
              <a:t>.</a:t>
            </a:r>
            <a:r>
              <a:rPr lang="en-US" sz="1200" b="0" i="0" u="sng" strike="noStrike" baseline="30000">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[10]</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Caterpillar Inc. traces its origins to the 1925 merger of the </a:t>
            </a:r>
            <a:r>
              <a:rPr lang="en-US" sz="1200" b="0" i="0" u="sng" strike="noStrike">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Holt Manufacturing Company</a:t>
            </a:r>
            <a:r>
              <a:rPr lang="en-US" sz="1200" b="0" i="0">
                <a:solidFill>
                  <a:schemeClr val="dk1"/>
                </a:solidFill>
                <a:latin typeface="Calibri"/>
                <a:ea typeface="Calibri"/>
                <a:cs typeface="Calibri"/>
                <a:sym typeface="Calibri"/>
              </a:rPr>
              <a:t> and the </a:t>
            </a:r>
            <a:r>
              <a:rPr lang="en-US" sz="1200" b="0" i="0" u="sng" strike="noStrike">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C. L. Best Tractor Company</a:t>
            </a:r>
            <a:r>
              <a:rPr lang="en-US" sz="1200" b="0" i="0">
                <a:solidFill>
                  <a:schemeClr val="dk1"/>
                </a:solidFill>
                <a:latin typeface="Calibri"/>
                <a:ea typeface="Calibri"/>
                <a:cs typeface="Calibri"/>
                <a:sym typeface="Calibri"/>
              </a:rPr>
              <a:t>, creating a new entity, the California-based Caterpillar Tractor Company.</a:t>
            </a:r>
            <a:r>
              <a:rPr lang="en-US" sz="1200" b="0" i="0" u="sng" strike="noStrike" baseline="30000">
                <a:solidFill>
                  <a:schemeClr val="dk1"/>
                </a:solidFill>
                <a:latin typeface="Calibri"/>
                <a:ea typeface="Calibri"/>
                <a:cs typeface="Calibri"/>
                <a:sym typeface="Calibri"/>
                <a:hlinkClick r:id="rId18">
                  <a:extLst>
                    <a:ext uri="{A12FA001-AC4F-418D-AE19-62706E023703}">
                      <ahyp:hlinkClr xmlns:ahyp="http://schemas.microsoft.com/office/drawing/2018/hyperlinkcolor" val="tx"/>
                    </a:ext>
                  </a:extLst>
                </a:hlinkClick>
              </a:rPr>
              <a:t>[11]</a:t>
            </a:r>
            <a:r>
              <a:rPr lang="en-US" sz="1200" b="0" i="0">
                <a:solidFill>
                  <a:schemeClr val="dk1"/>
                </a:solidFill>
                <a:latin typeface="Calibri"/>
                <a:ea typeface="Calibri"/>
                <a:cs typeface="Calibri"/>
                <a:sym typeface="Calibri"/>
              </a:rPr>
              <a:t> In 1986, the company reorganized itself as a Delaware corporation under the current name, Caterpillar Inc. Caterpillar's headquarters are located in </a:t>
            </a:r>
            <a:r>
              <a:rPr lang="en-US" sz="1200" b="0" i="0" u="sng" strike="noStrike">
                <a:solidFill>
                  <a:schemeClr val="dk1"/>
                </a:solidFill>
                <a:latin typeface="Calibri"/>
                <a:ea typeface="Calibri"/>
                <a:cs typeface="Calibri"/>
                <a:sym typeface="Calibri"/>
                <a:hlinkClick r:id="rId19">
                  <a:extLst>
                    <a:ext uri="{A12FA001-AC4F-418D-AE19-62706E023703}">
                      <ahyp:hlinkClr xmlns:ahyp="http://schemas.microsoft.com/office/drawing/2018/hyperlinkcolor" val="tx"/>
                    </a:ext>
                  </a:extLst>
                </a:hlinkClick>
              </a:rPr>
              <a:t>Deerfield, Illinois</a:t>
            </a:r>
            <a:r>
              <a:rPr lang="en-US" sz="1200" b="0" i="0">
                <a:solidFill>
                  <a:schemeClr val="dk1"/>
                </a:solidFill>
                <a:latin typeface="Calibri"/>
                <a:ea typeface="Calibri"/>
                <a:cs typeface="Calibri"/>
                <a:sym typeface="Calibri"/>
              </a:rPr>
              <a:t>; it announced in January 2017 that over the course of that year it would relocate its headquarters from Peoria, Illinois, to Deerfield, Illinois, scrapping plans from 2015 of building an $800 million new headquarters complex in downtown Peoria.</a:t>
            </a:r>
            <a:r>
              <a:rPr lang="en-US" sz="1200" b="0" i="0" u="sng" strike="noStrike" baseline="30000">
                <a:solidFill>
                  <a:schemeClr val="dk1"/>
                </a:solidFill>
                <a:latin typeface="Calibri"/>
                <a:ea typeface="Calibri"/>
                <a:cs typeface="Calibri"/>
                <a:sym typeface="Calibri"/>
                <a:hlinkClick r:id="rId20">
                  <a:extLst>
                    <a:ext uri="{A12FA001-AC4F-418D-AE19-62706E023703}">
                      <ahyp:hlinkClr xmlns:ahyp="http://schemas.microsoft.com/office/drawing/2018/hyperlinkcolor" val="tx"/>
                    </a:ext>
                  </a:extLst>
                </a:hlinkClick>
              </a:rPr>
              <a:t>[12]</a:t>
            </a:r>
            <a:r>
              <a:rPr lang="en-US" sz="1200" b="0" i="0" u="sng" strike="noStrike" baseline="30000">
                <a:solidFill>
                  <a:schemeClr val="dk1"/>
                </a:solidFill>
                <a:latin typeface="Calibri"/>
                <a:ea typeface="Calibri"/>
                <a:cs typeface="Calibri"/>
                <a:sym typeface="Calibri"/>
                <a:hlinkClick r:id="rId21">
                  <a:extLst>
                    <a:ext uri="{A12FA001-AC4F-418D-AE19-62706E023703}">
                      <ahyp:hlinkClr xmlns:ahyp="http://schemas.microsoft.com/office/drawing/2018/hyperlinkcolor" val="tx"/>
                    </a:ext>
                  </a:extLst>
                </a:hlinkClick>
              </a:rPr>
              <a:t>[13]</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company also licenses and markets a line of clothing and workwear boots under its Cat / Caterpillar name.</a:t>
            </a:r>
            <a:r>
              <a:rPr lang="en-US" sz="1200" b="0" i="0" u="sng" strike="noStrike" baseline="30000">
                <a:solidFill>
                  <a:schemeClr val="dk1"/>
                </a:solidFill>
                <a:latin typeface="Calibri"/>
                <a:ea typeface="Calibri"/>
                <a:cs typeface="Calibri"/>
                <a:sym typeface="Calibri"/>
                <a:hlinkClick r:id="rId22">
                  <a:extLst>
                    <a:ext uri="{A12FA001-AC4F-418D-AE19-62706E023703}">
                      <ahyp:hlinkClr xmlns:ahyp="http://schemas.microsoft.com/office/drawing/2018/hyperlinkcolor" val="tx"/>
                    </a:ext>
                  </a:extLst>
                </a:hlinkClick>
              </a:rPr>
              <a:t>[14]</a:t>
            </a:r>
            <a:r>
              <a:rPr lang="en-US" sz="1200" b="0" i="0">
                <a:solidFill>
                  <a:schemeClr val="dk1"/>
                </a:solidFill>
                <a:latin typeface="Calibri"/>
                <a:ea typeface="Calibri"/>
                <a:cs typeface="Calibri"/>
                <a:sym typeface="Calibri"/>
              </a:rPr>
              <a:t>Caterpillar machinery is recognizable by its trademark "Caterpillar Yellow" </a:t>
            </a:r>
            <a:r>
              <a:rPr lang="en-US" sz="1200" b="0" i="0" u="sng" strike="noStrike">
                <a:solidFill>
                  <a:schemeClr val="dk1"/>
                </a:solidFill>
                <a:latin typeface="Calibri"/>
                <a:ea typeface="Calibri"/>
                <a:cs typeface="Calibri"/>
                <a:sym typeface="Calibri"/>
                <a:hlinkClick r:id="rId23">
                  <a:extLst>
                    <a:ext uri="{A12FA001-AC4F-418D-AE19-62706E023703}">
                      <ahyp:hlinkClr xmlns:ahyp="http://schemas.microsoft.com/office/drawing/2018/hyperlinkcolor" val="tx"/>
                    </a:ext>
                  </a:extLst>
                </a:hlinkClick>
              </a:rPr>
              <a:t>livery</a:t>
            </a:r>
            <a:r>
              <a:rPr lang="en-US" sz="1200" b="0" i="0">
                <a:solidFill>
                  <a:schemeClr val="dk1"/>
                </a:solidFill>
                <a:latin typeface="Calibri"/>
                <a:ea typeface="Calibri"/>
                <a:cs typeface="Calibri"/>
                <a:sym typeface="Calibri"/>
              </a:rPr>
              <a:t> and the "CAT" logo.</a:t>
            </a:r>
            <a:r>
              <a:rPr lang="en-US" sz="1200" b="0" i="0" u="sng" strike="noStrike" baseline="30000">
                <a:solidFill>
                  <a:schemeClr val="dk1"/>
                </a:solidFill>
                <a:latin typeface="Calibri"/>
                <a:ea typeface="Calibri"/>
                <a:cs typeface="Calibri"/>
                <a:sym typeface="Calibri"/>
                <a:hlinkClick r:id="rId24">
                  <a:extLst>
                    <a:ext uri="{A12FA001-AC4F-418D-AE19-62706E023703}">
                      <ahyp:hlinkClr xmlns:ahyp="http://schemas.microsoft.com/office/drawing/2018/hyperlinkcolor" val="tx"/>
                    </a:ext>
                  </a:extLst>
                </a:hlinkClick>
              </a:rPr>
              <a:t>[15]</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469" name="Google Shape;5469;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1"/>
        <p:cNvGrpSpPr/>
        <p:nvPr/>
      </p:nvGrpSpPr>
      <p:grpSpPr>
        <a:xfrm>
          <a:off x="0" y="0"/>
          <a:ext cx="0" cy="0"/>
          <a:chOff x="0" y="0"/>
          <a:chExt cx="0" cy="0"/>
        </a:xfrm>
      </p:grpSpPr>
      <p:sp>
        <p:nvSpPr>
          <p:cNvPr id="3662" name="Google Shape;3662;p3:notes"/>
          <p:cNvSpPr>
            <a:spLocks noGrp="1" noRot="1" noChangeAspect="1"/>
          </p:cNvSpPr>
          <p:nvPr>
            <p:ph type="sldImg" idx="2"/>
          </p:nvPr>
        </p:nvSpPr>
        <p:spPr>
          <a:xfrm>
            <a:off x="1333500" y="658813"/>
            <a:ext cx="4191000" cy="2357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3" name="Google Shape;3663;p3:notes"/>
          <p:cNvSpPr txBox="1">
            <a:spLocks noGrp="1"/>
          </p:cNvSpPr>
          <p:nvPr>
            <p:ph type="body" idx="1"/>
          </p:nvPr>
        </p:nvSpPr>
        <p:spPr>
          <a:xfrm>
            <a:off x="242371" y="3134805"/>
            <a:ext cx="6373258" cy="550205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64" name="Google Shape;3664;p3:notes"/>
          <p:cNvSpPr/>
          <p:nvPr/>
        </p:nvSpPr>
        <p:spPr>
          <a:xfrm>
            <a:off x="241300" y="363415"/>
            <a:ext cx="6374329" cy="280325"/>
          </a:xfrm>
          <a:prstGeom prst="rect">
            <a:avLst/>
          </a:prstGeom>
          <a:noFill/>
          <a:ln>
            <a:noFill/>
          </a:ln>
        </p:spPr>
        <p:txBody>
          <a:bodyPr spcFirstLastPara="1" wrap="square" lIns="0" tIns="47350" rIns="94725" bIns="473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Placeholder for text (substitute your own text; delete when not used)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0"/>
        <p:cNvGrpSpPr/>
        <p:nvPr/>
      </p:nvGrpSpPr>
      <p:grpSpPr>
        <a:xfrm>
          <a:off x="0" y="0"/>
          <a:ext cx="0" cy="0"/>
          <a:chOff x="0" y="0"/>
          <a:chExt cx="0" cy="0"/>
        </a:xfrm>
      </p:grpSpPr>
      <p:sp>
        <p:nvSpPr>
          <p:cNvPr id="3901" name="Google Shape;390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2" name="Google Shape;39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0" name="Google Shape;39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6"/>
        <p:cNvGrpSpPr/>
        <p:nvPr/>
      </p:nvGrpSpPr>
      <p:grpSpPr>
        <a:xfrm>
          <a:off x="0" y="0"/>
          <a:ext cx="0" cy="0"/>
          <a:chOff x="0" y="0"/>
          <a:chExt cx="0" cy="0"/>
        </a:xfrm>
      </p:grpSpPr>
      <p:sp>
        <p:nvSpPr>
          <p:cNvPr id="3937" name="Google Shape;39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8" name="Google Shape;39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9" name="Google Shape;39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7"/>
        <p:cNvGrpSpPr/>
        <p:nvPr/>
      </p:nvGrpSpPr>
      <p:grpSpPr>
        <a:xfrm>
          <a:off x="0" y="0"/>
          <a:ext cx="0" cy="0"/>
          <a:chOff x="0" y="0"/>
          <a:chExt cx="0" cy="0"/>
        </a:xfrm>
      </p:grpSpPr>
      <p:sp>
        <p:nvSpPr>
          <p:cNvPr id="3958" name="Google Shape;39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9" name="Google Shape;39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0"/>
        <p:cNvGrpSpPr/>
        <p:nvPr/>
      </p:nvGrpSpPr>
      <p:grpSpPr>
        <a:xfrm>
          <a:off x="0" y="0"/>
          <a:ext cx="0" cy="0"/>
          <a:chOff x="0" y="0"/>
          <a:chExt cx="0" cy="0"/>
        </a:xfrm>
      </p:grpSpPr>
      <p:sp>
        <p:nvSpPr>
          <p:cNvPr id="3971" name="Google Shape;39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2" name="Google Shape;39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3973" name="Google Shape;39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56.png"/><Relationship Id="rId4" Type="http://schemas.openxmlformats.org/officeDocument/2006/relationships/image" Target="../media/image55.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e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jp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6.png"/></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jp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g"/><Relationship Id="rId1" Type="http://schemas.openxmlformats.org/officeDocument/2006/relationships/slideMaster" Target="../slideMasters/slideMaster10.xml"/><Relationship Id="rId5" Type="http://schemas.openxmlformats.org/officeDocument/2006/relationships/image" Target="../media/image74.png"/><Relationship Id="rId4" Type="http://schemas.openxmlformats.org/officeDocument/2006/relationships/image" Target="../media/image73.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58.jpg"/><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6.emf"/><Relationship Id="rId1" Type="http://schemas.openxmlformats.org/officeDocument/2006/relationships/slideMaster" Target="../slideMasters/slideMaster11.xml"/><Relationship Id="rId4" Type="http://schemas.openxmlformats.org/officeDocument/2006/relationships/image" Target="../media/image16.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52.png"/><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52.png"/><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28.png"/></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2.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Master" Target="../slideMasters/slideMaster1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Layouts/_rels/slideLayout3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28.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jpg"/><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Master" Target="../slideMasters/slideMaster12.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2">
  <p:cSld name="1_Title Slide 2">
    <p:spTree>
      <p:nvGrpSpPr>
        <p:cNvPr id="1" name="Shape 13"/>
        <p:cNvGrpSpPr/>
        <p:nvPr/>
      </p:nvGrpSpPr>
      <p:grpSpPr>
        <a:xfrm>
          <a:off x="0" y="0"/>
          <a:ext cx="0" cy="0"/>
          <a:chOff x="0" y="0"/>
          <a:chExt cx="0" cy="0"/>
        </a:xfrm>
      </p:grpSpPr>
      <p:pic>
        <p:nvPicPr>
          <p:cNvPr id="14" name="Google Shape;14;p111"/>
          <p:cNvPicPr preferRelativeResize="0"/>
          <p:nvPr/>
        </p:nvPicPr>
        <p:blipFill rotWithShape="1">
          <a:blip r:embed="rId2" cstate="email">
            <a:alphaModFix/>
            <a:extLst>
              <a:ext uri="{28A0092B-C50C-407E-A947-70E740481C1C}">
                <a14:useLocalDpi xmlns:a14="http://schemas.microsoft.com/office/drawing/2010/main"/>
              </a:ext>
            </a:extLst>
          </a:blip>
          <a:srcRect l="-1"/>
          <a:stretch/>
        </p:blipFill>
        <p:spPr>
          <a:xfrm>
            <a:off x="0" y="0"/>
            <a:ext cx="12192000" cy="6858000"/>
          </a:xfrm>
          <a:prstGeom prst="rect">
            <a:avLst/>
          </a:prstGeom>
          <a:noFill/>
          <a:ln>
            <a:noFill/>
          </a:ln>
        </p:spPr>
      </p:pic>
      <p:sp>
        <p:nvSpPr>
          <p:cNvPr id="15" name="Google Shape;15;p111"/>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11"/>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11"/>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11"/>
          <p:cNvSpPr/>
          <p:nvPr/>
        </p:nvSpPr>
        <p:spPr>
          <a:xfrm>
            <a:off x="368911"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9;p111"/>
          <p:cNvSpPr txBox="1">
            <a:spLocks noGrp="1"/>
          </p:cNvSpPr>
          <p:nvPr>
            <p:ph type="title"/>
          </p:nvPr>
        </p:nvSpPr>
        <p:spPr>
          <a:xfrm>
            <a:off x="708225"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1"/>
          <p:cNvSpPr txBox="1">
            <a:spLocks noGrp="1"/>
          </p:cNvSpPr>
          <p:nvPr>
            <p:ph type="body" idx="1"/>
          </p:nvPr>
        </p:nvSpPr>
        <p:spPr>
          <a:xfrm>
            <a:off x="707961"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1"/>
          <p:cNvSpPr txBox="1">
            <a:spLocks noGrp="1"/>
          </p:cNvSpPr>
          <p:nvPr>
            <p:ph type="body" idx="2"/>
          </p:nvPr>
        </p:nvSpPr>
        <p:spPr>
          <a:xfrm>
            <a:off x="707961"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11"/>
          <p:cNvSpPr/>
          <p:nvPr/>
        </p:nvSpPr>
        <p:spPr>
          <a:xfrm>
            <a:off x="707961"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 name="Google Shape;23;p1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314" y="5557523"/>
            <a:ext cx="1766241" cy="4817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for Training Decks">
  <p:cSld name="Title Slide for Training Decks">
    <p:spTree>
      <p:nvGrpSpPr>
        <p:cNvPr id="1" name="Shape 133"/>
        <p:cNvGrpSpPr/>
        <p:nvPr/>
      </p:nvGrpSpPr>
      <p:grpSpPr>
        <a:xfrm>
          <a:off x="0" y="0"/>
          <a:ext cx="0" cy="0"/>
          <a:chOff x="0" y="0"/>
          <a:chExt cx="0" cy="0"/>
        </a:xfrm>
      </p:grpSpPr>
      <p:sp>
        <p:nvSpPr>
          <p:cNvPr id="134" name="Google Shape;134;p167"/>
          <p:cNvSpPr/>
          <p:nvPr/>
        </p:nvSpPr>
        <p:spPr>
          <a:xfrm>
            <a:off x="5695951" y="1872024"/>
            <a:ext cx="6496050" cy="29013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5" name="Google Shape;135;p167"/>
          <p:cNvPicPr preferRelativeResize="0"/>
          <p:nvPr/>
        </p:nvPicPr>
        <p:blipFill rotWithShape="1">
          <a:blip r:embed="rId2" cstate="email">
            <a:alphaModFix/>
            <a:extLst>
              <a:ext uri="{28A0092B-C50C-407E-A947-70E740481C1C}">
                <a14:useLocalDpi xmlns:a14="http://schemas.microsoft.com/office/drawing/2010/main"/>
              </a:ext>
            </a:extLst>
          </a:blip>
          <a:srcRect t="-54797" b="-53310"/>
          <a:stretch/>
        </p:blipFill>
        <p:spPr>
          <a:xfrm>
            <a:off x="695328" y="728666"/>
            <a:ext cx="5000623" cy="5400675"/>
          </a:xfrm>
          <a:prstGeom prst="rect">
            <a:avLst/>
          </a:prstGeom>
          <a:noFill/>
          <a:ln>
            <a:noFill/>
          </a:ln>
        </p:spPr>
      </p:pic>
      <p:sp>
        <p:nvSpPr>
          <p:cNvPr id="136" name="Google Shape;136;p167"/>
          <p:cNvSpPr txBox="1">
            <a:spLocks noGrp="1"/>
          </p:cNvSpPr>
          <p:nvPr>
            <p:ph type="title"/>
          </p:nvPr>
        </p:nvSpPr>
        <p:spPr>
          <a:xfrm>
            <a:off x="6082575" y="2538967"/>
            <a:ext cx="5414100" cy="141769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E7473F"/>
              </a:buClr>
              <a:buSzPts val="3600"/>
              <a:buFont typeface="Calibri"/>
              <a:buNone/>
              <a:defRPr sz="36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67"/>
          <p:cNvSpPr txBox="1">
            <a:spLocks noGrp="1"/>
          </p:cNvSpPr>
          <p:nvPr>
            <p:ph type="body" idx="1"/>
          </p:nvPr>
        </p:nvSpPr>
        <p:spPr>
          <a:xfrm>
            <a:off x="6082578" y="3972463"/>
            <a:ext cx="5413375" cy="491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7F7F7F"/>
              </a:buClr>
              <a:buSzPts val="2800"/>
              <a:buNone/>
              <a:defRPr sz="2800">
                <a:solidFill>
                  <a:srgbClr val="7F7F7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67"/>
          <p:cNvSpPr/>
          <p:nvPr/>
        </p:nvSpPr>
        <p:spPr>
          <a:xfrm>
            <a:off x="6082574" y="2443943"/>
            <a:ext cx="164592" cy="365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9" name="Google Shape;139;p167"/>
          <p:cNvSpPr txBox="1">
            <a:spLocks noGrp="1"/>
          </p:cNvSpPr>
          <p:nvPr>
            <p:ph type="body" idx="2"/>
          </p:nvPr>
        </p:nvSpPr>
        <p:spPr>
          <a:xfrm>
            <a:off x="6082574" y="2113044"/>
            <a:ext cx="2963418" cy="2698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FBFBF"/>
              </a:buClr>
              <a:buSzPts val="1800"/>
              <a:buNone/>
              <a:defRPr sz="1800">
                <a:solidFill>
                  <a:srgbClr val="BFBFB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sz="1800">
                <a:latin typeface="Calibri"/>
                <a:ea typeface="Calibri"/>
                <a:cs typeface="Calibri"/>
                <a:sym typeface="Calibri"/>
              </a:defRPr>
            </a:lvl2pPr>
            <a:lvl3pPr marL="1371600" lvl="2" indent="-342900" algn="l">
              <a:lnSpc>
                <a:spcPct val="120000"/>
              </a:lnSpc>
              <a:spcBef>
                <a:spcPts val="500"/>
              </a:spcBef>
              <a:spcAft>
                <a:spcPts val="0"/>
              </a:spcAft>
              <a:buSzPts val="1800"/>
              <a:buChar char="▪"/>
              <a:defRPr sz="1800">
                <a:latin typeface="Calibri"/>
                <a:ea typeface="Calibri"/>
                <a:cs typeface="Calibri"/>
                <a:sym typeface="Calibri"/>
              </a:defRPr>
            </a:lvl3pPr>
            <a:lvl4pPr marL="1828800" lvl="3" indent="-342900" algn="l">
              <a:lnSpc>
                <a:spcPct val="120000"/>
              </a:lnSpc>
              <a:spcBef>
                <a:spcPts val="500"/>
              </a:spcBef>
              <a:spcAft>
                <a:spcPts val="0"/>
              </a:spcAft>
              <a:buSzPts val="1800"/>
              <a:buChar char="▪"/>
              <a:defRPr sz="1800">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1052"/>
        <p:cNvGrpSpPr/>
        <p:nvPr/>
      </p:nvGrpSpPr>
      <p:grpSpPr>
        <a:xfrm>
          <a:off x="0" y="0"/>
          <a:ext cx="0" cy="0"/>
          <a:chOff x="0" y="0"/>
          <a:chExt cx="0" cy="0"/>
        </a:xfrm>
      </p:grpSpPr>
      <p:pic>
        <p:nvPicPr>
          <p:cNvPr id="1053" name="Google Shape;1053;p4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054" name="Google Shape;1054;p435"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1055" name="Google Shape;1055;p435"/>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1056" name="Google Shape;1056;p435"/>
          <p:cNvGrpSpPr/>
          <p:nvPr/>
        </p:nvGrpSpPr>
        <p:grpSpPr>
          <a:xfrm>
            <a:off x="2499940" y="1930189"/>
            <a:ext cx="7190789" cy="4020502"/>
            <a:chOff x="1763688" y="1124744"/>
            <a:chExt cx="5652564" cy="3166095"/>
          </a:xfrm>
        </p:grpSpPr>
        <p:sp>
          <p:nvSpPr>
            <p:cNvPr id="1057" name="Google Shape;1057;p435"/>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058" name="Google Shape;1058;p435"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1059" name="Google Shape;1059;p435"/>
          <p:cNvSpPr>
            <a:spLocks noGrp="1"/>
          </p:cNvSpPr>
          <p:nvPr>
            <p:ph type="pic" idx="2"/>
          </p:nvPr>
        </p:nvSpPr>
        <p:spPr>
          <a:xfrm>
            <a:off x="3928395" y="2322034"/>
            <a:ext cx="4333875" cy="27622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435"/>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1" name="Google Shape;1061;p435"/>
          <p:cNvSpPr txBox="1">
            <a:spLocks noGrp="1"/>
          </p:cNvSpPr>
          <p:nvPr>
            <p:ph type="body" idx="1"/>
          </p:nvPr>
        </p:nvSpPr>
        <p:spPr>
          <a:xfrm>
            <a:off x="695327" y="1217082"/>
            <a:ext cx="10725151" cy="519778"/>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62" name="Google Shape;1062;p4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1063" name="Google Shape;1063;p435"/>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064" name="Google Shape;1064;p435"/>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reak Time">
  <p:cSld name="Break Time">
    <p:spTree>
      <p:nvGrpSpPr>
        <p:cNvPr id="1" name="Shape 1065"/>
        <p:cNvGrpSpPr/>
        <p:nvPr/>
      </p:nvGrpSpPr>
      <p:grpSpPr>
        <a:xfrm>
          <a:off x="0" y="0"/>
          <a:ext cx="0" cy="0"/>
          <a:chOff x="0" y="0"/>
          <a:chExt cx="0" cy="0"/>
        </a:xfrm>
      </p:grpSpPr>
      <p:sp>
        <p:nvSpPr>
          <p:cNvPr id="1066" name="Google Shape;1066;p436"/>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067" name="Google Shape;1067;p4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068" name="Google Shape;1068;p436"/>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Calibri"/>
                <a:ea typeface="Calibri"/>
                <a:cs typeface="Calibri"/>
                <a:sym typeface="Calibri"/>
              </a:rPr>
              <a:t>Break Time</a:t>
            </a:r>
            <a:endParaRPr/>
          </a:p>
        </p:txBody>
      </p:sp>
      <p:sp>
        <p:nvSpPr>
          <p:cNvPr id="1069" name="Google Shape;1069;p436"/>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grpSp>
        <p:nvGrpSpPr>
          <p:cNvPr id="1070" name="Google Shape;1070;p436"/>
          <p:cNvGrpSpPr/>
          <p:nvPr/>
        </p:nvGrpSpPr>
        <p:grpSpPr>
          <a:xfrm>
            <a:off x="4343129" y="1610825"/>
            <a:ext cx="1075656" cy="1932926"/>
            <a:chOff x="1617663" y="858838"/>
            <a:chExt cx="1993900" cy="3582988"/>
          </a:xfrm>
        </p:grpSpPr>
        <p:sp>
          <p:nvSpPr>
            <p:cNvPr id="1071" name="Google Shape;1071;p436"/>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1072" name="Google Shape;1072;p436"/>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grpSp>
        <p:nvGrpSpPr>
          <p:cNvPr id="1073" name="Google Shape;1073;p436"/>
          <p:cNvGrpSpPr/>
          <p:nvPr/>
        </p:nvGrpSpPr>
        <p:grpSpPr>
          <a:xfrm>
            <a:off x="6515912" y="1608138"/>
            <a:ext cx="1672124" cy="1953097"/>
            <a:chOff x="6872288" y="1608138"/>
            <a:chExt cx="1936750" cy="2262188"/>
          </a:xfrm>
        </p:grpSpPr>
        <p:sp>
          <p:nvSpPr>
            <p:cNvPr id="1074" name="Google Shape;1074;p436"/>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1075" name="Google Shape;1075;p436"/>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1076" name="Google Shape;1076;p436"/>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0"/>
                                        </p:tgtEl>
                                        <p:attrNameLst>
                                          <p:attrName>style.visibility</p:attrName>
                                        </p:attrNameLst>
                                      </p:cBhvr>
                                      <p:to>
                                        <p:strVal val="visible"/>
                                      </p:to>
                                    </p:set>
                                    <p:animEffect transition="in" filter="fade">
                                      <p:cBhvr>
                                        <p:cTn id="7" dur="250"/>
                                        <p:tgtEl>
                                          <p:spTgt spid="107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069"/>
                                        </p:tgtEl>
                                        <p:attrNameLst>
                                          <p:attrName>style.visibility</p:attrName>
                                        </p:attrNameLst>
                                      </p:cBhvr>
                                      <p:to>
                                        <p:strVal val="visible"/>
                                      </p:to>
                                    </p:set>
                                    <p:animEffect transition="in" filter="fade">
                                      <p:cBhvr>
                                        <p:cTn id="11" dur="250"/>
                                        <p:tgtEl>
                                          <p:spTgt spid="106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73"/>
                                        </p:tgtEl>
                                        <p:attrNameLst>
                                          <p:attrName>style.visibility</p:attrName>
                                        </p:attrNameLst>
                                      </p:cBhvr>
                                      <p:to>
                                        <p:strVal val="visible"/>
                                      </p:to>
                                    </p:set>
                                    <p:animEffect transition="in" filter="fade">
                                      <p:cBhvr>
                                        <p:cTn id="15" dur="250"/>
                                        <p:tgtEl>
                                          <p:spTgt spid="1073"/>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068"/>
                                        </p:tgtEl>
                                        <p:attrNameLst>
                                          <p:attrName>style.visibility</p:attrName>
                                        </p:attrNameLst>
                                      </p:cBhvr>
                                      <p:to>
                                        <p:strVal val="visible"/>
                                      </p:to>
                                    </p:set>
                                    <p:animEffect transition="in" filter="fade">
                                      <p:cBhvr>
                                        <p:cTn id="19" dur="500"/>
                                        <p:tgtEl>
                                          <p:spTgt spid="1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1077"/>
        <p:cNvGrpSpPr/>
        <p:nvPr/>
      </p:nvGrpSpPr>
      <p:grpSpPr>
        <a:xfrm>
          <a:off x="0" y="0"/>
          <a:ext cx="0" cy="0"/>
          <a:chOff x="0" y="0"/>
          <a:chExt cx="0" cy="0"/>
        </a:xfrm>
      </p:grpSpPr>
      <p:sp>
        <p:nvSpPr>
          <p:cNvPr id="1078" name="Google Shape;1078;p437"/>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079" name="Google Shape;1079;p4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080" name="Google Shape;1080;p437"/>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Calibri"/>
                <a:ea typeface="Calibri"/>
                <a:cs typeface="Calibri"/>
                <a:sym typeface="Calibri"/>
              </a:rPr>
              <a:t>Q</a:t>
            </a:r>
            <a:endParaRPr sz="14000">
              <a:solidFill>
                <a:srgbClr val="E7473F"/>
              </a:solidFill>
              <a:latin typeface="Calibri"/>
              <a:ea typeface="Calibri"/>
              <a:cs typeface="Calibri"/>
              <a:sym typeface="Calibri"/>
            </a:endParaRPr>
          </a:p>
        </p:txBody>
      </p:sp>
      <p:sp>
        <p:nvSpPr>
          <p:cNvPr id="1081" name="Google Shape;1081;p437"/>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1082" name="Google Shape;1082;p437"/>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0"/>
                                        </p:tgtEl>
                                        <p:attrNameLst>
                                          <p:attrName>style.visibility</p:attrName>
                                        </p:attrNameLst>
                                      </p:cBhvr>
                                      <p:to>
                                        <p:strVal val="visible"/>
                                      </p:to>
                                    </p:set>
                                    <p:animEffect transition="in" filter="fade">
                                      <p:cBhvr>
                                        <p:cTn id="7" dur="250"/>
                                        <p:tgtEl>
                                          <p:spTgt spid="108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081"/>
                                        </p:tgtEl>
                                        <p:attrNameLst>
                                          <p:attrName>style.visibility</p:attrName>
                                        </p:attrNameLst>
                                      </p:cBhvr>
                                      <p:to>
                                        <p:strVal val="visible"/>
                                      </p:to>
                                    </p:set>
                                    <p:animEffect transition="in" filter="fade">
                                      <p:cBhvr>
                                        <p:cTn id="11" dur="250"/>
                                        <p:tgtEl>
                                          <p:spTgt spid="108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82"/>
                                        </p:tgtEl>
                                        <p:attrNameLst>
                                          <p:attrName>style.visibility</p:attrName>
                                        </p:attrNameLst>
                                      </p:cBhvr>
                                      <p:to>
                                        <p:strVal val="visible"/>
                                      </p:to>
                                    </p:set>
                                    <p:animEffect transition="in" filter="fade">
                                      <p:cBhvr>
                                        <p:cTn id="15" dur="250"/>
                                        <p:tgtEl>
                                          <p:spTgt spid="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1083"/>
        <p:cNvGrpSpPr/>
        <p:nvPr/>
      </p:nvGrpSpPr>
      <p:grpSpPr>
        <a:xfrm>
          <a:off x="0" y="0"/>
          <a:ext cx="0" cy="0"/>
          <a:chOff x="0" y="0"/>
          <a:chExt cx="0" cy="0"/>
        </a:xfrm>
      </p:grpSpPr>
      <p:pic>
        <p:nvPicPr>
          <p:cNvPr id="1084" name="Google Shape;1084;p438"/>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1085" name="Google Shape;1085;p4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1086" name="Google Shape;1086;p438"/>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1087" name="Google Shape;1087;p438"/>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1088" name="Google Shape;1088;p438"/>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089" name="Google Shape;1089;p438"/>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090" name="Google Shape;1090;p438"/>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091" name="Google Shape;1091;p438"/>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xEl>
                                              <p:pRg st="0" end="0"/>
                                            </p:txEl>
                                          </p:spTgt>
                                        </p:tgtEl>
                                        <p:attrNameLst>
                                          <p:attrName>style.visibility</p:attrName>
                                        </p:attrNameLst>
                                      </p:cBhvr>
                                      <p:to>
                                        <p:strVal val="visible"/>
                                      </p:to>
                                    </p:set>
                                    <p:animEffect transition="in" filter="fade">
                                      <p:cBhvr>
                                        <p:cTn id="7" dur="500"/>
                                        <p:tgtEl>
                                          <p:spTgt spid="108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84"/>
                                        </p:tgtEl>
                                        <p:attrNameLst>
                                          <p:attrName>style.visibility</p:attrName>
                                        </p:attrNameLst>
                                      </p:cBhvr>
                                      <p:to>
                                        <p:strVal val="visible"/>
                                      </p:to>
                                    </p:set>
                                    <p:animEffect transition="in" filter="fade">
                                      <p:cBhvr>
                                        <p:cTn id="11" dur="500"/>
                                        <p:tgtEl>
                                          <p:spTgt spid="10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85"/>
                                        </p:tgtEl>
                                        <p:attrNameLst>
                                          <p:attrName>style.visibility</p:attrName>
                                        </p:attrNameLst>
                                      </p:cBhvr>
                                      <p:to>
                                        <p:strVal val="visible"/>
                                      </p:to>
                                    </p:set>
                                    <p:animEffect transition="in" filter="fade">
                                      <p:cBhvr>
                                        <p:cTn id="15" dur="250"/>
                                        <p:tgtEl>
                                          <p:spTgt spid="1085"/>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089"/>
                                        </p:tgtEl>
                                        <p:attrNameLst>
                                          <p:attrName>style.visibility</p:attrName>
                                        </p:attrNameLst>
                                      </p:cBhvr>
                                      <p:to>
                                        <p:strVal val="visible"/>
                                      </p:to>
                                    </p:set>
                                    <p:animEffect transition="in" filter="fade">
                                      <p:cBhvr>
                                        <p:cTn id="19" dur="500"/>
                                        <p:tgtEl>
                                          <p:spTgt spid="1089"/>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087"/>
                                        </p:tgtEl>
                                        <p:attrNameLst>
                                          <p:attrName>style.visibility</p:attrName>
                                        </p:attrNameLst>
                                      </p:cBhvr>
                                      <p:to>
                                        <p:strVal val="visible"/>
                                      </p:to>
                                    </p:set>
                                    <p:animEffect transition="in" filter="fade">
                                      <p:cBhvr>
                                        <p:cTn id="23" dur="250"/>
                                        <p:tgtEl>
                                          <p:spTgt spid="108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90"/>
                                        </p:tgtEl>
                                        <p:attrNameLst>
                                          <p:attrName>style.visibility</p:attrName>
                                        </p:attrNameLst>
                                      </p:cBhvr>
                                      <p:to>
                                        <p:strVal val="visible"/>
                                      </p:to>
                                    </p:set>
                                    <p:animEffect transition="in" filter="fade">
                                      <p:cBhvr>
                                        <p:cTn id="27" dur="500"/>
                                        <p:tgtEl>
                                          <p:spTgt spid="1090"/>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088"/>
                                        </p:tgtEl>
                                        <p:attrNameLst>
                                          <p:attrName>style.visibility</p:attrName>
                                        </p:attrNameLst>
                                      </p:cBhvr>
                                      <p:to>
                                        <p:strVal val="visible"/>
                                      </p:to>
                                    </p:set>
                                    <p:animEffect transition="in" filter="fade">
                                      <p:cBhvr>
                                        <p:cTn id="31" dur="250"/>
                                        <p:tgtEl>
                                          <p:spTgt spid="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Final Deck no Thanking">
  <p:cSld name="Final Deck no Thanking">
    <p:spTree>
      <p:nvGrpSpPr>
        <p:cNvPr id="1" name="Shape 1092"/>
        <p:cNvGrpSpPr/>
        <p:nvPr/>
      </p:nvGrpSpPr>
      <p:grpSpPr>
        <a:xfrm>
          <a:off x="0" y="0"/>
          <a:ext cx="0" cy="0"/>
          <a:chOff x="0" y="0"/>
          <a:chExt cx="0" cy="0"/>
        </a:xfrm>
      </p:grpSpPr>
      <p:pic>
        <p:nvPicPr>
          <p:cNvPr id="1093" name="Google Shape;1093;p439"/>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1094" name="Google Shape;1094;p4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1095" name="Google Shape;1095;p439"/>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1096" name="Google Shape;1096;p439"/>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097" name="Google Shape;1097;p439"/>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098" name="Google Shape;1098;p439"/>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099" name="Google Shape;1099;p439"/>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3"/>
                                        </p:tgtEl>
                                        <p:attrNameLst>
                                          <p:attrName>style.visibility</p:attrName>
                                        </p:attrNameLst>
                                      </p:cBhvr>
                                      <p:to>
                                        <p:strVal val="visible"/>
                                      </p:to>
                                    </p:set>
                                    <p:animEffect transition="in" filter="fade">
                                      <p:cBhvr>
                                        <p:cTn id="7" dur="500"/>
                                        <p:tgtEl>
                                          <p:spTgt spid="10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94"/>
                                        </p:tgtEl>
                                        <p:attrNameLst>
                                          <p:attrName>style.visibility</p:attrName>
                                        </p:attrNameLst>
                                      </p:cBhvr>
                                      <p:to>
                                        <p:strVal val="visible"/>
                                      </p:to>
                                    </p:set>
                                    <p:animEffect transition="in" filter="fade">
                                      <p:cBhvr>
                                        <p:cTn id="11" dur="250"/>
                                        <p:tgtEl>
                                          <p:spTgt spid="1094"/>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097"/>
                                        </p:tgtEl>
                                        <p:attrNameLst>
                                          <p:attrName>style.visibility</p:attrName>
                                        </p:attrNameLst>
                                      </p:cBhvr>
                                      <p:to>
                                        <p:strVal val="visible"/>
                                      </p:to>
                                    </p:set>
                                    <p:animEffect transition="in" filter="fade">
                                      <p:cBhvr>
                                        <p:cTn id="15" dur="500"/>
                                        <p:tgtEl>
                                          <p:spTgt spid="1097"/>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095"/>
                                        </p:tgtEl>
                                        <p:attrNameLst>
                                          <p:attrName>style.visibility</p:attrName>
                                        </p:attrNameLst>
                                      </p:cBhvr>
                                      <p:to>
                                        <p:strVal val="visible"/>
                                      </p:to>
                                    </p:set>
                                    <p:animEffect transition="in" filter="fade">
                                      <p:cBhvr>
                                        <p:cTn id="19" dur="250"/>
                                        <p:tgtEl>
                                          <p:spTgt spid="109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98"/>
                                        </p:tgtEl>
                                        <p:attrNameLst>
                                          <p:attrName>style.visibility</p:attrName>
                                        </p:attrNameLst>
                                      </p:cBhvr>
                                      <p:to>
                                        <p:strVal val="visible"/>
                                      </p:to>
                                    </p:set>
                                    <p:animEffect transition="in" filter="fade">
                                      <p:cBhvr>
                                        <p:cTn id="23" dur="500"/>
                                        <p:tgtEl>
                                          <p:spTgt spid="109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96"/>
                                        </p:tgtEl>
                                        <p:attrNameLst>
                                          <p:attrName>style.visibility</p:attrName>
                                        </p:attrNameLst>
                                      </p:cBhvr>
                                      <p:to>
                                        <p:strVal val="visible"/>
                                      </p:to>
                                    </p:set>
                                    <p:animEffect transition="in" filter="fade">
                                      <p:cBhvr>
                                        <p:cTn id="27" dur="250"/>
                                        <p:tgtEl>
                                          <p:spTgt spid="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Presentation Blue">
  <p:cSld name="Section Presentation Blue">
    <p:bg>
      <p:bgPr>
        <a:solidFill>
          <a:schemeClr val="accent2"/>
        </a:solidFill>
        <a:effectLst/>
      </p:bgPr>
    </p:bg>
    <p:spTree>
      <p:nvGrpSpPr>
        <p:cNvPr id="1" name="Shape 1100"/>
        <p:cNvGrpSpPr/>
        <p:nvPr/>
      </p:nvGrpSpPr>
      <p:grpSpPr>
        <a:xfrm>
          <a:off x="0" y="0"/>
          <a:ext cx="0" cy="0"/>
          <a:chOff x="0" y="0"/>
          <a:chExt cx="0" cy="0"/>
        </a:xfrm>
      </p:grpSpPr>
      <p:sp>
        <p:nvSpPr>
          <p:cNvPr id="1101" name="Google Shape;1101;p440"/>
          <p:cNvSpPr txBox="1">
            <a:spLocks noGrp="1"/>
          </p:cNvSpPr>
          <p:nvPr>
            <p:ph type="title"/>
          </p:nvPr>
        </p:nvSpPr>
        <p:spPr>
          <a:xfrm>
            <a:off x="2797628" y="2323322"/>
            <a:ext cx="8837645" cy="123348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2" name="Google Shape;1102;p440"/>
          <p:cNvSpPr txBox="1">
            <a:spLocks noGrp="1"/>
          </p:cNvSpPr>
          <p:nvPr>
            <p:ph type="body" idx="1"/>
          </p:nvPr>
        </p:nvSpPr>
        <p:spPr>
          <a:xfrm>
            <a:off x="2797628" y="3637815"/>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03" name="Google Shape;1103;p4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91" y="5130263"/>
            <a:ext cx="2307965" cy="2375188"/>
          </a:xfrm>
          <a:prstGeom prst="rect">
            <a:avLst/>
          </a:prstGeom>
          <a:noFill/>
          <a:ln>
            <a:noFill/>
          </a:ln>
        </p:spPr>
      </p:pic>
      <p:sp>
        <p:nvSpPr>
          <p:cNvPr id="1104" name="Google Shape;1104;p440"/>
          <p:cNvSpPr/>
          <p:nvPr/>
        </p:nvSpPr>
        <p:spPr>
          <a:xfrm>
            <a:off x="2791588" y="3547029"/>
            <a:ext cx="424171" cy="475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2">
                                            <p:txEl>
                                              <p:pRg st="0" end="0"/>
                                            </p:txEl>
                                          </p:spTgt>
                                        </p:tgtEl>
                                        <p:attrNameLst>
                                          <p:attrName>style.visibility</p:attrName>
                                        </p:attrNameLst>
                                      </p:cBhvr>
                                      <p:to>
                                        <p:strVal val="visible"/>
                                      </p:to>
                                    </p:set>
                                    <p:animEffect transition="in" filter="fade">
                                      <p:cBhvr>
                                        <p:cTn id="7" dur="500"/>
                                        <p:tgtEl>
                                          <p:spTgt spid="110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02">
                                            <p:txEl>
                                              <p:pRg st="1" end="1"/>
                                            </p:txEl>
                                          </p:spTgt>
                                        </p:tgtEl>
                                        <p:attrNameLst>
                                          <p:attrName>style.visibility</p:attrName>
                                        </p:attrNameLst>
                                      </p:cBhvr>
                                      <p:to>
                                        <p:strVal val="visible"/>
                                      </p:to>
                                    </p:set>
                                    <p:animEffect transition="in" filter="fade">
                                      <p:cBhvr>
                                        <p:cTn id="10" dur="500"/>
                                        <p:tgtEl>
                                          <p:spTgt spid="110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02">
                                            <p:txEl>
                                              <p:pRg st="2" end="2"/>
                                            </p:txEl>
                                          </p:spTgt>
                                        </p:tgtEl>
                                        <p:attrNameLst>
                                          <p:attrName>style.visibility</p:attrName>
                                        </p:attrNameLst>
                                      </p:cBhvr>
                                      <p:to>
                                        <p:strVal val="visible"/>
                                      </p:to>
                                    </p:set>
                                    <p:animEffect transition="in" filter="fade">
                                      <p:cBhvr>
                                        <p:cTn id="13" dur="500"/>
                                        <p:tgtEl>
                                          <p:spTgt spid="110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02">
                                            <p:txEl>
                                              <p:pRg st="3" end="3"/>
                                            </p:txEl>
                                          </p:spTgt>
                                        </p:tgtEl>
                                        <p:attrNameLst>
                                          <p:attrName>style.visibility</p:attrName>
                                        </p:attrNameLst>
                                      </p:cBhvr>
                                      <p:to>
                                        <p:strVal val="visible"/>
                                      </p:to>
                                    </p:set>
                                    <p:animEffect transition="in" filter="fade">
                                      <p:cBhvr>
                                        <p:cTn id="16" dur="500"/>
                                        <p:tgtEl>
                                          <p:spTgt spid="110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02">
                                            <p:txEl>
                                              <p:pRg st="4" end="4"/>
                                            </p:txEl>
                                          </p:spTgt>
                                        </p:tgtEl>
                                        <p:attrNameLst>
                                          <p:attrName>style.visibility</p:attrName>
                                        </p:attrNameLst>
                                      </p:cBhvr>
                                      <p:to>
                                        <p:strVal val="visible"/>
                                      </p:to>
                                    </p:set>
                                    <p:animEffect transition="in" filter="fade">
                                      <p:cBhvr>
                                        <p:cTn id="19" dur="500"/>
                                        <p:tgtEl>
                                          <p:spTgt spid="110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02">
                                            <p:txEl>
                                              <p:pRg st="5" end="5"/>
                                            </p:txEl>
                                          </p:spTgt>
                                        </p:tgtEl>
                                        <p:attrNameLst>
                                          <p:attrName>style.visibility</p:attrName>
                                        </p:attrNameLst>
                                      </p:cBhvr>
                                      <p:to>
                                        <p:strVal val="visible"/>
                                      </p:to>
                                    </p:set>
                                    <p:animEffect transition="in" filter="fade">
                                      <p:cBhvr>
                                        <p:cTn id="22" dur="500"/>
                                        <p:tgtEl>
                                          <p:spTgt spid="110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02">
                                            <p:txEl>
                                              <p:pRg st="6" end="6"/>
                                            </p:txEl>
                                          </p:spTgt>
                                        </p:tgtEl>
                                        <p:attrNameLst>
                                          <p:attrName>style.visibility</p:attrName>
                                        </p:attrNameLst>
                                      </p:cBhvr>
                                      <p:to>
                                        <p:strVal val="visible"/>
                                      </p:to>
                                    </p:set>
                                    <p:animEffect transition="in" filter="fade">
                                      <p:cBhvr>
                                        <p:cTn id="25" dur="500"/>
                                        <p:tgtEl>
                                          <p:spTgt spid="110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02">
                                            <p:txEl>
                                              <p:pRg st="7" end="7"/>
                                            </p:txEl>
                                          </p:spTgt>
                                        </p:tgtEl>
                                        <p:attrNameLst>
                                          <p:attrName>style.visibility</p:attrName>
                                        </p:attrNameLst>
                                      </p:cBhvr>
                                      <p:to>
                                        <p:strVal val="visible"/>
                                      </p:to>
                                    </p:set>
                                    <p:animEffect transition="in" filter="fade">
                                      <p:cBhvr>
                                        <p:cTn id="28" dur="500"/>
                                        <p:tgtEl>
                                          <p:spTgt spid="110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02">
                                            <p:txEl>
                                              <p:pRg st="8" end="8"/>
                                            </p:txEl>
                                          </p:spTgt>
                                        </p:tgtEl>
                                        <p:attrNameLst>
                                          <p:attrName>style.visibility</p:attrName>
                                        </p:attrNameLst>
                                      </p:cBhvr>
                                      <p:to>
                                        <p:strVal val="visible"/>
                                      </p:to>
                                    </p:set>
                                    <p:animEffect transition="in" filter="fade">
                                      <p:cBhvr>
                                        <p:cTn id="31" dur="500"/>
                                        <p:tgtEl>
                                          <p:spTgt spid="110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04"/>
                                        </p:tgtEl>
                                        <p:attrNameLst>
                                          <p:attrName>style.visibility</p:attrName>
                                        </p:attrNameLst>
                                      </p:cBhvr>
                                      <p:to>
                                        <p:strVal val="visible"/>
                                      </p:to>
                                    </p:set>
                                    <p:animEffect transition="in" filter="fade">
                                      <p:cBhvr>
                                        <p:cTn id="34" dur="250"/>
                                        <p:tgtEl>
                                          <p:spTgt spid="1104"/>
                                        </p:tgtEl>
                                      </p:cBhvr>
                                    </p:animEffect>
                                  </p:childTnLst>
                                </p:cTn>
                              </p:par>
                              <p:par>
                                <p:cTn id="35" presetID="8" presetClass="emph" presetSubtype="0" fill="hold" nodeType="withEffect">
                                  <p:stCondLst>
                                    <p:cond delay="0"/>
                                  </p:stCondLst>
                                  <p:childTnLst>
                                    <p:animRot by="-21600000">
                                      <p:cBhvr>
                                        <p:cTn id="36" dur="5000" fill="hold"/>
                                        <p:tgtEl>
                                          <p:spTgt spid="1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5"/>
        <p:cNvGrpSpPr/>
        <p:nvPr/>
      </p:nvGrpSpPr>
      <p:grpSpPr>
        <a:xfrm>
          <a:off x="0" y="0"/>
          <a:ext cx="0" cy="0"/>
          <a:chOff x="0" y="0"/>
          <a:chExt cx="0" cy="0"/>
        </a:xfrm>
      </p:grpSpPr>
      <p:sp>
        <p:nvSpPr>
          <p:cNvPr id="1106" name="Google Shape;1106;p441"/>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44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8" name="Google Shape;1108;p44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9" name="Google Shape;1109;p4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DataFest Title and Text ">
  <p:cSld name="DataFest Title and Text ">
    <p:bg>
      <p:bgPr>
        <a:solidFill>
          <a:schemeClr val="lt1"/>
        </a:solidFill>
        <a:effectLst/>
      </p:bgPr>
    </p:bg>
    <p:spTree>
      <p:nvGrpSpPr>
        <p:cNvPr id="1" name="Shape 1110"/>
        <p:cNvGrpSpPr/>
        <p:nvPr/>
      </p:nvGrpSpPr>
      <p:grpSpPr>
        <a:xfrm>
          <a:off x="0" y="0"/>
          <a:ext cx="0" cy="0"/>
          <a:chOff x="0" y="0"/>
          <a:chExt cx="0" cy="0"/>
        </a:xfrm>
      </p:grpSpPr>
      <p:pic>
        <p:nvPicPr>
          <p:cNvPr id="1111" name="Google Shape;1111;p442"/>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1112" name="Google Shape;1112;p442"/>
          <p:cNvSpPr txBox="1">
            <a:spLocks noGrp="1"/>
          </p:cNvSpPr>
          <p:nvPr>
            <p:ph type="title"/>
          </p:nvPr>
        </p:nvSpPr>
        <p:spPr>
          <a:xfrm>
            <a:off x="662174" y="314035"/>
            <a:ext cx="10515600" cy="111958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3" name="Google Shape;1113;p442"/>
          <p:cNvSpPr/>
          <p:nvPr/>
        </p:nvSpPr>
        <p:spPr>
          <a:xfrm>
            <a:off x="695426" y="156368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1114" name="Google Shape;1114;p442"/>
          <p:cNvSpPr txBox="1">
            <a:spLocks noGrp="1"/>
          </p:cNvSpPr>
          <p:nvPr>
            <p:ph type="body" idx="1"/>
          </p:nvPr>
        </p:nvSpPr>
        <p:spPr>
          <a:xfrm>
            <a:off x="695426" y="2099431"/>
            <a:ext cx="10515600" cy="3109912"/>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5" name="Google Shape;1115;p442"/>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113"/>
                                        </p:tgtEl>
                                        <p:attrNameLst>
                                          <p:attrName>style.visibility</p:attrName>
                                        </p:attrNameLst>
                                      </p:cBhvr>
                                      <p:to>
                                        <p:strVal val="visible"/>
                                      </p:to>
                                    </p:set>
                                    <p:animEffect transition="in" filter="fade">
                                      <p:cBhvr>
                                        <p:cTn id="7" dur="5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1462"/>
        <p:cNvGrpSpPr/>
        <p:nvPr/>
      </p:nvGrpSpPr>
      <p:grpSpPr>
        <a:xfrm>
          <a:off x="0" y="0"/>
          <a:ext cx="0" cy="0"/>
          <a:chOff x="0" y="0"/>
          <a:chExt cx="0" cy="0"/>
        </a:xfrm>
      </p:grpSpPr>
      <p:sp>
        <p:nvSpPr>
          <p:cNvPr id="1463" name="Google Shape;1463;p144"/>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4" name="Google Shape;1464;p144"/>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5" name="Google Shape;1465;p144"/>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400" b="0">
                <a:solidFill>
                  <a:schemeClr val="lt2"/>
                </a:solidFill>
                <a:latin typeface="Calibri"/>
                <a:ea typeface="Calibri"/>
                <a:cs typeface="Calibri"/>
                <a:sym typeface="Calibri"/>
              </a:defRPr>
            </a:lvl1pPr>
            <a:lvl2pPr marL="0" lvl="1" indent="0" algn="l">
              <a:spcBef>
                <a:spcPts val="0"/>
              </a:spcBef>
              <a:buNone/>
              <a:defRPr sz="1400" b="0">
                <a:solidFill>
                  <a:schemeClr val="lt2"/>
                </a:solidFill>
                <a:latin typeface="Calibri"/>
                <a:ea typeface="Calibri"/>
                <a:cs typeface="Calibri"/>
                <a:sym typeface="Calibri"/>
              </a:defRPr>
            </a:lvl2pPr>
            <a:lvl3pPr marL="0" lvl="2" indent="0" algn="l">
              <a:spcBef>
                <a:spcPts val="0"/>
              </a:spcBef>
              <a:buNone/>
              <a:defRPr sz="1400" b="0">
                <a:solidFill>
                  <a:schemeClr val="lt2"/>
                </a:solidFill>
                <a:latin typeface="Calibri"/>
                <a:ea typeface="Calibri"/>
                <a:cs typeface="Calibri"/>
                <a:sym typeface="Calibri"/>
              </a:defRPr>
            </a:lvl3pPr>
            <a:lvl4pPr marL="0" lvl="3" indent="0" algn="l">
              <a:spcBef>
                <a:spcPts val="0"/>
              </a:spcBef>
              <a:buNone/>
              <a:defRPr sz="1400" b="0">
                <a:solidFill>
                  <a:schemeClr val="lt2"/>
                </a:solidFill>
                <a:latin typeface="Calibri"/>
                <a:ea typeface="Calibri"/>
                <a:cs typeface="Calibri"/>
                <a:sym typeface="Calibri"/>
              </a:defRPr>
            </a:lvl4pPr>
            <a:lvl5pPr marL="0" lvl="4" indent="0" algn="l">
              <a:spcBef>
                <a:spcPts val="0"/>
              </a:spcBef>
              <a:buNone/>
              <a:defRPr sz="1400" b="0">
                <a:solidFill>
                  <a:schemeClr val="lt2"/>
                </a:solidFill>
                <a:latin typeface="Calibri"/>
                <a:ea typeface="Calibri"/>
                <a:cs typeface="Calibri"/>
                <a:sym typeface="Calibri"/>
              </a:defRPr>
            </a:lvl5pPr>
            <a:lvl6pPr marL="0" lvl="5" indent="0" algn="l">
              <a:spcBef>
                <a:spcPts val="0"/>
              </a:spcBef>
              <a:buNone/>
              <a:defRPr sz="1400" b="0">
                <a:solidFill>
                  <a:schemeClr val="lt2"/>
                </a:solidFill>
                <a:latin typeface="Calibri"/>
                <a:ea typeface="Calibri"/>
                <a:cs typeface="Calibri"/>
                <a:sym typeface="Calibri"/>
              </a:defRPr>
            </a:lvl6pPr>
            <a:lvl7pPr marL="0" lvl="6" indent="0" algn="l">
              <a:spcBef>
                <a:spcPts val="0"/>
              </a:spcBef>
              <a:buNone/>
              <a:defRPr sz="1400" b="0">
                <a:solidFill>
                  <a:schemeClr val="lt2"/>
                </a:solidFill>
                <a:latin typeface="Calibri"/>
                <a:ea typeface="Calibri"/>
                <a:cs typeface="Calibri"/>
                <a:sym typeface="Calibri"/>
              </a:defRPr>
            </a:lvl7pPr>
            <a:lvl8pPr marL="0" lvl="7" indent="0" algn="l">
              <a:spcBef>
                <a:spcPts val="0"/>
              </a:spcBef>
              <a:buNone/>
              <a:defRPr sz="1400" b="0">
                <a:solidFill>
                  <a:schemeClr val="lt2"/>
                </a:solidFill>
                <a:latin typeface="Calibri"/>
                <a:ea typeface="Calibri"/>
                <a:cs typeface="Calibri"/>
                <a:sym typeface="Calibri"/>
              </a:defRPr>
            </a:lvl8pPr>
            <a:lvl9pPr marL="0" lvl="8" indent="0" algn="l">
              <a:spcBef>
                <a:spcPts val="0"/>
              </a:spcBef>
              <a:buNone/>
              <a:defRPr sz="14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66" name="Google Shape;1466;p144"/>
          <p:cNvSpPr txBox="1">
            <a:spLocks noGrp="1"/>
          </p:cNvSpPr>
          <p:nvPr>
            <p:ph type="body" idx="1"/>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67" name="Google Shape;1467;p1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468" name="Google Shape;1468;p14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9" name="Google Shape;1469;p144"/>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70" name="Google Shape;1470;p1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471" name="Google Shape;1471;p14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1472"/>
        <p:cNvGrpSpPr/>
        <p:nvPr/>
      </p:nvGrpSpPr>
      <p:grpSpPr>
        <a:xfrm>
          <a:off x="0" y="0"/>
          <a:ext cx="0" cy="0"/>
          <a:chOff x="0" y="0"/>
          <a:chExt cx="0" cy="0"/>
        </a:xfrm>
      </p:grpSpPr>
      <p:pic>
        <p:nvPicPr>
          <p:cNvPr id="1473" name="Google Shape;1473;p1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474" name="Google Shape;1474;p1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475" name="Google Shape;1475;p145"/>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6" name="Google Shape;1476;p145"/>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7" name="Google Shape;1477;p145"/>
          <p:cNvSpPr/>
          <p:nvPr/>
        </p:nvSpPr>
        <p:spPr>
          <a:xfrm>
            <a:off x="11583460"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cxnSp>
        <p:nvCxnSpPr>
          <p:cNvPr id="1478" name="Google Shape;1478;p145"/>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eakers">
  <p:cSld name="Speakers">
    <p:spTree>
      <p:nvGrpSpPr>
        <p:cNvPr id="1" name="Shape 140"/>
        <p:cNvGrpSpPr/>
        <p:nvPr/>
      </p:nvGrpSpPr>
      <p:grpSpPr>
        <a:xfrm>
          <a:off x="0" y="0"/>
          <a:ext cx="0" cy="0"/>
          <a:chOff x="0" y="0"/>
          <a:chExt cx="0" cy="0"/>
        </a:xfrm>
      </p:grpSpPr>
      <p:sp>
        <p:nvSpPr>
          <p:cNvPr id="141" name="Google Shape;141;p168"/>
          <p:cNvSpPr>
            <a:spLocks noGrp="1"/>
          </p:cNvSpPr>
          <p:nvPr>
            <p:ph type="pic" idx="2"/>
          </p:nvPr>
        </p:nvSpPr>
        <p:spPr>
          <a:xfrm>
            <a:off x="1013797"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168"/>
          <p:cNvSpPr>
            <a:spLocks noGrp="1"/>
          </p:cNvSpPr>
          <p:nvPr>
            <p:ph type="pic" idx="3"/>
          </p:nvPr>
        </p:nvSpPr>
        <p:spPr>
          <a:xfrm>
            <a:off x="3842895" y="2367280"/>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68"/>
          <p:cNvSpPr>
            <a:spLocks noGrp="1"/>
          </p:cNvSpPr>
          <p:nvPr>
            <p:ph type="pic" idx="4"/>
          </p:nvPr>
        </p:nvSpPr>
        <p:spPr>
          <a:xfrm>
            <a:off x="6671994"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168"/>
          <p:cNvSpPr txBox="1">
            <a:spLocks noGrp="1"/>
          </p:cNvSpPr>
          <p:nvPr>
            <p:ph type="body" idx="1"/>
          </p:nvPr>
        </p:nvSpPr>
        <p:spPr>
          <a:xfrm>
            <a:off x="55719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68"/>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46;p168"/>
          <p:cNvSpPr txBox="1">
            <a:spLocks noGrp="1"/>
          </p:cNvSpPr>
          <p:nvPr>
            <p:ph type="body" idx="5"/>
          </p:nvPr>
        </p:nvSpPr>
        <p:spPr>
          <a:xfrm>
            <a:off x="55719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68"/>
          <p:cNvSpPr txBox="1">
            <a:spLocks noGrp="1"/>
          </p:cNvSpPr>
          <p:nvPr>
            <p:ph type="body" idx="6"/>
          </p:nvPr>
        </p:nvSpPr>
        <p:spPr>
          <a:xfrm>
            <a:off x="341954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68"/>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168"/>
          <p:cNvSpPr txBox="1">
            <a:spLocks noGrp="1"/>
          </p:cNvSpPr>
          <p:nvPr>
            <p:ph type="body" idx="7"/>
          </p:nvPr>
        </p:nvSpPr>
        <p:spPr>
          <a:xfrm>
            <a:off x="341954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68"/>
          <p:cNvSpPr txBox="1">
            <a:spLocks noGrp="1"/>
          </p:cNvSpPr>
          <p:nvPr>
            <p:ph type="body" idx="8"/>
          </p:nvPr>
        </p:nvSpPr>
        <p:spPr>
          <a:xfrm>
            <a:off x="6281890"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68"/>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52;p168"/>
          <p:cNvSpPr txBox="1">
            <a:spLocks noGrp="1"/>
          </p:cNvSpPr>
          <p:nvPr>
            <p:ph type="body" idx="9"/>
          </p:nvPr>
        </p:nvSpPr>
        <p:spPr>
          <a:xfrm>
            <a:off x="6281890"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68"/>
          <p:cNvSpPr>
            <a:spLocks noGrp="1"/>
          </p:cNvSpPr>
          <p:nvPr>
            <p:ph type="pic" idx="13"/>
          </p:nvPr>
        </p:nvSpPr>
        <p:spPr>
          <a:xfrm>
            <a:off x="9535563"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68"/>
          <p:cNvSpPr txBox="1">
            <a:spLocks noGrp="1"/>
          </p:cNvSpPr>
          <p:nvPr>
            <p:ph type="body" idx="14"/>
          </p:nvPr>
        </p:nvSpPr>
        <p:spPr>
          <a:xfrm>
            <a:off x="9145459"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68"/>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56;p168"/>
          <p:cNvSpPr txBox="1">
            <a:spLocks noGrp="1"/>
          </p:cNvSpPr>
          <p:nvPr>
            <p:ph type="body" idx="15"/>
          </p:nvPr>
        </p:nvSpPr>
        <p:spPr>
          <a:xfrm>
            <a:off x="9145459"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68"/>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 name="Google Shape;158;p168"/>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168"/>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0" name="Google Shape;160;p168"/>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168"/>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168"/>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1479"/>
        <p:cNvGrpSpPr/>
        <p:nvPr/>
      </p:nvGrpSpPr>
      <p:grpSpPr>
        <a:xfrm>
          <a:off x="0" y="0"/>
          <a:ext cx="0" cy="0"/>
          <a:chOff x="0" y="0"/>
          <a:chExt cx="0" cy="0"/>
        </a:xfrm>
      </p:grpSpPr>
      <p:pic>
        <p:nvPicPr>
          <p:cNvPr id="1480" name="Google Shape;1480;p1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481" name="Google Shape;1481;p1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1482" name="Google Shape;1482;p146"/>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483" name="Google Shape;1483;p146"/>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pic>
        <p:nvPicPr>
          <p:cNvPr id="1484" name="Google Shape;1484;p1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4361" y="44655"/>
            <a:ext cx="757639" cy="858179"/>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1489"/>
        <p:cNvGrpSpPr/>
        <p:nvPr/>
      </p:nvGrpSpPr>
      <p:grpSpPr>
        <a:xfrm>
          <a:off x="0" y="0"/>
          <a:ext cx="0" cy="0"/>
          <a:chOff x="0" y="0"/>
          <a:chExt cx="0" cy="0"/>
        </a:xfrm>
      </p:grpSpPr>
      <p:sp>
        <p:nvSpPr>
          <p:cNvPr id="1490" name="Google Shape;1490;p148"/>
          <p:cNvSpPr txBox="1">
            <a:spLocks noGrp="1"/>
          </p:cNvSpPr>
          <p:nvPr>
            <p:ph type="title"/>
          </p:nvPr>
        </p:nvSpPr>
        <p:spPr>
          <a:xfrm>
            <a:off x="0" y="152401"/>
            <a:ext cx="12192000" cy="48013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1" name="Google Shape;1491;p148"/>
          <p:cNvSpPr txBox="1">
            <a:spLocks noGrp="1"/>
          </p:cNvSpPr>
          <p:nvPr>
            <p:ph type="body" idx="1"/>
          </p:nvPr>
        </p:nvSpPr>
        <p:spPr>
          <a:xfrm>
            <a:off x="203200" y="1028700"/>
            <a:ext cx="11582400" cy="5295900"/>
          </a:xfrm>
          <a:prstGeom prst="rect">
            <a:avLst/>
          </a:prstGeom>
          <a:noFill/>
          <a:ln>
            <a:noFill/>
          </a:ln>
        </p:spPr>
        <p:txBody>
          <a:bodyPr spcFirstLastPara="1" wrap="square" lIns="0" tIns="0" rIns="0" bIns="324000" anchor="t" anchorCtr="0">
            <a:normAutofit/>
          </a:bodyPr>
          <a:lstStyle>
            <a:lvl1pPr marL="457200" lvl="0" indent="-333375" algn="l">
              <a:lnSpc>
                <a:spcPct val="120000"/>
              </a:lnSpc>
              <a:spcBef>
                <a:spcPts val="1000"/>
              </a:spcBef>
              <a:spcAft>
                <a:spcPts val="0"/>
              </a:spcAft>
              <a:buClr>
                <a:srgbClr val="D78813"/>
              </a:buClr>
              <a:buSzPts val="1650"/>
              <a:buFont typeface="Noto Sans Symbols"/>
              <a:buChar char="▪"/>
              <a:defRPr sz="1650">
                <a:latin typeface="Arial"/>
                <a:ea typeface="Arial"/>
                <a:cs typeface="Arial"/>
                <a:sym typeface="Arial"/>
              </a:defRPr>
            </a:lvl1pPr>
            <a:lvl2pPr marL="914400" lvl="1" indent="-314325" algn="l">
              <a:lnSpc>
                <a:spcPct val="120000"/>
              </a:lnSpc>
              <a:spcBef>
                <a:spcPts val="500"/>
              </a:spcBef>
              <a:spcAft>
                <a:spcPts val="0"/>
              </a:spcAft>
              <a:buClr>
                <a:srgbClr val="D78813"/>
              </a:buClr>
              <a:buSzPts val="1350"/>
              <a:buChar char="▪"/>
              <a:defRPr sz="1350">
                <a:latin typeface="Arial"/>
                <a:ea typeface="Arial"/>
                <a:cs typeface="Arial"/>
                <a:sym typeface="Arial"/>
              </a:defRPr>
            </a:lvl2pPr>
            <a:lvl3pPr marL="1371600" lvl="2" indent="-304800" algn="l">
              <a:lnSpc>
                <a:spcPct val="120000"/>
              </a:lnSpc>
              <a:spcBef>
                <a:spcPts val="500"/>
              </a:spcBef>
              <a:spcAft>
                <a:spcPts val="0"/>
              </a:spcAft>
              <a:buClr>
                <a:srgbClr val="D78812"/>
              </a:buClr>
              <a:buSzPts val="1200"/>
              <a:buFont typeface="Noto Sans Symbols"/>
              <a:buChar char="▪"/>
              <a:defRPr sz="1200">
                <a:latin typeface="Arial"/>
                <a:ea typeface="Arial"/>
                <a:cs typeface="Arial"/>
                <a:sym typeface="Arial"/>
              </a:defRPr>
            </a:lvl3pPr>
            <a:lvl4pPr marL="1828800" lvl="3" indent="-295275" algn="l">
              <a:lnSpc>
                <a:spcPct val="120000"/>
              </a:lnSpc>
              <a:spcBef>
                <a:spcPts val="500"/>
              </a:spcBef>
              <a:spcAft>
                <a:spcPts val="0"/>
              </a:spcAft>
              <a:buClr>
                <a:srgbClr val="D78813"/>
              </a:buClr>
              <a:buSzPts val="1050"/>
              <a:buChar char="▪"/>
              <a:defRPr sz="1050">
                <a:latin typeface="Arial"/>
                <a:ea typeface="Arial"/>
                <a:cs typeface="Arial"/>
                <a:sym typeface="Arial"/>
              </a:defRPr>
            </a:lvl4pPr>
            <a:lvl5pPr marL="2286000" lvl="4" indent="-285750" algn="l">
              <a:lnSpc>
                <a:spcPct val="90000"/>
              </a:lnSpc>
              <a:spcBef>
                <a:spcPts val="500"/>
              </a:spcBef>
              <a:spcAft>
                <a:spcPts val="0"/>
              </a:spcAft>
              <a:buClr>
                <a:srgbClr val="D78813"/>
              </a:buClr>
              <a:buSzPts val="900"/>
              <a:buChar char="•"/>
              <a:defRPr sz="9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2" name="Google Shape;1492;p148"/>
          <p:cNvSpPr txBox="1">
            <a:spLocks noGrp="1"/>
          </p:cNvSpPr>
          <p:nvPr>
            <p:ph type="dt" idx="10"/>
          </p:nvPr>
        </p:nvSpPr>
        <p:spPr>
          <a:xfrm>
            <a:off x="9448800" y="5943600"/>
            <a:ext cx="2743200" cy="155150"/>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2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3" name="Google Shape;1493;p148"/>
          <p:cNvSpPr txBox="1"/>
          <p:nvPr/>
        </p:nvSpPr>
        <p:spPr>
          <a:xfrm>
            <a:off x="5342569" y="6661314"/>
            <a:ext cx="1506865" cy="18466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1200" b="1">
                <a:solidFill>
                  <a:srgbClr val="000000"/>
                </a:solidFill>
                <a:latin typeface="Arial"/>
                <a:ea typeface="Arial"/>
                <a:cs typeface="Arial"/>
                <a:sym typeface="Arial"/>
              </a:rPr>
              <a:t>‹#›</a:t>
            </a:fld>
            <a:endParaRPr sz="1200" b="1">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1494"/>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495"/>
        <p:cNvGrpSpPr/>
        <p:nvPr/>
      </p:nvGrpSpPr>
      <p:grpSpPr>
        <a:xfrm>
          <a:off x="0" y="0"/>
          <a:ext cx="0" cy="0"/>
          <a:chOff x="0" y="0"/>
          <a:chExt cx="0" cy="0"/>
        </a:xfrm>
      </p:grpSpPr>
      <p:sp>
        <p:nvSpPr>
          <p:cNvPr id="1496" name="Google Shape;1496;p150"/>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7" name="Google Shape;1497;p150"/>
          <p:cNvSpPr txBox="1">
            <a:spLocks noGrp="1"/>
          </p:cNvSpPr>
          <p:nvPr>
            <p:ph type="body" idx="1"/>
          </p:nvPr>
        </p:nvSpPr>
        <p:spPr>
          <a:xfrm>
            <a:off x="695327" y="1862142"/>
            <a:ext cx="10725151" cy="4314825"/>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2400"/>
              <a:buNone/>
              <a:defRPr>
                <a:latin typeface="Calibri"/>
                <a:ea typeface="Calibri"/>
                <a:cs typeface="Calibri"/>
                <a:sym typeface="Calibri"/>
              </a:defRPr>
            </a:lvl1pPr>
            <a:lvl2pPr marL="914400" lvl="1" indent="-355600" algn="l">
              <a:lnSpc>
                <a:spcPct val="120000"/>
              </a:lnSpc>
              <a:spcBef>
                <a:spcPts val="500"/>
              </a:spcBef>
              <a:spcAft>
                <a:spcPts val="0"/>
              </a:spcAft>
              <a:buSzPts val="2000"/>
              <a:buChar char="▪"/>
              <a:defRPr>
                <a:latin typeface="Calibri"/>
                <a:ea typeface="Calibri"/>
                <a:cs typeface="Calibri"/>
                <a:sym typeface="Calibri"/>
              </a:defRPr>
            </a:lvl2pPr>
            <a:lvl3pPr marL="1371600" lvl="2" indent="-355600" algn="l">
              <a:lnSpc>
                <a:spcPct val="120000"/>
              </a:lnSpc>
              <a:spcBef>
                <a:spcPts val="500"/>
              </a:spcBef>
              <a:spcAft>
                <a:spcPts val="0"/>
              </a:spcAft>
              <a:buSzPts val="2000"/>
              <a:buChar char="▪"/>
              <a:defRPr>
                <a:latin typeface="Calibri"/>
                <a:ea typeface="Calibri"/>
                <a:cs typeface="Calibri"/>
                <a:sym typeface="Calibri"/>
              </a:defRPr>
            </a:lvl3pPr>
            <a:lvl4pPr marL="1828800" lvl="3" indent="-355600" algn="l">
              <a:lnSpc>
                <a:spcPct val="120000"/>
              </a:lnSpc>
              <a:spcBef>
                <a:spcPts val="500"/>
              </a:spcBef>
              <a:spcAft>
                <a:spcPts val="0"/>
              </a:spcAft>
              <a:buSzPts val="20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498"/>
        <p:cNvGrpSpPr/>
        <p:nvPr/>
      </p:nvGrpSpPr>
      <p:grpSpPr>
        <a:xfrm>
          <a:off x="0" y="0"/>
          <a:ext cx="0" cy="0"/>
          <a:chOff x="0" y="0"/>
          <a:chExt cx="0" cy="0"/>
        </a:xfrm>
      </p:grpSpPr>
      <p:sp>
        <p:nvSpPr>
          <p:cNvPr id="1499" name="Google Shape;1499;p323"/>
          <p:cNvSpPr txBox="1">
            <a:spLocks noGrp="1"/>
          </p:cNvSpPr>
          <p:nvPr>
            <p:ph type="body" idx="1"/>
          </p:nvPr>
        </p:nvSpPr>
        <p:spPr>
          <a:xfrm>
            <a:off x="695325" y="1825625"/>
            <a:ext cx="5153027" cy="435133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0" name="Google Shape;1500;p323"/>
          <p:cNvSpPr txBox="1">
            <a:spLocks noGrp="1"/>
          </p:cNvSpPr>
          <p:nvPr>
            <p:ph type="body" idx="2"/>
          </p:nvPr>
        </p:nvSpPr>
        <p:spPr>
          <a:xfrm>
            <a:off x="6286502" y="1825625"/>
            <a:ext cx="5133975" cy="435133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1" name="Google Shape;1501;p323"/>
          <p:cNvSpPr txBox="1">
            <a:spLocks noGrp="1"/>
          </p:cNvSpPr>
          <p:nvPr>
            <p:ph type="body" idx="3"/>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02" name="Google Shape;1502;p3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503" name="Google Shape;1503;p3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504" name="Google Shape;1504;p323"/>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5" name="Google Shape;1505;p32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6" name="Google Shape;1506;p323"/>
          <p:cNvSpPr/>
          <p:nvPr/>
        </p:nvSpPr>
        <p:spPr>
          <a:xfrm>
            <a:off x="11583460"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cxnSp>
        <p:nvCxnSpPr>
          <p:cNvPr id="1507" name="Google Shape;1507;p32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_DataFest Agenda">
  <p:cSld name="1_DataFest Agenda">
    <p:bg>
      <p:bgPr>
        <a:solidFill>
          <a:schemeClr val="lt2"/>
        </a:solidFill>
        <a:effectLst/>
      </p:bgPr>
    </p:bg>
    <p:spTree>
      <p:nvGrpSpPr>
        <p:cNvPr id="1" name="Shape 1508"/>
        <p:cNvGrpSpPr/>
        <p:nvPr/>
      </p:nvGrpSpPr>
      <p:grpSpPr>
        <a:xfrm>
          <a:off x="0" y="0"/>
          <a:ext cx="0" cy="0"/>
          <a:chOff x="0" y="0"/>
          <a:chExt cx="0" cy="0"/>
        </a:xfrm>
      </p:grpSpPr>
      <p:sp>
        <p:nvSpPr>
          <p:cNvPr id="1509" name="Google Shape;1509;p324"/>
          <p:cNvSpPr txBox="1">
            <a:spLocks noGrp="1"/>
          </p:cNvSpPr>
          <p:nvPr>
            <p:ph type="body" idx="1"/>
          </p:nvPr>
        </p:nvSpPr>
        <p:spPr>
          <a:xfrm>
            <a:off x="739142" y="782445"/>
            <a:ext cx="7067231" cy="4674163"/>
          </a:xfrm>
          <a:prstGeom prst="rect">
            <a:avLst/>
          </a:prstGeom>
          <a:noFill/>
          <a:ln>
            <a:noFill/>
          </a:ln>
        </p:spPr>
        <p:txBody>
          <a:bodyPr spcFirstLastPara="1" wrap="square" lIns="91425" tIns="91425" rIns="91425" bIns="91425" anchor="t" anchorCtr="0">
            <a:normAutofit/>
          </a:bodyPr>
          <a:lstStyle>
            <a:lvl1pPr marL="457200" marR="0" lvl="0" indent="-411480" algn="l">
              <a:lnSpc>
                <a:spcPct val="150000"/>
              </a:lnSpc>
              <a:spcBef>
                <a:spcPts val="500"/>
              </a:spcBef>
              <a:spcAft>
                <a:spcPts val="0"/>
              </a:spcAft>
              <a:buClr>
                <a:srgbClr val="E7473F"/>
              </a:buClr>
              <a:buSzPts val="2880"/>
              <a:buFont typeface="Calibri"/>
              <a:buAutoNum type="arabicPeriod"/>
              <a:defRPr sz="2400" b="0" i="0" u="none" strike="noStrike" cap="none">
                <a:solidFill>
                  <a:schemeClr val="dk1"/>
                </a:solidFill>
                <a:latin typeface="Calibri"/>
                <a:ea typeface="Calibri"/>
                <a:cs typeface="Calibri"/>
                <a:sym typeface="Calibri"/>
              </a:defRPr>
            </a:lvl1pPr>
            <a:lvl2pPr marL="914400" marR="0" lvl="1" indent="-381000" algn="l">
              <a:lnSpc>
                <a:spcPct val="150000"/>
              </a:lnSpc>
              <a:spcBef>
                <a:spcPts val="500"/>
              </a:spcBef>
              <a:spcAft>
                <a:spcPts val="0"/>
              </a:spcAft>
              <a:buClr>
                <a:srgbClr val="E7473F"/>
              </a:buClr>
              <a:buSzPts val="2400"/>
              <a:buFont typeface="Calibri"/>
              <a:buAutoNum type="arabicPeriod" startAt="2"/>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1"/>
              </a:buClr>
              <a:buSzPts val="2000"/>
              <a:buFont typeface="Calibri"/>
              <a:buAutoNum type="arabicPeriod"/>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Calibri"/>
              <a:buAutoNum type="arabicPeriod"/>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0" name="Google Shape;1510;p324"/>
          <p:cNvSpPr txBox="1"/>
          <p:nvPr/>
        </p:nvSpPr>
        <p:spPr>
          <a:xfrm>
            <a:off x="8052388" y="570395"/>
            <a:ext cx="3984428" cy="83099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262626"/>
                </a:solidFill>
                <a:latin typeface="Calibri"/>
                <a:ea typeface="Calibri"/>
                <a:cs typeface="Calibri"/>
                <a:sym typeface="Calibri"/>
              </a:rPr>
              <a:t>Agenda</a:t>
            </a:r>
            <a:endParaRPr sz="1400" b="0" i="0" u="none" strike="noStrike" cap="none">
              <a:solidFill>
                <a:srgbClr val="262626"/>
              </a:solidFill>
              <a:latin typeface="Arial"/>
              <a:ea typeface="Arial"/>
              <a:cs typeface="Arial"/>
              <a:sym typeface="Arial"/>
            </a:endParaRPr>
          </a:p>
        </p:txBody>
      </p:sp>
      <p:pic>
        <p:nvPicPr>
          <p:cNvPr id="1511" name="Google Shape;1511;p3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565121">
            <a:off x="7319083" y="3156976"/>
            <a:ext cx="5451036" cy="2175215"/>
          </a:xfrm>
          <a:prstGeom prst="rect">
            <a:avLst/>
          </a:prstGeom>
          <a:noFill/>
          <a:ln>
            <a:noFill/>
          </a:ln>
        </p:spPr>
      </p:pic>
      <p:sp>
        <p:nvSpPr>
          <p:cNvPr id="1512" name="Google Shape;1512;p324"/>
          <p:cNvSpPr/>
          <p:nvPr/>
        </p:nvSpPr>
        <p:spPr>
          <a:xfrm>
            <a:off x="10650131" y="1401392"/>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1513" name="Google Shape;1513;p3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2833" y="6222250"/>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511"/>
                                        </p:tgtEl>
                                        <p:attrNameLst>
                                          <p:attrName>style.visibility</p:attrName>
                                        </p:attrNameLst>
                                      </p:cBhvr>
                                      <p:to>
                                        <p:strVal val="visible"/>
                                      </p:to>
                                    </p:set>
                                    <p:animEffect transition="in" filter="fade">
                                      <p:cBhvr>
                                        <p:cTn id="7" dur="1000"/>
                                        <p:tgtEl>
                                          <p:spTgt spid="1511"/>
                                        </p:tgtEl>
                                      </p:cBhvr>
                                    </p:animEffect>
                                  </p:childTnLst>
                                </p:cTn>
                              </p:par>
                              <p:par>
                                <p:cTn id="8" presetID="10" presetClass="entr" presetSubtype="0" fill="hold" nodeType="withEffect">
                                  <p:stCondLst>
                                    <p:cond delay="500"/>
                                  </p:stCondLst>
                                  <p:childTnLst>
                                    <p:set>
                                      <p:cBhvr>
                                        <p:cTn id="9" dur="1" fill="hold">
                                          <p:stCondLst>
                                            <p:cond delay="0"/>
                                          </p:stCondLst>
                                        </p:cTn>
                                        <p:tgtEl>
                                          <p:spTgt spid="1512"/>
                                        </p:tgtEl>
                                        <p:attrNameLst>
                                          <p:attrName>style.visibility</p:attrName>
                                        </p:attrNameLst>
                                      </p:cBhvr>
                                      <p:to>
                                        <p:strVal val="visible"/>
                                      </p:to>
                                    </p:set>
                                    <p:animEffect transition="in" filter="fade">
                                      <p:cBhvr>
                                        <p:cTn id="10" dur="500"/>
                                        <p:tgtEl>
                                          <p:spTgt spid="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1526"/>
        <p:cNvGrpSpPr/>
        <p:nvPr/>
      </p:nvGrpSpPr>
      <p:grpSpPr>
        <a:xfrm>
          <a:off x="0" y="0"/>
          <a:ext cx="0" cy="0"/>
          <a:chOff x="0" y="0"/>
          <a:chExt cx="0" cy="0"/>
        </a:xfrm>
      </p:grpSpPr>
      <p:pic>
        <p:nvPicPr>
          <p:cNvPr id="1527" name="Google Shape;1527;p1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528" name="Google Shape;1528;p13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29" name="Google Shape;1529;p13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30" name="Google Shape;1530;p13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531" name="Google Shape;1531;p13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40"/>
        <p:cNvGrpSpPr/>
        <p:nvPr/>
      </p:nvGrpSpPr>
      <p:grpSpPr>
        <a:xfrm>
          <a:off x="0" y="0"/>
          <a:ext cx="0" cy="0"/>
          <a:chOff x="0" y="0"/>
          <a:chExt cx="0" cy="0"/>
        </a:xfrm>
      </p:grpSpPr>
      <p:pic>
        <p:nvPicPr>
          <p:cNvPr id="1541" name="Google Shape;1541;p3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42" name="Google Shape;1542;p325"/>
          <p:cNvSpPr/>
          <p:nvPr/>
        </p:nvSpPr>
        <p:spPr>
          <a:xfrm>
            <a:off x="5795585" y="993341"/>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43" name="Google Shape;1543;p325"/>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4" name="Google Shape;1544;p325"/>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5" name="Google Shape;1545;p325"/>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6" name="Google Shape;1546;p3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4635" y="5580291"/>
            <a:ext cx="1766241" cy="481702"/>
          </a:xfrm>
          <a:prstGeom prst="rect">
            <a:avLst/>
          </a:prstGeom>
          <a:noFill/>
          <a:ln>
            <a:noFill/>
          </a:ln>
        </p:spPr>
      </p:pic>
      <p:sp>
        <p:nvSpPr>
          <p:cNvPr id="1547" name="Google Shape;1547;p325"/>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548"/>
        <p:cNvGrpSpPr/>
        <p:nvPr/>
      </p:nvGrpSpPr>
      <p:grpSpPr>
        <a:xfrm>
          <a:off x="0" y="0"/>
          <a:ext cx="0" cy="0"/>
          <a:chOff x="0" y="0"/>
          <a:chExt cx="0" cy="0"/>
        </a:xfrm>
      </p:grpSpPr>
      <p:sp>
        <p:nvSpPr>
          <p:cNvPr id="1549" name="Google Shape;1549;p326"/>
          <p:cNvSpPr txBox="1">
            <a:spLocks noGrp="1"/>
          </p:cNvSpPr>
          <p:nvPr>
            <p:ph type="subTitle" idx="1"/>
          </p:nvPr>
        </p:nvSpPr>
        <p:spPr>
          <a:xfrm>
            <a:off x="3235865" y="3727466"/>
            <a:ext cx="8260811" cy="1135169"/>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dk1"/>
              </a:buClr>
              <a:buSzPts val="2400"/>
              <a:buNone/>
              <a:defRPr sz="2040"/>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550" name="Google Shape;1550;p3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35831" y="739019"/>
            <a:ext cx="2260847" cy="604786"/>
          </a:xfrm>
          <a:prstGeom prst="rect">
            <a:avLst/>
          </a:prstGeom>
          <a:noFill/>
          <a:ln>
            <a:noFill/>
          </a:ln>
        </p:spPr>
      </p:pic>
      <p:pic>
        <p:nvPicPr>
          <p:cNvPr id="1551" name="Google Shape;1551;p3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16000" cy="6876000"/>
          </a:xfrm>
          <a:prstGeom prst="rect">
            <a:avLst/>
          </a:prstGeom>
          <a:noFill/>
          <a:ln>
            <a:noFill/>
          </a:ln>
        </p:spPr>
      </p:pic>
      <p:sp>
        <p:nvSpPr>
          <p:cNvPr id="1552" name="Google Shape;1552;p326"/>
          <p:cNvSpPr txBox="1">
            <a:spLocks noGrp="1"/>
          </p:cNvSpPr>
          <p:nvPr>
            <p:ph type="title"/>
          </p:nvPr>
        </p:nvSpPr>
        <p:spPr>
          <a:xfrm>
            <a:off x="3235863" y="1504950"/>
            <a:ext cx="8260812" cy="2082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9">
                                            <p:txEl>
                                              <p:pRg st="0" end="0"/>
                                            </p:txEl>
                                          </p:spTgt>
                                        </p:tgtEl>
                                        <p:attrNameLst>
                                          <p:attrName>style.visibility</p:attrName>
                                        </p:attrNameLst>
                                      </p:cBhvr>
                                      <p:to>
                                        <p:strVal val="visible"/>
                                      </p:to>
                                    </p:set>
                                    <p:animEffect transition="in" filter="fade">
                                      <p:cBhvr>
                                        <p:cTn id="7" dur="500"/>
                                        <p:tgtEl>
                                          <p:spTgt spid="15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49">
                                            <p:txEl>
                                              <p:pRg st="1" end="1"/>
                                            </p:txEl>
                                          </p:spTgt>
                                        </p:tgtEl>
                                        <p:attrNameLst>
                                          <p:attrName>style.visibility</p:attrName>
                                        </p:attrNameLst>
                                      </p:cBhvr>
                                      <p:to>
                                        <p:strVal val="visible"/>
                                      </p:to>
                                    </p:set>
                                    <p:animEffect transition="in" filter="fade">
                                      <p:cBhvr>
                                        <p:cTn id="10" dur="500"/>
                                        <p:tgtEl>
                                          <p:spTgt spid="154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49">
                                            <p:txEl>
                                              <p:pRg st="2" end="2"/>
                                            </p:txEl>
                                          </p:spTgt>
                                        </p:tgtEl>
                                        <p:attrNameLst>
                                          <p:attrName>style.visibility</p:attrName>
                                        </p:attrNameLst>
                                      </p:cBhvr>
                                      <p:to>
                                        <p:strVal val="visible"/>
                                      </p:to>
                                    </p:set>
                                    <p:animEffect transition="in" filter="fade">
                                      <p:cBhvr>
                                        <p:cTn id="13" dur="500"/>
                                        <p:tgtEl>
                                          <p:spTgt spid="154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49">
                                            <p:txEl>
                                              <p:pRg st="3" end="3"/>
                                            </p:txEl>
                                          </p:spTgt>
                                        </p:tgtEl>
                                        <p:attrNameLst>
                                          <p:attrName>style.visibility</p:attrName>
                                        </p:attrNameLst>
                                      </p:cBhvr>
                                      <p:to>
                                        <p:strVal val="visible"/>
                                      </p:to>
                                    </p:set>
                                    <p:animEffect transition="in" filter="fade">
                                      <p:cBhvr>
                                        <p:cTn id="16" dur="500"/>
                                        <p:tgtEl>
                                          <p:spTgt spid="154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49">
                                            <p:txEl>
                                              <p:pRg st="4" end="4"/>
                                            </p:txEl>
                                          </p:spTgt>
                                        </p:tgtEl>
                                        <p:attrNameLst>
                                          <p:attrName>style.visibility</p:attrName>
                                        </p:attrNameLst>
                                      </p:cBhvr>
                                      <p:to>
                                        <p:strVal val="visible"/>
                                      </p:to>
                                    </p:set>
                                    <p:animEffect transition="in" filter="fade">
                                      <p:cBhvr>
                                        <p:cTn id="19" dur="500"/>
                                        <p:tgtEl>
                                          <p:spTgt spid="154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49">
                                            <p:txEl>
                                              <p:pRg st="5" end="5"/>
                                            </p:txEl>
                                          </p:spTgt>
                                        </p:tgtEl>
                                        <p:attrNameLst>
                                          <p:attrName>style.visibility</p:attrName>
                                        </p:attrNameLst>
                                      </p:cBhvr>
                                      <p:to>
                                        <p:strVal val="visible"/>
                                      </p:to>
                                    </p:set>
                                    <p:animEffect transition="in" filter="fade">
                                      <p:cBhvr>
                                        <p:cTn id="22" dur="500"/>
                                        <p:tgtEl>
                                          <p:spTgt spid="154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49">
                                            <p:txEl>
                                              <p:pRg st="6" end="6"/>
                                            </p:txEl>
                                          </p:spTgt>
                                        </p:tgtEl>
                                        <p:attrNameLst>
                                          <p:attrName>style.visibility</p:attrName>
                                        </p:attrNameLst>
                                      </p:cBhvr>
                                      <p:to>
                                        <p:strVal val="visible"/>
                                      </p:to>
                                    </p:set>
                                    <p:animEffect transition="in" filter="fade">
                                      <p:cBhvr>
                                        <p:cTn id="25" dur="500"/>
                                        <p:tgtEl>
                                          <p:spTgt spid="154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49">
                                            <p:txEl>
                                              <p:pRg st="7" end="7"/>
                                            </p:txEl>
                                          </p:spTgt>
                                        </p:tgtEl>
                                        <p:attrNameLst>
                                          <p:attrName>style.visibility</p:attrName>
                                        </p:attrNameLst>
                                      </p:cBhvr>
                                      <p:to>
                                        <p:strVal val="visible"/>
                                      </p:to>
                                    </p:set>
                                    <p:animEffect transition="in" filter="fade">
                                      <p:cBhvr>
                                        <p:cTn id="28" dur="500"/>
                                        <p:tgtEl>
                                          <p:spTgt spid="154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49">
                                            <p:txEl>
                                              <p:pRg st="8" end="8"/>
                                            </p:txEl>
                                          </p:spTgt>
                                        </p:tgtEl>
                                        <p:attrNameLst>
                                          <p:attrName>style.visibility</p:attrName>
                                        </p:attrNameLst>
                                      </p:cBhvr>
                                      <p:to>
                                        <p:strVal val="visible"/>
                                      </p:to>
                                    </p:set>
                                    <p:animEffect transition="in" filter="fade">
                                      <p:cBhvr>
                                        <p:cTn id="31" dur="500"/>
                                        <p:tgtEl>
                                          <p:spTgt spid="15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for Training Decks">
  <p:cSld name="Title Slide  for Training Decks">
    <p:spTree>
      <p:nvGrpSpPr>
        <p:cNvPr id="1" name="Shape 1553"/>
        <p:cNvGrpSpPr/>
        <p:nvPr/>
      </p:nvGrpSpPr>
      <p:grpSpPr>
        <a:xfrm>
          <a:off x="0" y="0"/>
          <a:ext cx="0" cy="0"/>
          <a:chOff x="0" y="0"/>
          <a:chExt cx="0" cy="0"/>
        </a:xfrm>
      </p:grpSpPr>
      <p:sp>
        <p:nvSpPr>
          <p:cNvPr id="1554" name="Google Shape;1554;p327"/>
          <p:cNvSpPr/>
          <p:nvPr/>
        </p:nvSpPr>
        <p:spPr>
          <a:xfrm>
            <a:off x="5695951" y="1872024"/>
            <a:ext cx="6496050" cy="29013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555" name="Google Shape;1555;p327"/>
          <p:cNvPicPr preferRelativeResize="0"/>
          <p:nvPr/>
        </p:nvPicPr>
        <p:blipFill rotWithShape="1">
          <a:blip r:embed="rId2" cstate="email">
            <a:alphaModFix/>
            <a:extLst>
              <a:ext uri="{28A0092B-C50C-407E-A947-70E740481C1C}">
                <a14:useLocalDpi xmlns:a14="http://schemas.microsoft.com/office/drawing/2010/main"/>
              </a:ext>
            </a:extLst>
          </a:blip>
          <a:srcRect t="-54797" b="-53310"/>
          <a:stretch/>
        </p:blipFill>
        <p:spPr>
          <a:xfrm>
            <a:off x="695328" y="728666"/>
            <a:ext cx="5000623" cy="5400675"/>
          </a:xfrm>
          <a:prstGeom prst="rect">
            <a:avLst/>
          </a:prstGeom>
          <a:noFill/>
          <a:ln>
            <a:noFill/>
          </a:ln>
        </p:spPr>
      </p:pic>
      <p:sp>
        <p:nvSpPr>
          <p:cNvPr id="1556" name="Google Shape;1556;p327"/>
          <p:cNvSpPr txBox="1">
            <a:spLocks noGrp="1"/>
          </p:cNvSpPr>
          <p:nvPr>
            <p:ph type="title"/>
          </p:nvPr>
        </p:nvSpPr>
        <p:spPr>
          <a:xfrm>
            <a:off x="6082575" y="2538967"/>
            <a:ext cx="5414100" cy="141769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E7473F"/>
              </a:buClr>
              <a:buSzPts val="3600"/>
              <a:buFont typeface="Calibri"/>
              <a:buNone/>
              <a:defRPr sz="36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7" name="Google Shape;1557;p327"/>
          <p:cNvSpPr txBox="1">
            <a:spLocks noGrp="1"/>
          </p:cNvSpPr>
          <p:nvPr>
            <p:ph type="body" idx="1"/>
          </p:nvPr>
        </p:nvSpPr>
        <p:spPr>
          <a:xfrm>
            <a:off x="6082578" y="3972463"/>
            <a:ext cx="5413375" cy="491337"/>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7F7F7F"/>
              </a:buClr>
              <a:buSzPts val="2800"/>
              <a:buNone/>
              <a:defRPr sz="2800">
                <a:solidFill>
                  <a:srgbClr val="7F7F7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8" name="Google Shape;1558;p327"/>
          <p:cNvSpPr/>
          <p:nvPr/>
        </p:nvSpPr>
        <p:spPr>
          <a:xfrm>
            <a:off x="6082574" y="2443943"/>
            <a:ext cx="164592" cy="365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59" name="Google Shape;1559;p327"/>
          <p:cNvSpPr txBox="1">
            <a:spLocks noGrp="1"/>
          </p:cNvSpPr>
          <p:nvPr>
            <p:ph type="body" idx="2"/>
          </p:nvPr>
        </p:nvSpPr>
        <p:spPr>
          <a:xfrm>
            <a:off x="6082574" y="2113044"/>
            <a:ext cx="2963418" cy="2698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FBFBF"/>
              </a:buClr>
              <a:buSzPts val="1800"/>
              <a:buNone/>
              <a:defRPr sz="1800">
                <a:solidFill>
                  <a:srgbClr val="BFBFB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sz="1800">
                <a:latin typeface="Calibri"/>
                <a:ea typeface="Calibri"/>
                <a:cs typeface="Calibri"/>
                <a:sym typeface="Calibri"/>
              </a:defRPr>
            </a:lvl2pPr>
            <a:lvl3pPr marL="1371600" lvl="2" indent="-342900" algn="l">
              <a:lnSpc>
                <a:spcPct val="120000"/>
              </a:lnSpc>
              <a:spcBef>
                <a:spcPts val="500"/>
              </a:spcBef>
              <a:spcAft>
                <a:spcPts val="0"/>
              </a:spcAft>
              <a:buSzPts val="1800"/>
              <a:buChar char="▪"/>
              <a:defRPr sz="1800">
                <a:latin typeface="Calibri"/>
                <a:ea typeface="Calibri"/>
                <a:cs typeface="Calibri"/>
                <a:sym typeface="Calibri"/>
              </a:defRPr>
            </a:lvl3pPr>
            <a:lvl4pPr marL="1828800" lvl="3" indent="-342900" algn="l">
              <a:lnSpc>
                <a:spcPct val="120000"/>
              </a:lnSpc>
              <a:spcBef>
                <a:spcPts val="500"/>
              </a:spcBef>
              <a:spcAft>
                <a:spcPts val="0"/>
              </a:spcAft>
              <a:buSzPts val="1800"/>
              <a:buChar char="▪"/>
              <a:defRPr sz="1800">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section Title">
  <p:cSld name="Subsection Title">
    <p:bg>
      <p:bgPr>
        <a:solidFill>
          <a:srgbClr val="EFEFEF"/>
        </a:solidFill>
        <a:effectLst/>
      </p:bgPr>
    </p:bg>
    <p:spTree>
      <p:nvGrpSpPr>
        <p:cNvPr id="1" name="Shape 163"/>
        <p:cNvGrpSpPr/>
        <p:nvPr/>
      </p:nvGrpSpPr>
      <p:grpSpPr>
        <a:xfrm>
          <a:off x="0" y="0"/>
          <a:ext cx="0" cy="0"/>
          <a:chOff x="0" y="0"/>
          <a:chExt cx="0" cy="0"/>
        </a:xfrm>
      </p:grpSpPr>
      <p:pic>
        <p:nvPicPr>
          <p:cNvPr id="164" name="Google Shape;164;p1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165" name="Google Shape;165;p169"/>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69"/>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167" name="Google Shape;167;p169"/>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250"/>
                                        <p:tgtEl>
                                          <p:spTgt spid="16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7">
                                            <p:txEl>
                                              <p:pRg st="0" end="0"/>
                                            </p:txEl>
                                          </p:spTgt>
                                        </p:tgtEl>
                                        <p:attrNameLst>
                                          <p:attrName>style.visibility</p:attrName>
                                        </p:attrNameLst>
                                      </p:cBhvr>
                                      <p:to>
                                        <p:strVal val="visible"/>
                                      </p:to>
                                    </p:set>
                                    <p:animEffect transition="in" filter="fade">
                                      <p:cBhvr>
                                        <p:cTn id="14" dur="250"/>
                                        <p:tgtEl>
                                          <p:spTgt spid="167">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167">
                                            <p:txEl>
                                              <p:pRg st="1" end="1"/>
                                            </p:txEl>
                                          </p:spTgt>
                                        </p:tgtEl>
                                        <p:attrNameLst>
                                          <p:attrName>style.visibility</p:attrName>
                                        </p:attrNameLst>
                                      </p:cBhvr>
                                      <p:to>
                                        <p:strVal val="visible"/>
                                      </p:to>
                                    </p:set>
                                    <p:animEffect transition="in" filter="fade">
                                      <p:cBhvr>
                                        <p:cTn id="18" dur="250"/>
                                        <p:tgtEl>
                                          <p:spTgt spid="167">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67">
                                            <p:txEl>
                                              <p:pRg st="2" end="2"/>
                                            </p:txEl>
                                          </p:spTgt>
                                        </p:tgtEl>
                                        <p:attrNameLst>
                                          <p:attrName>style.visibility</p:attrName>
                                        </p:attrNameLst>
                                      </p:cBhvr>
                                      <p:to>
                                        <p:strVal val="visible"/>
                                      </p:to>
                                    </p:set>
                                    <p:animEffect transition="in" filter="fade">
                                      <p:cBhvr>
                                        <p:cTn id="22" dur="250"/>
                                        <p:tgtEl>
                                          <p:spTgt spid="167">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167">
                                            <p:txEl>
                                              <p:pRg st="3" end="3"/>
                                            </p:txEl>
                                          </p:spTgt>
                                        </p:tgtEl>
                                        <p:attrNameLst>
                                          <p:attrName>style.visibility</p:attrName>
                                        </p:attrNameLst>
                                      </p:cBhvr>
                                      <p:to>
                                        <p:strVal val="visible"/>
                                      </p:to>
                                    </p:set>
                                    <p:animEffect transition="in" filter="fade">
                                      <p:cBhvr>
                                        <p:cTn id="26" dur="250"/>
                                        <p:tgtEl>
                                          <p:spTgt spid="167">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67">
                                            <p:txEl>
                                              <p:pRg st="4" end="4"/>
                                            </p:txEl>
                                          </p:spTgt>
                                        </p:tgtEl>
                                        <p:attrNameLst>
                                          <p:attrName>style.visibility</p:attrName>
                                        </p:attrNameLst>
                                      </p:cBhvr>
                                      <p:to>
                                        <p:strVal val="visible"/>
                                      </p:to>
                                    </p:set>
                                    <p:animEffect transition="in" filter="fade">
                                      <p:cBhvr>
                                        <p:cTn id="30" dur="250"/>
                                        <p:tgtEl>
                                          <p:spTgt spid="167">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167">
                                            <p:txEl>
                                              <p:pRg st="5" end="5"/>
                                            </p:txEl>
                                          </p:spTgt>
                                        </p:tgtEl>
                                        <p:attrNameLst>
                                          <p:attrName>style.visibility</p:attrName>
                                        </p:attrNameLst>
                                      </p:cBhvr>
                                      <p:to>
                                        <p:strVal val="visible"/>
                                      </p:to>
                                    </p:set>
                                    <p:animEffect transition="in" filter="fade">
                                      <p:cBhvr>
                                        <p:cTn id="34" dur="250"/>
                                        <p:tgtEl>
                                          <p:spTgt spid="167">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67">
                                            <p:txEl>
                                              <p:pRg st="6" end="6"/>
                                            </p:txEl>
                                          </p:spTgt>
                                        </p:tgtEl>
                                        <p:attrNameLst>
                                          <p:attrName>style.visibility</p:attrName>
                                        </p:attrNameLst>
                                      </p:cBhvr>
                                      <p:to>
                                        <p:strVal val="visible"/>
                                      </p:to>
                                    </p:set>
                                    <p:animEffect transition="in" filter="fade">
                                      <p:cBhvr>
                                        <p:cTn id="38" dur="250"/>
                                        <p:tgtEl>
                                          <p:spTgt spid="167">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167">
                                            <p:txEl>
                                              <p:pRg st="7" end="7"/>
                                            </p:txEl>
                                          </p:spTgt>
                                        </p:tgtEl>
                                        <p:attrNameLst>
                                          <p:attrName>style.visibility</p:attrName>
                                        </p:attrNameLst>
                                      </p:cBhvr>
                                      <p:to>
                                        <p:strVal val="visible"/>
                                      </p:to>
                                    </p:set>
                                    <p:animEffect transition="in" filter="fade">
                                      <p:cBhvr>
                                        <p:cTn id="42" dur="250"/>
                                        <p:tgtEl>
                                          <p:spTgt spid="167">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67">
                                            <p:txEl>
                                              <p:pRg st="8" end="8"/>
                                            </p:txEl>
                                          </p:spTgt>
                                        </p:tgtEl>
                                        <p:attrNameLst>
                                          <p:attrName>style.visibility</p:attrName>
                                        </p:attrNameLst>
                                      </p:cBhvr>
                                      <p:to>
                                        <p:strVal val="visible"/>
                                      </p:to>
                                    </p:set>
                                    <p:animEffect transition="in" filter="fade">
                                      <p:cBhvr>
                                        <p:cTn id="46" dur="250"/>
                                        <p:tgtEl>
                                          <p:spTgt spid="1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Customized Agenda Example">
  <p:cSld name="1_Customized Agenda Example">
    <p:spTree>
      <p:nvGrpSpPr>
        <p:cNvPr id="1" name="Shape 1560"/>
        <p:cNvGrpSpPr/>
        <p:nvPr/>
      </p:nvGrpSpPr>
      <p:grpSpPr>
        <a:xfrm>
          <a:off x="0" y="0"/>
          <a:ext cx="0" cy="0"/>
          <a:chOff x="0" y="0"/>
          <a:chExt cx="0" cy="0"/>
        </a:xfrm>
      </p:grpSpPr>
      <p:pic>
        <p:nvPicPr>
          <p:cNvPr id="1561" name="Google Shape;1561;p3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1562" name="Google Shape;1562;p3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1563" name="Google Shape;1563;p328"/>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4" name="Google Shape;1564;p328"/>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1565" name="Google Shape;1565;p328"/>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1"/>
                                        </p:tgtEl>
                                        <p:attrNameLst>
                                          <p:attrName>style.visibility</p:attrName>
                                        </p:attrNameLst>
                                      </p:cBhvr>
                                      <p:to>
                                        <p:strVal val="visible"/>
                                      </p:to>
                                    </p:set>
                                    <p:animEffect transition="in" filter="fade">
                                      <p:cBhvr>
                                        <p:cTn id="7" dur="500"/>
                                        <p:tgtEl>
                                          <p:spTgt spid="1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peakers">
  <p:cSld name="Speakers">
    <p:spTree>
      <p:nvGrpSpPr>
        <p:cNvPr id="1" name="Shape 1566"/>
        <p:cNvGrpSpPr/>
        <p:nvPr/>
      </p:nvGrpSpPr>
      <p:grpSpPr>
        <a:xfrm>
          <a:off x="0" y="0"/>
          <a:ext cx="0" cy="0"/>
          <a:chOff x="0" y="0"/>
          <a:chExt cx="0" cy="0"/>
        </a:xfrm>
      </p:grpSpPr>
      <p:sp>
        <p:nvSpPr>
          <p:cNvPr id="1567" name="Google Shape;1567;p329"/>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8" name="Google Shape;1568;p329"/>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9" name="Google Shape;1569;p329"/>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0" name="Google Shape;1570;p329"/>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1" name="Google Shape;1571;p329"/>
          <p:cNvSpPr>
            <a:spLocks noGrp="1"/>
          </p:cNvSpPr>
          <p:nvPr>
            <p:ph type="pic" idx="2"/>
          </p:nvPr>
        </p:nvSpPr>
        <p:spPr>
          <a:xfrm>
            <a:off x="1013797" y="2334953"/>
            <a:ext cx="1597175" cy="1596967"/>
          </a:xfrm>
          <a:prstGeom prst="ellipse">
            <a:avLst/>
          </a:prstGeom>
          <a:noFill/>
          <a:ln>
            <a:noFill/>
          </a:ln>
        </p:spPr>
        <p:txBody>
          <a:bodyPr spcFirstLastPara="1" wrap="square" lIns="0" tIns="0" rIns="0" bIns="32400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2" name="Google Shape;1572;p329"/>
          <p:cNvSpPr>
            <a:spLocks noGrp="1"/>
          </p:cNvSpPr>
          <p:nvPr>
            <p:ph type="pic" idx="3"/>
          </p:nvPr>
        </p:nvSpPr>
        <p:spPr>
          <a:xfrm>
            <a:off x="3842895" y="2367280"/>
            <a:ext cx="1597175" cy="1596967"/>
          </a:xfrm>
          <a:prstGeom prst="ellipse">
            <a:avLst/>
          </a:prstGeom>
          <a:noFill/>
          <a:ln>
            <a:noFill/>
          </a:ln>
        </p:spPr>
        <p:txBody>
          <a:bodyPr spcFirstLastPara="1" wrap="square" lIns="0" tIns="0" rIns="0" bIns="32400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3" name="Google Shape;1573;p329"/>
          <p:cNvSpPr>
            <a:spLocks noGrp="1"/>
          </p:cNvSpPr>
          <p:nvPr>
            <p:ph type="pic" idx="4"/>
          </p:nvPr>
        </p:nvSpPr>
        <p:spPr>
          <a:xfrm>
            <a:off x="6671994" y="2334953"/>
            <a:ext cx="1597175" cy="1596967"/>
          </a:xfrm>
          <a:prstGeom prst="ellipse">
            <a:avLst/>
          </a:prstGeom>
          <a:noFill/>
          <a:ln>
            <a:noFill/>
          </a:ln>
        </p:spPr>
        <p:txBody>
          <a:bodyPr spcFirstLastPara="1" wrap="square" lIns="0" tIns="0" rIns="0" bIns="32400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4" name="Google Shape;1574;p329"/>
          <p:cNvSpPr txBox="1">
            <a:spLocks noGrp="1"/>
          </p:cNvSpPr>
          <p:nvPr>
            <p:ph type="body" idx="1"/>
          </p:nvPr>
        </p:nvSpPr>
        <p:spPr>
          <a:xfrm>
            <a:off x="557191"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5" name="Google Shape;1575;p329"/>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6" name="Google Shape;1576;p329"/>
          <p:cNvSpPr txBox="1">
            <a:spLocks noGrp="1"/>
          </p:cNvSpPr>
          <p:nvPr>
            <p:ph type="body" idx="5"/>
          </p:nvPr>
        </p:nvSpPr>
        <p:spPr>
          <a:xfrm>
            <a:off x="557191"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7" name="Google Shape;1577;p329"/>
          <p:cNvSpPr txBox="1">
            <a:spLocks noGrp="1"/>
          </p:cNvSpPr>
          <p:nvPr>
            <p:ph type="body" idx="6"/>
          </p:nvPr>
        </p:nvSpPr>
        <p:spPr>
          <a:xfrm>
            <a:off x="3419541"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8" name="Google Shape;1578;p329"/>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9" name="Google Shape;1579;p329"/>
          <p:cNvSpPr txBox="1">
            <a:spLocks noGrp="1"/>
          </p:cNvSpPr>
          <p:nvPr>
            <p:ph type="body" idx="7"/>
          </p:nvPr>
        </p:nvSpPr>
        <p:spPr>
          <a:xfrm>
            <a:off x="3419541"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0" name="Google Shape;1580;p329"/>
          <p:cNvSpPr txBox="1">
            <a:spLocks noGrp="1"/>
          </p:cNvSpPr>
          <p:nvPr>
            <p:ph type="body" idx="8"/>
          </p:nvPr>
        </p:nvSpPr>
        <p:spPr>
          <a:xfrm>
            <a:off x="6281890"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1" name="Google Shape;1581;p329"/>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2" name="Google Shape;1582;p329"/>
          <p:cNvSpPr txBox="1">
            <a:spLocks noGrp="1"/>
          </p:cNvSpPr>
          <p:nvPr>
            <p:ph type="body" idx="9"/>
          </p:nvPr>
        </p:nvSpPr>
        <p:spPr>
          <a:xfrm>
            <a:off x="6281890"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3" name="Google Shape;1583;p329"/>
          <p:cNvSpPr>
            <a:spLocks noGrp="1"/>
          </p:cNvSpPr>
          <p:nvPr>
            <p:ph type="pic" idx="13"/>
          </p:nvPr>
        </p:nvSpPr>
        <p:spPr>
          <a:xfrm>
            <a:off x="9535563" y="2334953"/>
            <a:ext cx="1597175" cy="1596967"/>
          </a:xfrm>
          <a:prstGeom prst="ellipse">
            <a:avLst/>
          </a:prstGeom>
          <a:noFill/>
          <a:ln>
            <a:noFill/>
          </a:ln>
        </p:spPr>
        <p:txBody>
          <a:bodyPr spcFirstLastPara="1" wrap="square" lIns="0" tIns="0" rIns="0" bIns="32400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4" name="Google Shape;1584;p329"/>
          <p:cNvSpPr txBox="1">
            <a:spLocks noGrp="1"/>
          </p:cNvSpPr>
          <p:nvPr>
            <p:ph type="body" idx="14"/>
          </p:nvPr>
        </p:nvSpPr>
        <p:spPr>
          <a:xfrm>
            <a:off x="9145459"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5" name="Google Shape;1585;p329"/>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6" name="Google Shape;1586;p329"/>
          <p:cNvSpPr txBox="1">
            <a:spLocks noGrp="1"/>
          </p:cNvSpPr>
          <p:nvPr>
            <p:ph type="body" idx="15"/>
          </p:nvPr>
        </p:nvSpPr>
        <p:spPr>
          <a:xfrm>
            <a:off x="9145459"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7" name="Google Shape;1587;p329"/>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8" name="Google Shape;1588;p329"/>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Section Presentation Red">
  <p:cSld name="1_Section Presentation Red">
    <p:bg>
      <p:bgPr>
        <a:solidFill>
          <a:schemeClr val="accent1"/>
        </a:solidFill>
        <a:effectLst/>
      </p:bgPr>
    </p:bg>
    <p:spTree>
      <p:nvGrpSpPr>
        <p:cNvPr id="1" name="Shape 1589"/>
        <p:cNvGrpSpPr/>
        <p:nvPr/>
      </p:nvGrpSpPr>
      <p:grpSpPr>
        <a:xfrm>
          <a:off x="0" y="0"/>
          <a:ext cx="0" cy="0"/>
          <a:chOff x="0" y="0"/>
          <a:chExt cx="0" cy="0"/>
        </a:xfrm>
      </p:grpSpPr>
      <p:sp>
        <p:nvSpPr>
          <p:cNvPr id="1590" name="Google Shape;1590;p330"/>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1" name="Google Shape;1591;p330"/>
          <p:cNvSpPr txBox="1">
            <a:spLocks noGrp="1"/>
          </p:cNvSpPr>
          <p:nvPr>
            <p:ph type="body" idx="1"/>
          </p:nvPr>
        </p:nvSpPr>
        <p:spPr>
          <a:xfrm>
            <a:off x="1055914" y="2340766"/>
            <a:ext cx="8837645" cy="41080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2" name="Google Shape;1592;p330"/>
          <p:cNvSpPr/>
          <p:nvPr/>
        </p:nvSpPr>
        <p:spPr>
          <a:xfrm>
            <a:off x="1050255" y="2219084"/>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93" name="Google Shape;1593;p330"/>
          <p:cNvPicPr preferRelativeResize="0"/>
          <p:nvPr/>
        </p:nvPicPr>
        <p:blipFill rotWithShape="1">
          <a:blip r:embed="rId2">
            <a:alphaModFix/>
          </a:blip>
          <a:srcRect/>
          <a:stretch/>
        </p:blipFill>
        <p:spPr>
          <a:xfrm>
            <a:off x="1" y="3294742"/>
            <a:ext cx="12191999" cy="35632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2"/>
                                        </p:tgtEl>
                                        <p:attrNameLst>
                                          <p:attrName>style.visibility</p:attrName>
                                        </p:attrNameLst>
                                      </p:cBhvr>
                                      <p:to>
                                        <p:strVal val="visible"/>
                                      </p:to>
                                    </p:set>
                                    <p:animEffect transition="in" filter="fade">
                                      <p:cBhvr>
                                        <p:cTn id="7" dur="250"/>
                                        <p:tgtEl>
                                          <p:spTgt spid="159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591">
                                            <p:txEl>
                                              <p:pRg st="0" end="0"/>
                                            </p:txEl>
                                          </p:spTgt>
                                        </p:tgtEl>
                                        <p:attrNameLst>
                                          <p:attrName>style.visibility</p:attrName>
                                        </p:attrNameLst>
                                      </p:cBhvr>
                                      <p:to>
                                        <p:strVal val="visible"/>
                                      </p:to>
                                    </p:set>
                                    <p:animEffect transition="in" filter="fade">
                                      <p:cBhvr>
                                        <p:cTn id="11" dur="250"/>
                                        <p:tgtEl>
                                          <p:spTgt spid="1591">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591">
                                            <p:txEl>
                                              <p:pRg st="1" end="1"/>
                                            </p:txEl>
                                          </p:spTgt>
                                        </p:tgtEl>
                                        <p:attrNameLst>
                                          <p:attrName>style.visibility</p:attrName>
                                        </p:attrNameLst>
                                      </p:cBhvr>
                                      <p:to>
                                        <p:strVal val="visible"/>
                                      </p:to>
                                    </p:set>
                                    <p:animEffect transition="in" filter="fade">
                                      <p:cBhvr>
                                        <p:cTn id="15" dur="250"/>
                                        <p:tgtEl>
                                          <p:spTgt spid="1591">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591">
                                            <p:txEl>
                                              <p:pRg st="2" end="2"/>
                                            </p:txEl>
                                          </p:spTgt>
                                        </p:tgtEl>
                                        <p:attrNameLst>
                                          <p:attrName>style.visibility</p:attrName>
                                        </p:attrNameLst>
                                      </p:cBhvr>
                                      <p:to>
                                        <p:strVal val="visible"/>
                                      </p:to>
                                    </p:set>
                                    <p:animEffect transition="in" filter="fade">
                                      <p:cBhvr>
                                        <p:cTn id="19" dur="250"/>
                                        <p:tgtEl>
                                          <p:spTgt spid="1591">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91">
                                            <p:txEl>
                                              <p:pRg st="3" end="3"/>
                                            </p:txEl>
                                          </p:spTgt>
                                        </p:tgtEl>
                                        <p:attrNameLst>
                                          <p:attrName>style.visibility</p:attrName>
                                        </p:attrNameLst>
                                      </p:cBhvr>
                                      <p:to>
                                        <p:strVal val="visible"/>
                                      </p:to>
                                    </p:set>
                                    <p:animEffect transition="in" filter="fade">
                                      <p:cBhvr>
                                        <p:cTn id="23" dur="250"/>
                                        <p:tgtEl>
                                          <p:spTgt spid="1591">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591">
                                            <p:txEl>
                                              <p:pRg st="4" end="4"/>
                                            </p:txEl>
                                          </p:spTgt>
                                        </p:tgtEl>
                                        <p:attrNameLst>
                                          <p:attrName>style.visibility</p:attrName>
                                        </p:attrNameLst>
                                      </p:cBhvr>
                                      <p:to>
                                        <p:strVal val="visible"/>
                                      </p:to>
                                    </p:set>
                                    <p:animEffect transition="in" filter="fade">
                                      <p:cBhvr>
                                        <p:cTn id="27" dur="250"/>
                                        <p:tgtEl>
                                          <p:spTgt spid="1591">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91">
                                            <p:txEl>
                                              <p:pRg st="5" end="5"/>
                                            </p:txEl>
                                          </p:spTgt>
                                        </p:tgtEl>
                                        <p:attrNameLst>
                                          <p:attrName>style.visibility</p:attrName>
                                        </p:attrNameLst>
                                      </p:cBhvr>
                                      <p:to>
                                        <p:strVal val="visible"/>
                                      </p:to>
                                    </p:set>
                                    <p:animEffect transition="in" filter="fade">
                                      <p:cBhvr>
                                        <p:cTn id="31" dur="250"/>
                                        <p:tgtEl>
                                          <p:spTgt spid="1591">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591">
                                            <p:txEl>
                                              <p:pRg st="6" end="6"/>
                                            </p:txEl>
                                          </p:spTgt>
                                        </p:tgtEl>
                                        <p:attrNameLst>
                                          <p:attrName>style.visibility</p:attrName>
                                        </p:attrNameLst>
                                      </p:cBhvr>
                                      <p:to>
                                        <p:strVal val="visible"/>
                                      </p:to>
                                    </p:set>
                                    <p:animEffect transition="in" filter="fade">
                                      <p:cBhvr>
                                        <p:cTn id="35" dur="250"/>
                                        <p:tgtEl>
                                          <p:spTgt spid="1591">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91">
                                            <p:txEl>
                                              <p:pRg st="7" end="7"/>
                                            </p:txEl>
                                          </p:spTgt>
                                        </p:tgtEl>
                                        <p:attrNameLst>
                                          <p:attrName>style.visibility</p:attrName>
                                        </p:attrNameLst>
                                      </p:cBhvr>
                                      <p:to>
                                        <p:strVal val="visible"/>
                                      </p:to>
                                    </p:set>
                                    <p:animEffect transition="in" filter="fade">
                                      <p:cBhvr>
                                        <p:cTn id="39" dur="250"/>
                                        <p:tgtEl>
                                          <p:spTgt spid="1591">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591">
                                            <p:txEl>
                                              <p:pRg st="8" end="8"/>
                                            </p:txEl>
                                          </p:spTgt>
                                        </p:tgtEl>
                                        <p:attrNameLst>
                                          <p:attrName>style.visibility</p:attrName>
                                        </p:attrNameLst>
                                      </p:cBhvr>
                                      <p:to>
                                        <p:strVal val="visible"/>
                                      </p:to>
                                    </p:set>
                                    <p:animEffect transition="in" filter="fade">
                                      <p:cBhvr>
                                        <p:cTn id="43" dur="250"/>
                                        <p:tgtEl>
                                          <p:spTgt spid="15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Presentation Gray">
  <p:cSld name="Section Presentation Gray">
    <p:bg>
      <p:bgPr>
        <a:solidFill>
          <a:srgbClr val="EFEFEF"/>
        </a:solidFill>
        <a:effectLst/>
      </p:bgPr>
    </p:bg>
    <p:spTree>
      <p:nvGrpSpPr>
        <p:cNvPr id="1" name="Shape 1594"/>
        <p:cNvGrpSpPr/>
        <p:nvPr/>
      </p:nvGrpSpPr>
      <p:grpSpPr>
        <a:xfrm>
          <a:off x="0" y="0"/>
          <a:ext cx="0" cy="0"/>
          <a:chOff x="0" y="0"/>
          <a:chExt cx="0" cy="0"/>
        </a:xfrm>
      </p:grpSpPr>
      <p:pic>
        <p:nvPicPr>
          <p:cNvPr id="1595" name="Google Shape;1595;p3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1596" name="Google Shape;1596;p331"/>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7" name="Google Shape;1597;p331"/>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1598" name="Google Shape;1598;p331"/>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5"/>
                                        </p:tgtEl>
                                        <p:attrNameLst>
                                          <p:attrName>style.visibility</p:attrName>
                                        </p:attrNameLst>
                                      </p:cBhvr>
                                      <p:to>
                                        <p:strVal val="visible"/>
                                      </p:to>
                                    </p:set>
                                    <p:animEffect transition="in" filter="fade">
                                      <p:cBhvr>
                                        <p:cTn id="7" dur="500"/>
                                        <p:tgtEl>
                                          <p:spTgt spid="1595"/>
                                        </p:tgtEl>
                                      </p:cBhvr>
                                    </p:animEffect>
                                  </p:childTnLst>
                                </p:cTn>
                              </p:par>
                              <p:par>
                                <p:cTn id="8" presetID="10" presetClass="entr" presetSubtype="0" fill="hold" nodeType="withEffect">
                                  <p:stCondLst>
                                    <p:cond delay="0"/>
                                  </p:stCondLst>
                                  <p:childTnLst>
                                    <p:set>
                                      <p:cBhvr>
                                        <p:cTn id="9" dur="1" fill="hold">
                                          <p:stCondLst>
                                            <p:cond delay="0"/>
                                          </p:stCondLst>
                                        </p:cTn>
                                        <p:tgtEl>
                                          <p:spTgt spid="1597"/>
                                        </p:tgtEl>
                                        <p:attrNameLst>
                                          <p:attrName>style.visibility</p:attrName>
                                        </p:attrNameLst>
                                      </p:cBhvr>
                                      <p:to>
                                        <p:strVal val="visible"/>
                                      </p:to>
                                    </p:set>
                                    <p:animEffect transition="in" filter="fade">
                                      <p:cBhvr>
                                        <p:cTn id="10" dur="250"/>
                                        <p:tgtEl>
                                          <p:spTgt spid="159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98">
                                            <p:txEl>
                                              <p:pRg st="0" end="0"/>
                                            </p:txEl>
                                          </p:spTgt>
                                        </p:tgtEl>
                                        <p:attrNameLst>
                                          <p:attrName>style.visibility</p:attrName>
                                        </p:attrNameLst>
                                      </p:cBhvr>
                                      <p:to>
                                        <p:strVal val="visible"/>
                                      </p:to>
                                    </p:set>
                                    <p:animEffect transition="in" filter="fade">
                                      <p:cBhvr>
                                        <p:cTn id="14" dur="250"/>
                                        <p:tgtEl>
                                          <p:spTgt spid="1598">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1598">
                                            <p:txEl>
                                              <p:pRg st="1" end="1"/>
                                            </p:txEl>
                                          </p:spTgt>
                                        </p:tgtEl>
                                        <p:attrNameLst>
                                          <p:attrName>style.visibility</p:attrName>
                                        </p:attrNameLst>
                                      </p:cBhvr>
                                      <p:to>
                                        <p:strVal val="visible"/>
                                      </p:to>
                                    </p:set>
                                    <p:animEffect transition="in" filter="fade">
                                      <p:cBhvr>
                                        <p:cTn id="18" dur="250"/>
                                        <p:tgtEl>
                                          <p:spTgt spid="1598">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598">
                                            <p:txEl>
                                              <p:pRg st="2" end="2"/>
                                            </p:txEl>
                                          </p:spTgt>
                                        </p:tgtEl>
                                        <p:attrNameLst>
                                          <p:attrName>style.visibility</p:attrName>
                                        </p:attrNameLst>
                                      </p:cBhvr>
                                      <p:to>
                                        <p:strVal val="visible"/>
                                      </p:to>
                                    </p:set>
                                    <p:animEffect transition="in" filter="fade">
                                      <p:cBhvr>
                                        <p:cTn id="22" dur="250"/>
                                        <p:tgtEl>
                                          <p:spTgt spid="1598">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1598">
                                            <p:txEl>
                                              <p:pRg st="3" end="3"/>
                                            </p:txEl>
                                          </p:spTgt>
                                        </p:tgtEl>
                                        <p:attrNameLst>
                                          <p:attrName>style.visibility</p:attrName>
                                        </p:attrNameLst>
                                      </p:cBhvr>
                                      <p:to>
                                        <p:strVal val="visible"/>
                                      </p:to>
                                    </p:set>
                                    <p:animEffect transition="in" filter="fade">
                                      <p:cBhvr>
                                        <p:cTn id="26" dur="250"/>
                                        <p:tgtEl>
                                          <p:spTgt spid="1598">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598">
                                            <p:txEl>
                                              <p:pRg st="4" end="4"/>
                                            </p:txEl>
                                          </p:spTgt>
                                        </p:tgtEl>
                                        <p:attrNameLst>
                                          <p:attrName>style.visibility</p:attrName>
                                        </p:attrNameLst>
                                      </p:cBhvr>
                                      <p:to>
                                        <p:strVal val="visible"/>
                                      </p:to>
                                    </p:set>
                                    <p:animEffect transition="in" filter="fade">
                                      <p:cBhvr>
                                        <p:cTn id="30" dur="250"/>
                                        <p:tgtEl>
                                          <p:spTgt spid="1598">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1598">
                                            <p:txEl>
                                              <p:pRg st="5" end="5"/>
                                            </p:txEl>
                                          </p:spTgt>
                                        </p:tgtEl>
                                        <p:attrNameLst>
                                          <p:attrName>style.visibility</p:attrName>
                                        </p:attrNameLst>
                                      </p:cBhvr>
                                      <p:to>
                                        <p:strVal val="visible"/>
                                      </p:to>
                                    </p:set>
                                    <p:animEffect transition="in" filter="fade">
                                      <p:cBhvr>
                                        <p:cTn id="34" dur="250"/>
                                        <p:tgtEl>
                                          <p:spTgt spid="1598">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598">
                                            <p:txEl>
                                              <p:pRg st="6" end="6"/>
                                            </p:txEl>
                                          </p:spTgt>
                                        </p:tgtEl>
                                        <p:attrNameLst>
                                          <p:attrName>style.visibility</p:attrName>
                                        </p:attrNameLst>
                                      </p:cBhvr>
                                      <p:to>
                                        <p:strVal val="visible"/>
                                      </p:to>
                                    </p:set>
                                    <p:animEffect transition="in" filter="fade">
                                      <p:cBhvr>
                                        <p:cTn id="38" dur="250"/>
                                        <p:tgtEl>
                                          <p:spTgt spid="1598">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1598">
                                            <p:txEl>
                                              <p:pRg st="7" end="7"/>
                                            </p:txEl>
                                          </p:spTgt>
                                        </p:tgtEl>
                                        <p:attrNameLst>
                                          <p:attrName>style.visibility</p:attrName>
                                        </p:attrNameLst>
                                      </p:cBhvr>
                                      <p:to>
                                        <p:strVal val="visible"/>
                                      </p:to>
                                    </p:set>
                                    <p:animEffect transition="in" filter="fade">
                                      <p:cBhvr>
                                        <p:cTn id="42" dur="250"/>
                                        <p:tgtEl>
                                          <p:spTgt spid="1598">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598">
                                            <p:txEl>
                                              <p:pRg st="8" end="8"/>
                                            </p:txEl>
                                          </p:spTgt>
                                        </p:tgtEl>
                                        <p:attrNameLst>
                                          <p:attrName>style.visibility</p:attrName>
                                        </p:attrNameLst>
                                      </p:cBhvr>
                                      <p:to>
                                        <p:strVal val="visible"/>
                                      </p:to>
                                    </p:set>
                                    <p:animEffect transition="in" filter="fade">
                                      <p:cBhvr>
                                        <p:cTn id="46" dur="250"/>
                                        <p:tgtEl>
                                          <p:spTgt spid="15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599"/>
        <p:cNvGrpSpPr/>
        <p:nvPr/>
      </p:nvGrpSpPr>
      <p:grpSpPr>
        <a:xfrm>
          <a:off x="0" y="0"/>
          <a:ext cx="0" cy="0"/>
          <a:chOff x="0" y="0"/>
          <a:chExt cx="0" cy="0"/>
        </a:xfrm>
      </p:grpSpPr>
      <p:pic>
        <p:nvPicPr>
          <p:cNvPr id="1600" name="Google Shape;1600;p3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601" name="Google Shape;1601;p332"/>
          <p:cNvSpPr txBox="1">
            <a:spLocks noGrp="1"/>
          </p:cNvSpPr>
          <p:nvPr>
            <p:ph type="body" idx="1"/>
          </p:nvPr>
        </p:nvSpPr>
        <p:spPr>
          <a:xfrm>
            <a:off x="695325" y="1825625"/>
            <a:ext cx="5153027" cy="435133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2" name="Google Shape;1602;p332"/>
          <p:cNvSpPr txBox="1">
            <a:spLocks noGrp="1"/>
          </p:cNvSpPr>
          <p:nvPr>
            <p:ph type="body" idx="2"/>
          </p:nvPr>
        </p:nvSpPr>
        <p:spPr>
          <a:xfrm>
            <a:off x="6286502" y="1825625"/>
            <a:ext cx="5133975" cy="435133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03" name="Google Shape;1603;p33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604" name="Google Shape;1604;p332"/>
          <p:cNvSpPr txBox="1">
            <a:spLocks noGrp="1"/>
          </p:cNvSpPr>
          <p:nvPr>
            <p:ph type="body" idx="3"/>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5" name="Google Shape;1605;p332"/>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06" name="Google Shape;1606;p33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7" name="Google Shape;1607;p33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608"/>
        <p:cNvGrpSpPr/>
        <p:nvPr/>
      </p:nvGrpSpPr>
      <p:grpSpPr>
        <a:xfrm>
          <a:off x="0" y="0"/>
          <a:ext cx="0" cy="0"/>
          <a:chOff x="0" y="0"/>
          <a:chExt cx="0" cy="0"/>
        </a:xfrm>
      </p:grpSpPr>
      <p:pic>
        <p:nvPicPr>
          <p:cNvPr id="1609" name="Google Shape;1609;p3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610" name="Google Shape;1610;p333"/>
          <p:cNvSpPr>
            <a:spLocks noGrp="1"/>
          </p:cNvSpPr>
          <p:nvPr>
            <p:ph type="pic" idx="2"/>
          </p:nvPr>
        </p:nvSpPr>
        <p:spPr>
          <a:xfrm>
            <a:off x="705587" y="1724025"/>
            <a:ext cx="3076968" cy="1784350"/>
          </a:xfrm>
          <a:prstGeom prst="rect">
            <a:avLst/>
          </a:prstGeom>
          <a:noFill/>
          <a:ln>
            <a:noFill/>
          </a:ln>
        </p:spPr>
        <p:txBody>
          <a:bodyPr spcFirstLastPara="1" wrap="square" lIns="0" tIns="0" rIns="0" bIns="32400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1" name="Google Shape;1611;p333"/>
          <p:cNvSpPr>
            <a:spLocks noGrp="1"/>
          </p:cNvSpPr>
          <p:nvPr>
            <p:ph type="pic" idx="3"/>
          </p:nvPr>
        </p:nvSpPr>
        <p:spPr>
          <a:xfrm>
            <a:off x="4562819" y="1724025"/>
            <a:ext cx="3076968" cy="1784350"/>
          </a:xfrm>
          <a:prstGeom prst="rect">
            <a:avLst/>
          </a:prstGeom>
          <a:noFill/>
          <a:ln>
            <a:noFill/>
          </a:ln>
        </p:spPr>
        <p:txBody>
          <a:bodyPr spcFirstLastPara="1" wrap="square" lIns="0" tIns="0" rIns="0" bIns="32400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2" name="Google Shape;1612;p333"/>
          <p:cNvSpPr>
            <a:spLocks noGrp="1"/>
          </p:cNvSpPr>
          <p:nvPr>
            <p:ph type="pic" idx="4"/>
          </p:nvPr>
        </p:nvSpPr>
        <p:spPr>
          <a:xfrm>
            <a:off x="8343507" y="1724025"/>
            <a:ext cx="3076968" cy="1784350"/>
          </a:xfrm>
          <a:prstGeom prst="rect">
            <a:avLst/>
          </a:prstGeom>
          <a:noFill/>
          <a:ln>
            <a:noFill/>
          </a:ln>
        </p:spPr>
        <p:txBody>
          <a:bodyPr spcFirstLastPara="1" wrap="square" lIns="0" tIns="0" rIns="0" bIns="32400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3" name="Google Shape;1613;p333"/>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4" name="Google Shape;1614;p333"/>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5" name="Google Shape;1615;p333"/>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16" name="Google Shape;1616;p33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617" name="Google Shape;1617;p333"/>
          <p:cNvSpPr txBox="1">
            <a:spLocks noGrp="1"/>
          </p:cNvSpPr>
          <p:nvPr>
            <p:ph type="body" idx="7"/>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8" name="Google Shape;1618;p33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9" name="Google Shape;1619;p33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0" name="Google Shape;1620;p33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1621"/>
        <p:cNvGrpSpPr/>
        <p:nvPr/>
      </p:nvGrpSpPr>
      <p:grpSpPr>
        <a:xfrm>
          <a:off x="0" y="0"/>
          <a:ext cx="0" cy="0"/>
          <a:chOff x="0" y="0"/>
          <a:chExt cx="0" cy="0"/>
        </a:xfrm>
      </p:grpSpPr>
      <p:cxnSp>
        <p:nvCxnSpPr>
          <p:cNvPr id="1622" name="Google Shape;1622;p33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623" name="Google Shape;1623;p33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pic>
        <p:nvPicPr>
          <p:cNvPr id="1624" name="Google Shape;1624;p3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Quote no image">
  <p:cSld name="Quote no image">
    <p:bg>
      <p:bgPr>
        <a:solidFill>
          <a:schemeClr val="accent1"/>
        </a:solidFill>
        <a:effectLst/>
      </p:bgPr>
    </p:bg>
    <p:spTree>
      <p:nvGrpSpPr>
        <p:cNvPr id="1" name="Shape 1625"/>
        <p:cNvGrpSpPr/>
        <p:nvPr/>
      </p:nvGrpSpPr>
      <p:grpSpPr>
        <a:xfrm>
          <a:off x="0" y="0"/>
          <a:ext cx="0" cy="0"/>
          <a:chOff x="0" y="0"/>
          <a:chExt cx="0" cy="0"/>
        </a:xfrm>
      </p:grpSpPr>
      <p:cxnSp>
        <p:nvCxnSpPr>
          <p:cNvPr id="1626" name="Google Shape;1626;p335"/>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627" name="Google Shape;1627;p335"/>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1628" name="Google Shape;1628;p335"/>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629" name="Google Shape;1629;p335"/>
          <p:cNvSpPr txBox="1">
            <a:spLocks noGrp="1"/>
          </p:cNvSpPr>
          <p:nvPr>
            <p:ph type="body" idx="1"/>
          </p:nvPr>
        </p:nvSpPr>
        <p:spPr>
          <a:xfrm>
            <a:off x="1498049" y="4624991"/>
            <a:ext cx="9279491"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0" name="Google Shape;1630;p335"/>
          <p:cNvSpPr txBox="1">
            <a:spLocks noGrp="1"/>
          </p:cNvSpPr>
          <p:nvPr>
            <p:ph type="body" idx="2"/>
          </p:nvPr>
        </p:nvSpPr>
        <p:spPr>
          <a:xfrm>
            <a:off x="1498049" y="2031535"/>
            <a:ext cx="9279491" cy="2143125"/>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31" name="Google Shape;1631;p3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1632" name="Google Shape;1632;p335"/>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sp>
        <p:nvSpPr>
          <p:cNvPr id="1633" name="Google Shape;1633;p335"/>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pic>
        <p:nvPicPr>
          <p:cNvPr id="1634" name="Google Shape;1634;p3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6"/>
                                        </p:tgtEl>
                                        <p:attrNameLst>
                                          <p:attrName>style.visibility</p:attrName>
                                        </p:attrNameLst>
                                      </p:cBhvr>
                                      <p:to>
                                        <p:strVal val="visible"/>
                                      </p:to>
                                    </p:set>
                                    <p:animEffect transition="in" filter="fade">
                                      <p:cBhvr>
                                        <p:cTn id="7" dur="1000"/>
                                        <p:tgtEl>
                                          <p:spTgt spid="1626"/>
                                        </p:tgtEl>
                                      </p:cBhvr>
                                    </p:animEffect>
                                  </p:childTnLst>
                                </p:cTn>
                              </p:par>
                              <p:par>
                                <p:cTn id="8" presetID="10" presetClass="entr" presetSubtype="0" fill="hold" nodeType="withEffect">
                                  <p:stCondLst>
                                    <p:cond delay="0"/>
                                  </p:stCondLst>
                                  <p:childTnLst>
                                    <p:set>
                                      <p:cBhvr>
                                        <p:cTn id="9" dur="1" fill="hold">
                                          <p:stCondLst>
                                            <p:cond delay="0"/>
                                          </p:stCondLst>
                                        </p:cTn>
                                        <p:tgtEl>
                                          <p:spTgt spid="1628"/>
                                        </p:tgtEl>
                                        <p:attrNameLst>
                                          <p:attrName>style.visibility</p:attrName>
                                        </p:attrNameLst>
                                      </p:cBhvr>
                                      <p:to>
                                        <p:strVal val="visible"/>
                                      </p:to>
                                    </p:set>
                                    <p:animEffect transition="in" filter="fade">
                                      <p:cBhvr>
                                        <p:cTn id="10" dur="1000"/>
                                        <p:tgtEl>
                                          <p:spTgt spid="162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30">
                                            <p:txEl>
                                              <p:pRg st="0" end="0"/>
                                            </p:txEl>
                                          </p:spTgt>
                                        </p:tgtEl>
                                        <p:attrNameLst>
                                          <p:attrName>style.visibility</p:attrName>
                                        </p:attrNameLst>
                                      </p:cBhvr>
                                      <p:to>
                                        <p:strVal val="visible"/>
                                      </p:to>
                                    </p:set>
                                    <p:animEffect transition="in" filter="fade">
                                      <p:cBhvr>
                                        <p:cTn id="14" dur="500"/>
                                        <p:tgtEl>
                                          <p:spTgt spid="1630">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30">
                                            <p:txEl>
                                              <p:pRg st="1" end="1"/>
                                            </p:txEl>
                                          </p:spTgt>
                                        </p:tgtEl>
                                        <p:attrNameLst>
                                          <p:attrName>style.visibility</p:attrName>
                                        </p:attrNameLst>
                                      </p:cBhvr>
                                      <p:to>
                                        <p:strVal val="visible"/>
                                      </p:to>
                                    </p:set>
                                    <p:animEffect transition="in" filter="fade">
                                      <p:cBhvr>
                                        <p:cTn id="18" dur="500"/>
                                        <p:tgtEl>
                                          <p:spTgt spid="1630">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30">
                                            <p:txEl>
                                              <p:pRg st="2" end="2"/>
                                            </p:txEl>
                                          </p:spTgt>
                                        </p:tgtEl>
                                        <p:attrNameLst>
                                          <p:attrName>style.visibility</p:attrName>
                                        </p:attrNameLst>
                                      </p:cBhvr>
                                      <p:to>
                                        <p:strVal val="visible"/>
                                      </p:to>
                                    </p:set>
                                    <p:animEffect transition="in" filter="fade">
                                      <p:cBhvr>
                                        <p:cTn id="22" dur="500"/>
                                        <p:tgtEl>
                                          <p:spTgt spid="1630">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630">
                                            <p:txEl>
                                              <p:pRg st="3" end="3"/>
                                            </p:txEl>
                                          </p:spTgt>
                                        </p:tgtEl>
                                        <p:attrNameLst>
                                          <p:attrName>style.visibility</p:attrName>
                                        </p:attrNameLst>
                                      </p:cBhvr>
                                      <p:to>
                                        <p:strVal val="visible"/>
                                      </p:to>
                                    </p:set>
                                    <p:animEffect transition="in" filter="fade">
                                      <p:cBhvr>
                                        <p:cTn id="26" dur="500"/>
                                        <p:tgtEl>
                                          <p:spTgt spid="1630">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630">
                                            <p:txEl>
                                              <p:pRg st="4" end="4"/>
                                            </p:txEl>
                                          </p:spTgt>
                                        </p:tgtEl>
                                        <p:attrNameLst>
                                          <p:attrName>style.visibility</p:attrName>
                                        </p:attrNameLst>
                                      </p:cBhvr>
                                      <p:to>
                                        <p:strVal val="visible"/>
                                      </p:to>
                                    </p:set>
                                    <p:animEffect transition="in" filter="fade">
                                      <p:cBhvr>
                                        <p:cTn id="30" dur="500"/>
                                        <p:tgtEl>
                                          <p:spTgt spid="1630">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630">
                                            <p:txEl>
                                              <p:pRg st="5" end="5"/>
                                            </p:txEl>
                                          </p:spTgt>
                                        </p:tgtEl>
                                        <p:attrNameLst>
                                          <p:attrName>style.visibility</p:attrName>
                                        </p:attrNameLst>
                                      </p:cBhvr>
                                      <p:to>
                                        <p:strVal val="visible"/>
                                      </p:to>
                                    </p:set>
                                    <p:animEffect transition="in" filter="fade">
                                      <p:cBhvr>
                                        <p:cTn id="34" dur="500"/>
                                        <p:tgtEl>
                                          <p:spTgt spid="1630">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630">
                                            <p:txEl>
                                              <p:pRg st="6" end="6"/>
                                            </p:txEl>
                                          </p:spTgt>
                                        </p:tgtEl>
                                        <p:attrNameLst>
                                          <p:attrName>style.visibility</p:attrName>
                                        </p:attrNameLst>
                                      </p:cBhvr>
                                      <p:to>
                                        <p:strVal val="visible"/>
                                      </p:to>
                                    </p:set>
                                    <p:animEffect transition="in" filter="fade">
                                      <p:cBhvr>
                                        <p:cTn id="38" dur="500"/>
                                        <p:tgtEl>
                                          <p:spTgt spid="1630">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630">
                                            <p:txEl>
                                              <p:pRg st="7" end="7"/>
                                            </p:txEl>
                                          </p:spTgt>
                                        </p:tgtEl>
                                        <p:attrNameLst>
                                          <p:attrName>style.visibility</p:attrName>
                                        </p:attrNameLst>
                                      </p:cBhvr>
                                      <p:to>
                                        <p:strVal val="visible"/>
                                      </p:to>
                                    </p:set>
                                    <p:animEffect transition="in" filter="fade">
                                      <p:cBhvr>
                                        <p:cTn id="42" dur="500"/>
                                        <p:tgtEl>
                                          <p:spTgt spid="1630">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1630">
                                            <p:txEl>
                                              <p:pRg st="8" end="8"/>
                                            </p:txEl>
                                          </p:spTgt>
                                        </p:tgtEl>
                                        <p:attrNameLst>
                                          <p:attrName>style.visibility</p:attrName>
                                        </p:attrNameLst>
                                      </p:cBhvr>
                                      <p:to>
                                        <p:strVal val="visible"/>
                                      </p:to>
                                    </p:set>
                                    <p:animEffect transition="in" filter="fade">
                                      <p:cBhvr>
                                        <p:cTn id="46" dur="500"/>
                                        <p:tgtEl>
                                          <p:spTgt spid="1630">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629">
                                            <p:txEl>
                                              <p:pRg st="0" end="0"/>
                                            </p:txEl>
                                          </p:spTgt>
                                        </p:tgtEl>
                                        <p:attrNameLst>
                                          <p:attrName>style.visibility</p:attrName>
                                        </p:attrNameLst>
                                      </p:cBhvr>
                                      <p:to>
                                        <p:strVal val="visible"/>
                                      </p:to>
                                    </p:set>
                                    <p:animEffect transition="in" filter="fade">
                                      <p:cBhvr>
                                        <p:cTn id="50" dur="500"/>
                                        <p:tgtEl>
                                          <p:spTgt spid="1629">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1629">
                                            <p:txEl>
                                              <p:pRg st="1" end="1"/>
                                            </p:txEl>
                                          </p:spTgt>
                                        </p:tgtEl>
                                        <p:attrNameLst>
                                          <p:attrName>style.visibility</p:attrName>
                                        </p:attrNameLst>
                                      </p:cBhvr>
                                      <p:to>
                                        <p:strVal val="visible"/>
                                      </p:to>
                                    </p:set>
                                    <p:animEffect transition="in" filter="fade">
                                      <p:cBhvr>
                                        <p:cTn id="54" dur="500"/>
                                        <p:tgtEl>
                                          <p:spTgt spid="1629">
                                            <p:txEl>
                                              <p:p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1629">
                                            <p:txEl>
                                              <p:pRg st="2" end="2"/>
                                            </p:txEl>
                                          </p:spTgt>
                                        </p:tgtEl>
                                        <p:attrNameLst>
                                          <p:attrName>style.visibility</p:attrName>
                                        </p:attrNameLst>
                                      </p:cBhvr>
                                      <p:to>
                                        <p:strVal val="visible"/>
                                      </p:to>
                                    </p:set>
                                    <p:animEffect transition="in" filter="fade">
                                      <p:cBhvr>
                                        <p:cTn id="58" dur="500"/>
                                        <p:tgtEl>
                                          <p:spTgt spid="1629">
                                            <p:txEl>
                                              <p:pRg st="2" end="2"/>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1629">
                                            <p:txEl>
                                              <p:pRg st="3" end="3"/>
                                            </p:txEl>
                                          </p:spTgt>
                                        </p:tgtEl>
                                        <p:attrNameLst>
                                          <p:attrName>style.visibility</p:attrName>
                                        </p:attrNameLst>
                                      </p:cBhvr>
                                      <p:to>
                                        <p:strVal val="visible"/>
                                      </p:to>
                                    </p:set>
                                    <p:animEffect transition="in" filter="fade">
                                      <p:cBhvr>
                                        <p:cTn id="62" dur="500"/>
                                        <p:tgtEl>
                                          <p:spTgt spid="1629">
                                            <p:txEl>
                                              <p:pRg st="3" end="3"/>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1629">
                                            <p:txEl>
                                              <p:pRg st="4" end="4"/>
                                            </p:txEl>
                                          </p:spTgt>
                                        </p:tgtEl>
                                        <p:attrNameLst>
                                          <p:attrName>style.visibility</p:attrName>
                                        </p:attrNameLst>
                                      </p:cBhvr>
                                      <p:to>
                                        <p:strVal val="visible"/>
                                      </p:to>
                                    </p:set>
                                    <p:animEffect transition="in" filter="fade">
                                      <p:cBhvr>
                                        <p:cTn id="66" dur="500"/>
                                        <p:tgtEl>
                                          <p:spTgt spid="1629">
                                            <p:txEl>
                                              <p:pRg st="4" end="4"/>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1629">
                                            <p:txEl>
                                              <p:pRg st="5" end="5"/>
                                            </p:txEl>
                                          </p:spTgt>
                                        </p:tgtEl>
                                        <p:attrNameLst>
                                          <p:attrName>style.visibility</p:attrName>
                                        </p:attrNameLst>
                                      </p:cBhvr>
                                      <p:to>
                                        <p:strVal val="visible"/>
                                      </p:to>
                                    </p:set>
                                    <p:animEffect transition="in" filter="fade">
                                      <p:cBhvr>
                                        <p:cTn id="70" dur="500"/>
                                        <p:tgtEl>
                                          <p:spTgt spid="1629">
                                            <p:txEl>
                                              <p:pRg st="5" end="5"/>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1629">
                                            <p:txEl>
                                              <p:pRg st="6" end="6"/>
                                            </p:txEl>
                                          </p:spTgt>
                                        </p:tgtEl>
                                        <p:attrNameLst>
                                          <p:attrName>style.visibility</p:attrName>
                                        </p:attrNameLst>
                                      </p:cBhvr>
                                      <p:to>
                                        <p:strVal val="visible"/>
                                      </p:to>
                                    </p:set>
                                    <p:animEffect transition="in" filter="fade">
                                      <p:cBhvr>
                                        <p:cTn id="74" dur="500"/>
                                        <p:tgtEl>
                                          <p:spTgt spid="1629">
                                            <p:txEl>
                                              <p:pRg st="6" end="6"/>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1629">
                                            <p:txEl>
                                              <p:pRg st="7" end="7"/>
                                            </p:txEl>
                                          </p:spTgt>
                                        </p:tgtEl>
                                        <p:attrNameLst>
                                          <p:attrName>style.visibility</p:attrName>
                                        </p:attrNameLst>
                                      </p:cBhvr>
                                      <p:to>
                                        <p:strVal val="visible"/>
                                      </p:to>
                                    </p:set>
                                    <p:animEffect transition="in" filter="fade">
                                      <p:cBhvr>
                                        <p:cTn id="78" dur="500"/>
                                        <p:tgtEl>
                                          <p:spTgt spid="1629">
                                            <p:txEl>
                                              <p:pRg st="7" end="7"/>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629">
                                            <p:txEl>
                                              <p:pRg st="8" end="8"/>
                                            </p:txEl>
                                          </p:spTgt>
                                        </p:tgtEl>
                                        <p:attrNameLst>
                                          <p:attrName>style.visibility</p:attrName>
                                        </p:attrNameLst>
                                      </p:cBhvr>
                                      <p:to>
                                        <p:strVal val="visible"/>
                                      </p:to>
                                    </p:set>
                                    <p:animEffect transition="in" filter="fade">
                                      <p:cBhvr>
                                        <p:cTn id="82" dur="500"/>
                                        <p:tgtEl>
                                          <p:spTgt spid="16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Quote with customer logo Grey">
  <p:cSld name="Quote with customer logo Grey">
    <p:bg>
      <p:bgPr>
        <a:solidFill>
          <a:schemeClr val="lt1"/>
        </a:solidFill>
        <a:effectLst/>
      </p:bgPr>
    </p:bg>
    <p:spTree>
      <p:nvGrpSpPr>
        <p:cNvPr id="1" name="Shape 1635"/>
        <p:cNvGrpSpPr/>
        <p:nvPr/>
      </p:nvGrpSpPr>
      <p:grpSpPr>
        <a:xfrm>
          <a:off x="0" y="0"/>
          <a:ext cx="0" cy="0"/>
          <a:chOff x="0" y="0"/>
          <a:chExt cx="0" cy="0"/>
        </a:xfrm>
      </p:grpSpPr>
      <p:sp>
        <p:nvSpPr>
          <p:cNvPr id="1636" name="Google Shape;1636;p336"/>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7" name="Google Shape;1637;p3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1638" name="Google Shape;1638;p336"/>
          <p:cNvSpPr>
            <a:spLocks noGrp="1"/>
          </p:cNvSpPr>
          <p:nvPr>
            <p:ph type="pic" idx="2"/>
          </p:nvPr>
        </p:nvSpPr>
        <p:spPr>
          <a:xfrm>
            <a:off x="2438401" y="5427305"/>
            <a:ext cx="2862325" cy="891338"/>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9" name="Google Shape;1639;p336"/>
          <p:cNvSpPr txBox="1">
            <a:spLocks noGrp="1"/>
          </p:cNvSpPr>
          <p:nvPr>
            <p:ph type="body" idx="1"/>
          </p:nvPr>
        </p:nvSpPr>
        <p:spPr>
          <a:xfrm>
            <a:off x="2438401" y="3567716"/>
            <a:ext cx="8339139"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0" name="Google Shape;1640;p336"/>
          <p:cNvSpPr txBox="1">
            <a:spLocks noGrp="1"/>
          </p:cNvSpPr>
          <p:nvPr>
            <p:ph type="body" idx="3"/>
          </p:nvPr>
        </p:nvSpPr>
        <p:spPr>
          <a:xfrm>
            <a:off x="2438401" y="974260"/>
            <a:ext cx="8339139" cy="2366363"/>
          </a:xfrm>
          <a:prstGeom prst="rect">
            <a:avLst/>
          </a:prstGeom>
          <a:noFill/>
          <a:ln>
            <a:noFill/>
          </a:ln>
        </p:spPr>
        <p:txBody>
          <a:bodyPr spcFirstLastPara="1" wrap="square" lIns="0" tIns="0" rIns="0" bIns="32400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1" name="Google Shape;1641;p336"/>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1642" name="Google Shape;1642;p3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sp>
        <p:nvSpPr>
          <p:cNvPr id="1643" name="Google Shape;1643;p336"/>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0">
                                            <p:txEl>
                                              <p:pRg st="0" end="0"/>
                                            </p:txEl>
                                          </p:spTgt>
                                        </p:tgtEl>
                                        <p:attrNameLst>
                                          <p:attrName>style.visibility</p:attrName>
                                        </p:attrNameLst>
                                      </p:cBhvr>
                                      <p:to>
                                        <p:strVal val="visible"/>
                                      </p:to>
                                    </p:set>
                                    <p:animEffect transition="in" filter="fade">
                                      <p:cBhvr>
                                        <p:cTn id="7" dur="500"/>
                                        <p:tgtEl>
                                          <p:spTgt spid="1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40">
                                            <p:txEl>
                                              <p:pRg st="1" end="1"/>
                                            </p:txEl>
                                          </p:spTgt>
                                        </p:tgtEl>
                                        <p:attrNameLst>
                                          <p:attrName>style.visibility</p:attrName>
                                        </p:attrNameLst>
                                      </p:cBhvr>
                                      <p:to>
                                        <p:strVal val="visible"/>
                                      </p:to>
                                    </p:set>
                                    <p:animEffect transition="in" filter="fade">
                                      <p:cBhvr>
                                        <p:cTn id="10" dur="500"/>
                                        <p:tgtEl>
                                          <p:spTgt spid="164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40">
                                            <p:txEl>
                                              <p:pRg st="2" end="2"/>
                                            </p:txEl>
                                          </p:spTgt>
                                        </p:tgtEl>
                                        <p:attrNameLst>
                                          <p:attrName>style.visibility</p:attrName>
                                        </p:attrNameLst>
                                      </p:cBhvr>
                                      <p:to>
                                        <p:strVal val="visible"/>
                                      </p:to>
                                    </p:set>
                                    <p:animEffect transition="in" filter="fade">
                                      <p:cBhvr>
                                        <p:cTn id="13" dur="500"/>
                                        <p:tgtEl>
                                          <p:spTgt spid="164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40">
                                            <p:txEl>
                                              <p:pRg st="3" end="3"/>
                                            </p:txEl>
                                          </p:spTgt>
                                        </p:tgtEl>
                                        <p:attrNameLst>
                                          <p:attrName>style.visibility</p:attrName>
                                        </p:attrNameLst>
                                      </p:cBhvr>
                                      <p:to>
                                        <p:strVal val="visible"/>
                                      </p:to>
                                    </p:set>
                                    <p:animEffect transition="in" filter="fade">
                                      <p:cBhvr>
                                        <p:cTn id="16" dur="500"/>
                                        <p:tgtEl>
                                          <p:spTgt spid="164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40">
                                            <p:txEl>
                                              <p:pRg st="4" end="4"/>
                                            </p:txEl>
                                          </p:spTgt>
                                        </p:tgtEl>
                                        <p:attrNameLst>
                                          <p:attrName>style.visibility</p:attrName>
                                        </p:attrNameLst>
                                      </p:cBhvr>
                                      <p:to>
                                        <p:strVal val="visible"/>
                                      </p:to>
                                    </p:set>
                                    <p:animEffect transition="in" filter="fade">
                                      <p:cBhvr>
                                        <p:cTn id="19" dur="500"/>
                                        <p:tgtEl>
                                          <p:spTgt spid="164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40">
                                            <p:txEl>
                                              <p:pRg st="5" end="5"/>
                                            </p:txEl>
                                          </p:spTgt>
                                        </p:tgtEl>
                                        <p:attrNameLst>
                                          <p:attrName>style.visibility</p:attrName>
                                        </p:attrNameLst>
                                      </p:cBhvr>
                                      <p:to>
                                        <p:strVal val="visible"/>
                                      </p:to>
                                    </p:set>
                                    <p:animEffect transition="in" filter="fade">
                                      <p:cBhvr>
                                        <p:cTn id="22" dur="500"/>
                                        <p:tgtEl>
                                          <p:spTgt spid="164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40">
                                            <p:txEl>
                                              <p:pRg st="6" end="6"/>
                                            </p:txEl>
                                          </p:spTgt>
                                        </p:tgtEl>
                                        <p:attrNameLst>
                                          <p:attrName>style.visibility</p:attrName>
                                        </p:attrNameLst>
                                      </p:cBhvr>
                                      <p:to>
                                        <p:strVal val="visible"/>
                                      </p:to>
                                    </p:set>
                                    <p:animEffect transition="in" filter="fade">
                                      <p:cBhvr>
                                        <p:cTn id="25" dur="500"/>
                                        <p:tgtEl>
                                          <p:spTgt spid="164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40">
                                            <p:txEl>
                                              <p:pRg st="7" end="7"/>
                                            </p:txEl>
                                          </p:spTgt>
                                        </p:tgtEl>
                                        <p:attrNameLst>
                                          <p:attrName>style.visibility</p:attrName>
                                        </p:attrNameLst>
                                      </p:cBhvr>
                                      <p:to>
                                        <p:strVal val="visible"/>
                                      </p:to>
                                    </p:set>
                                    <p:animEffect transition="in" filter="fade">
                                      <p:cBhvr>
                                        <p:cTn id="28" dur="500"/>
                                        <p:tgtEl>
                                          <p:spTgt spid="164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40">
                                            <p:txEl>
                                              <p:pRg st="8" end="8"/>
                                            </p:txEl>
                                          </p:spTgt>
                                        </p:tgtEl>
                                        <p:attrNameLst>
                                          <p:attrName>style.visibility</p:attrName>
                                        </p:attrNameLst>
                                      </p:cBhvr>
                                      <p:to>
                                        <p:strVal val="visible"/>
                                      </p:to>
                                    </p:set>
                                    <p:animEffect transition="in" filter="fade">
                                      <p:cBhvr>
                                        <p:cTn id="31" dur="500"/>
                                        <p:tgtEl>
                                          <p:spTgt spid="1640">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639">
                                            <p:txEl>
                                              <p:pRg st="0" end="0"/>
                                            </p:txEl>
                                          </p:spTgt>
                                        </p:tgtEl>
                                        <p:attrNameLst>
                                          <p:attrName>style.visibility</p:attrName>
                                        </p:attrNameLst>
                                      </p:cBhvr>
                                      <p:to>
                                        <p:strVal val="visible"/>
                                      </p:to>
                                    </p:set>
                                    <p:animEffect transition="in" filter="fade">
                                      <p:cBhvr>
                                        <p:cTn id="35" dur="500"/>
                                        <p:tgtEl>
                                          <p:spTgt spid="163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639">
                                            <p:txEl>
                                              <p:pRg st="1" end="1"/>
                                            </p:txEl>
                                          </p:spTgt>
                                        </p:tgtEl>
                                        <p:attrNameLst>
                                          <p:attrName>style.visibility</p:attrName>
                                        </p:attrNameLst>
                                      </p:cBhvr>
                                      <p:to>
                                        <p:strVal val="visible"/>
                                      </p:to>
                                    </p:set>
                                    <p:animEffect transition="in" filter="fade">
                                      <p:cBhvr>
                                        <p:cTn id="39" dur="500"/>
                                        <p:tgtEl>
                                          <p:spTgt spid="163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639">
                                            <p:txEl>
                                              <p:pRg st="2" end="2"/>
                                            </p:txEl>
                                          </p:spTgt>
                                        </p:tgtEl>
                                        <p:attrNameLst>
                                          <p:attrName>style.visibility</p:attrName>
                                        </p:attrNameLst>
                                      </p:cBhvr>
                                      <p:to>
                                        <p:strVal val="visible"/>
                                      </p:to>
                                    </p:set>
                                    <p:animEffect transition="in" filter="fade">
                                      <p:cBhvr>
                                        <p:cTn id="43" dur="500"/>
                                        <p:tgtEl>
                                          <p:spTgt spid="163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639">
                                            <p:txEl>
                                              <p:pRg st="3" end="3"/>
                                            </p:txEl>
                                          </p:spTgt>
                                        </p:tgtEl>
                                        <p:attrNameLst>
                                          <p:attrName>style.visibility</p:attrName>
                                        </p:attrNameLst>
                                      </p:cBhvr>
                                      <p:to>
                                        <p:strVal val="visible"/>
                                      </p:to>
                                    </p:set>
                                    <p:animEffect transition="in" filter="fade">
                                      <p:cBhvr>
                                        <p:cTn id="47" dur="500"/>
                                        <p:tgtEl>
                                          <p:spTgt spid="163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639">
                                            <p:txEl>
                                              <p:pRg st="4" end="4"/>
                                            </p:txEl>
                                          </p:spTgt>
                                        </p:tgtEl>
                                        <p:attrNameLst>
                                          <p:attrName>style.visibility</p:attrName>
                                        </p:attrNameLst>
                                      </p:cBhvr>
                                      <p:to>
                                        <p:strVal val="visible"/>
                                      </p:to>
                                    </p:set>
                                    <p:animEffect transition="in" filter="fade">
                                      <p:cBhvr>
                                        <p:cTn id="51" dur="500"/>
                                        <p:tgtEl>
                                          <p:spTgt spid="163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639">
                                            <p:txEl>
                                              <p:pRg st="5" end="5"/>
                                            </p:txEl>
                                          </p:spTgt>
                                        </p:tgtEl>
                                        <p:attrNameLst>
                                          <p:attrName>style.visibility</p:attrName>
                                        </p:attrNameLst>
                                      </p:cBhvr>
                                      <p:to>
                                        <p:strVal val="visible"/>
                                      </p:to>
                                    </p:set>
                                    <p:animEffect transition="in" filter="fade">
                                      <p:cBhvr>
                                        <p:cTn id="55" dur="500"/>
                                        <p:tgtEl>
                                          <p:spTgt spid="163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639">
                                            <p:txEl>
                                              <p:pRg st="6" end="6"/>
                                            </p:txEl>
                                          </p:spTgt>
                                        </p:tgtEl>
                                        <p:attrNameLst>
                                          <p:attrName>style.visibility</p:attrName>
                                        </p:attrNameLst>
                                      </p:cBhvr>
                                      <p:to>
                                        <p:strVal val="visible"/>
                                      </p:to>
                                    </p:set>
                                    <p:animEffect transition="in" filter="fade">
                                      <p:cBhvr>
                                        <p:cTn id="59" dur="500"/>
                                        <p:tgtEl>
                                          <p:spTgt spid="163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639">
                                            <p:txEl>
                                              <p:pRg st="7" end="7"/>
                                            </p:txEl>
                                          </p:spTgt>
                                        </p:tgtEl>
                                        <p:attrNameLst>
                                          <p:attrName>style.visibility</p:attrName>
                                        </p:attrNameLst>
                                      </p:cBhvr>
                                      <p:to>
                                        <p:strVal val="visible"/>
                                      </p:to>
                                    </p:set>
                                    <p:animEffect transition="in" filter="fade">
                                      <p:cBhvr>
                                        <p:cTn id="63" dur="500"/>
                                        <p:tgtEl>
                                          <p:spTgt spid="163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639">
                                            <p:txEl>
                                              <p:pRg st="8" end="8"/>
                                            </p:txEl>
                                          </p:spTgt>
                                        </p:tgtEl>
                                        <p:attrNameLst>
                                          <p:attrName>style.visibility</p:attrName>
                                        </p:attrNameLst>
                                      </p:cBhvr>
                                      <p:to>
                                        <p:strVal val="visible"/>
                                      </p:to>
                                    </p:set>
                                    <p:animEffect transition="in" filter="fade">
                                      <p:cBhvr>
                                        <p:cTn id="67" dur="500"/>
                                        <p:tgtEl>
                                          <p:spTgt spid="16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44"/>
        <p:cNvGrpSpPr/>
        <p:nvPr/>
      </p:nvGrpSpPr>
      <p:grpSpPr>
        <a:xfrm>
          <a:off x="0" y="0"/>
          <a:ext cx="0" cy="0"/>
          <a:chOff x="0" y="0"/>
          <a:chExt cx="0" cy="0"/>
        </a:xfrm>
      </p:grpSpPr>
      <p:sp>
        <p:nvSpPr>
          <p:cNvPr id="1645" name="Google Shape;1645;p337"/>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46" name="Google Shape;1646;p337"/>
          <p:cNvSpPr>
            <a:spLocks noGrp="1"/>
          </p:cNvSpPr>
          <p:nvPr>
            <p:ph type="pic" idx="2"/>
          </p:nvPr>
        </p:nvSpPr>
        <p:spPr>
          <a:xfrm>
            <a:off x="2438401" y="5427305"/>
            <a:ext cx="2862325" cy="891338"/>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7" name="Google Shape;1647;p337"/>
          <p:cNvSpPr txBox="1">
            <a:spLocks noGrp="1"/>
          </p:cNvSpPr>
          <p:nvPr>
            <p:ph type="body" idx="1"/>
          </p:nvPr>
        </p:nvSpPr>
        <p:spPr>
          <a:xfrm>
            <a:off x="2438401" y="3567716"/>
            <a:ext cx="8339139"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8" name="Google Shape;1648;p3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sp>
        <p:nvSpPr>
          <p:cNvPr id="1649" name="Google Shape;1649;p337"/>
          <p:cNvSpPr txBox="1">
            <a:spLocks noGrp="1"/>
          </p:cNvSpPr>
          <p:nvPr>
            <p:ph type="body" idx="3"/>
          </p:nvPr>
        </p:nvSpPr>
        <p:spPr>
          <a:xfrm>
            <a:off x="2438401" y="974260"/>
            <a:ext cx="8339139" cy="2366363"/>
          </a:xfrm>
          <a:prstGeom prst="rect">
            <a:avLst/>
          </a:prstGeom>
          <a:noFill/>
          <a:ln>
            <a:noFill/>
          </a:ln>
        </p:spPr>
        <p:txBody>
          <a:bodyPr spcFirstLastPara="1" wrap="square" lIns="0" tIns="0" rIns="0" bIns="32400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50" name="Google Shape;1650;p33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651" name="Google Shape;1651;p33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pic>
        <p:nvPicPr>
          <p:cNvPr id="1652" name="Google Shape;1652;p3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7">
                                            <p:txEl>
                                              <p:pRg st="0" end="0"/>
                                            </p:txEl>
                                          </p:spTgt>
                                        </p:tgtEl>
                                        <p:attrNameLst>
                                          <p:attrName>style.visibility</p:attrName>
                                        </p:attrNameLst>
                                      </p:cBhvr>
                                      <p:to>
                                        <p:strVal val="visible"/>
                                      </p:to>
                                    </p:set>
                                    <p:animEffect transition="in" filter="fade">
                                      <p:cBhvr>
                                        <p:cTn id="7" dur="500"/>
                                        <p:tgtEl>
                                          <p:spTgt spid="16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47">
                                            <p:txEl>
                                              <p:pRg st="1" end="1"/>
                                            </p:txEl>
                                          </p:spTgt>
                                        </p:tgtEl>
                                        <p:attrNameLst>
                                          <p:attrName>style.visibility</p:attrName>
                                        </p:attrNameLst>
                                      </p:cBhvr>
                                      <p:to>
                                        <p:strVal val="visible"/>
                                      </p:to>
                                    </p:set>
                                    <p:animEffect transition="in" filter="fade">
                                      <p:cBhvr>
                                        <p:cTn id="10" dur="500"/>
                                        <p:tgtEl>
                                          <p:spTgt spid="16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47">
                                            <p:txEl>
                                              <p:pRg st="2" end="2"/>
                                            </p:txEl>
                                          </p:spTgt>
                                        </p:tgtEl>
                                        <p:attrNameLst>
                                          <p:attrName>style.visibility</p:attrName>
                                        </p:attrNameLst>
                                      </p:cBhvr>
                                      <p:to>
                                        <p:strVal val="visible"/>
                                      </p:to>
                                    </p:set>
                                    <p:animEffect transition="in" filter="fade">
                                      <p:cBhvr>
                                        <p:cTn id="13" dur="500"/>
                                        <p:tgtEl>
                                          <p:spTgt spid="16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47">
                                            <p:txEl>
                                              <p:pRg st="3" end="3"/>
                                            </p:txEl>
                                          </p:spTgt>
                                        </p:tgtEl>
                                        <p:attrNameLst>
                                          <p:attrName>style.visibility</p:attrName>
                                        </p:attrNameLst>
                                      </p:cBhvr>
                                      <p:to>
                                        <p:strVal val="visible"/>
                                      </p:to>
                                    </p:set>
                                    <p:animEffect transition="in" filter="fade">
                                      <p:cBhvr>
                                        <p:cTn id="16" dur="500"/>
                                        <p:tgtEl>
                                          <p:spTgt spid="164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47">
                                            <p:txEl>
                                              <p:pRg st="4" end="4"/>
                                            </p:txEl>
                                          </p:spTgt>
                                        </p:tgtEl>
                                        <p:attrNameLst>
                                          <p:attrName>style.visibility</p:attrName>
                                        </p:attrNameLst>
                                      </p:cBhvr>
                                      <p:to>
                                        <p:strVal val="visible"/>
                                      </p:to>
                                    </p:set>
                                    <p:animEffect transition="in" filter="fade">
                                      <p:cBhvr>
                                        <p:cTn id="19" dur="500"/>
                                        <p:tgtEl>
                                          <p:spTgt spid="164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47">
                                            <p:txEl>
                                              <p:pRg st="5" end="5"/>
                                            </p:txEl>
                                          </p:spTgt>
                                        </p:tgtEl>
                                        <p:attrNameLst>
                                          <p:attrName>style.visibility</p:attrName>
                                        </p:attrNameLst>
                                      </p:cBhvr>
                                      <p:to>
                                        <p:strVal val="visible"/>
                                      </p:to>
                                    </p:set>
                                    <p:animEffect transition="in" filter="fade">
                                      <p:cBhvr>
                                        <p:cTn id="22" dur="500"/>
                                        <p:tgtEl>
                                          <p:spTgt spid="164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47">
                                            <p:txEl>
                                              <p:pRg st="6" end="6"/>
                                            </p:txEl>
                                          </p:spTgt>
                                        </p:tgtEl>
                                        <p:attrNameLst>
                                          <p:attrName>style.visibility</p:attrName>
                                        </p:attrNameLst>
                                      </p:cBhvr>
                                      <p:to>
                                        <p:strVal val="visible"/>
                                      </p:to>
                                    </p:set>
                                    <p:animEffect transition="in" filter="fade">
                                      <p:cBhvr>
                                        <p:cTn id="25" dur="500"/>
                                        <p:tgtEl>
                                          <p:spTgt spid="164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47">
                                            <p:txEl>
                                              <p:pRg st="7" end="7"/>
                                            </p:txEl>
                                          </p:spTgt>
                                        </p:tgtEl>
                                        <p:attrNameLst>
                                          <p:attrName>style.visibility</p:attrName>
                                        </p:attrNameLst>
                                      </p:cBhvr>
                                      <p:to>
                                        <p:strVal val="visible"/>
                                      </p:to>
                                    </p:set>
                                    <p:animEffect transition="in" filter="fade">
                                      <p:cBhvr>
                                        <p:cTn id="28" dur="500"/>
                                        <p:tgtEl>
                                          <p:spTgt spid="164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47">
                                            <p:txEl>
                                              <p:pRg st="8" end="8"/>
                                            </p:txEl>
                                          </p:spTgt>
                                        </p:tgtEl>
                                        <p:attrNameLst>
                                          <p:attrName>style.visibility</p:attrName>
                                        </p:attrNameLst>
                                      </p:cBhvr>
                                      <p:to>
                                        <p:strVal val="visible"/>
                                      </p:to>
                                    </p:set>
                                    <p:animEffect transition="in" filter="fade">
                                      <p:cBhvr>
                                        <p:cTn id="31" dur="500"/>
                                        <p:tgtEl>
                                          <p:spTgt spid="164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649">
                                            <p:txEl>
                                              <p:pRg st="0" end="0"/>
                                            </p:txEl>
                                          </p:spTgt>
                                        </p:tgtEl>
                                        <p:attrNameLst>
                                          <p:attrName>style.visibility</p:attrName>
                                        </p:attrNameLst>
                                      </p:cBhvr>
                                      <p:to>
                                        <p:strVal val="visible"/>
                                      </p:to>
                                    </p:set>
                                    <p:animEffect transition="in" filter="fade">
                                      <p:cBhvr>
                                        <p:cTn id="35" dur="500"/>
                                        <p:tgtEl>
                                          <p:spTgt spid="164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649">
                                            <p:txEl>
                                              <p:pRg st="1" end="1"/>
                                            </p:txEl>
                                          </p:spTgt>
                                        </p:tgtEl>
                                        <p:attrNameLst>
                                          <p:attrName>style.visibility</p:attrName>
                                        </p:attrNameLst>
                                      </p:cBhvr>
                                      <p:to>
                                        <p:strVal val="visible"/>
                                      </p:to>
                                    </p:set>
                                    <p:animEffect transition="in" filter="fade">
                                      <p:cBhvr>
                                        <p:cTn id="39" dur="500"/>
                                        <p:tgtEl>
                                          <p:spTgt spid="164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649">
                                            <p:txEl>
                                              <p:pRg st="2" end="2"/>
                                            </p:txEl>
                                          </p:spTgt>
                                        </p:tgtEl>
                                        <p:attrNameLst>
                                          <p:attrName>style.visibility</p:attrName>
                                        </p:attrNameLst>
                                      </p:cBhvr>
                                      <p:to>
                                        <p:strVal val="visible"/>
                                      </p:to>
                                    </p:set>
                                    <p:animEffect transition="in" filter="fade">
                                      <p:cBhvr>
                                        <p:cTn id="43" dur="500"/>
                                        <p:tgtEl>
                                          <p:spTgt spid="164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649">
                                            <p:txEl>
                                              <p:pRg st="3" end="3"/>
                                            </p:txEl>
                                          </p:spTgt>
                                        </p:tgtEl>
                                        <p:attrNameLst>
                                          <p:attrName>style.visibility</p:attrName>
                                        </p:attrNameLst>
                                      </p:cBhvr>
                                      <p:to>
                                        <p:strVal val="visible"/>
                                      </p:to>
                                    </p:set>
                                    <p:animEffect transition="in" filter="fade">
                                      <p:cBhvr>
                                        <p:cTn id="47" dur="500"/>
                                        <p:tgtEl>
                                          <p:spTgt spid="164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649">
                                            <p:txEl>
                                              <p:pRg st="4" end="4"/>
                                            </p:txEl>
                                          </p:spTgt>
                                        </p:tgtEl>
                                        <p:attrNameLst>
                                          <p:attrName>style.visibility</p:attrName>
                                        </p:attrNameLst>
                                      </p:cBhvr>
                                      <p:to>
                                        <p:strVal val="visible"/>
                                      </p:to>
                                    </p:set>
                                    <p:animEffect transition="in" filter="fade">
                                      <p:cBhvr>
                                        <p:cTn id="51" dur="500"/>
                                        <p:tgtEl>
                                          <p:spTgt spid="164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649">
                                            <p:txEl>
                                              <p:pRg st="5" end="5"/>
                                            </p:txEl>
                                          </p:spTgt>
                                        </p:tgtEl>
                                        <p:attrNameLst>
                                          <p:attrName>style.visibility</p:attrName>
                                        </p:attrNameLst>
                                      </p:cBhvr>
                                      <p:to>
                                        <p:strVal val="visible"/>
                                      </p:to>
                                    </p:set>
                                    <p:animEffect transition="in" filter="fade">
                                      <p:cBhvr>
                                        <p:cTn id="55" dur="500"/>
                                        <p:tgtEl>
                                          <p:spTgt spid="164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649">
                                            <p:txEl>
                                              <p:pRg st="6" end="6"/>
                                            </p:txEl>
                                          </p:spTgt>
                                        </p:tgtEl>
                                        <p:attrNameLst>
                                          <p:attrName>style.visibility</p:attrName>
                                        </p:attrNameLst>
                                      </p:cBhvr>
                                      <p:to>
                                        <p:strVal val="visible"/>
                                      </p:to>
                                    </p:set>
                                    <p:animEffect transition="in" filter="fade">
                                      <p:cBhvr>
                                        <p:cTn id="59" dur="500"/>
                                        <p:tgtEl>
                                          <p:spTgt spid="164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649">
                                            <p:txEl>
                                              <p:pRg st="7" end="7"/>
                                            </p:txEl>
                                          </p:spTgt>
                                        </p:tgtEl>
                                        <p:attrNameLst>
                                          <p:attrName>style.visibility</p:attrName>
                                        </p:attrNameLst>
                                      </p:cBhvr>
                                      <p:to>
                                        <p:strVal val="visible"/>
                                      </p:to>
                                    </p:set>
                                    <p:animEffect transition="in" filter="fade">
                                      <p:cBhvr>
                                        <p:cTn id="63" dur="500"/>
                                        <p:tgtEl>
                                          <p:spTgt spid="164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649">
                                            <p:txEl>
                                              <p:pRg st="8" end="8"/>
                                            </p:txEl>
                                          </p:spTgt>
                                        </p:tgtEl>
                                        <p:attrNameLst>
                                          <p:attrName>style.visibility</p:attrName>
                                        </p:attrNameLst>
                                      </p:cBhvr>
                                      <p:to>
                                        <p:strVal val="visible"/>
                                      </p:to>
                                    </p:set>
                                    <p:animEffect transition="in" filter="fade">
                                      <p:cBhvr>
                                        <p:cTn id="67" dur="500"/>
                                        <p:tgtEl>
                                          <p:spTgt spid="16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168"/>
        <p:cNvGrpSpPr/>
        <p:nvPr/>
      </p:nvGrpSpPr>
      <p:grpSpPr>
        <a:xfrm>
          <a:off x="0" y="0"/>
          <a:ext cx="0" cy="0"/>
          <a:chOff x="0" y="0"/>
          <a:chExt cx="0" cy="0"/>
        </a:xfrm>
      </p:grpSpPr>
      <p:sp>
        <p:nvSpPr>
          <p:cNvPr id="169" name="Google Shape;169;p170"/>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170"/>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70"/>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70"/>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173" name="Google Shape;173;p170"/>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70"/>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70"/>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6" name="Google Shape;176;p170"/>
          <p:cNvGrpSpPr/>
          <p:nvPr/>
        </p:nvGrpSpPr>
        <p:grpSpPr>
          <a:xfrm>
            <a:off x="704850" y="2681770"/>
            <a:ext cx="10810875" cy="45744"/>
            <a:chOff x="704850" y="2681770"/>
            <a:chExt cx="10915647" cy="46287"/>
          </a:xfrm>
        </p:grpSpPr>
        <p:sp>
          <p:nvSpPr>
            <p:cNvPr id="177" name="Google Shape;177;p170"/>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70"/>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70"/>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0" name="Google Shape;180;p170"/>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181" name="Google Shape;181;p170"/>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182" name="Google Shape;182;p170"/>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70"/>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170"/>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185" name="Google Shape;185;p1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186" name="Google Shape;186;p17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87" name="Google Shape;187;p17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8" name="Google Shape;188;p17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Quote with customer logo Blue">
  <p:cSld name="1_Quote with customer logo Blue">
    <p:bg>
      <p:bgPr>
        <a:solidFill>
          <a:schemeClr val="lt1"/>
        </a:solidFill>
        <a:effectLst/>
      </p:bgPr>
    </p:bg>
    <p:spTree>
      <p:nvGrpSpPr>
        <p:cNvPr id="1" name="Shape 1653"/>
        <p:cNvGrpSpPr/>
        <p:nvPr/>
      </p:nvGrpSpPr>
      <p:grpSpPr>
        <a:xfrm>
          <a:off x="0" y="0"/>
          <a:ext cx="0" cy="0"/>
          <a:chOff x="0" y="0"/>
          <a:chExt cx="0" cy="0"/>
        </a:xfrm>
      </p:grpSpPr>
      <p:sp>
        <p:nvSpPr>
          <p:cNvPr id="1654" name="Google Shape;1654;p338"/>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5" name="Google Shape;1655;p338"/>
          <p:cNvSpPr>
            <a:spLocks noGrp="1"/>
          </p:cNvSpPr>
          <p:nvPr>
            <p:ph type="pic" idx="2"/>
          </p:nvPr>
        </p:nvSpPr>
        <p:spPr>
          <a:xfrm>
            <a:off x="5986089" y="5216437"/>
            <a:ext cx="2862324" cy="891338"/>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656" name="Google Shape;1656;p338"/>
          <p:cNvCxnSpPr/>
          <p:nvPr/>
        </p:nvCxnSpPr>
        <p:spPr>
          <a:xfrm>
            <a:off x="5634266" y="5193036"/>
            <a:ext cx="0" cy="934362"/>
          </a:xfrm>
          <a:prstGeom prst="straightConnector1">
            <a:avLst/>
          </a:prstGeom>
          <a:noFill/>
          <a:ln w="9525" cap="flat" cmpd="sng">
            <a:solidFill>
              <a:srgbClr val="A5A5A5"/>
            </a:solidFill>
            <a:prstDash val="solid"/>
            <a:miter lim="800000"/>
            <a:headEnd type="none" w="sm" len="sm"/>
            <a:tailEnd type="none" w="sm" len="sm"/>
          </a:ln>
        </p:spPr>
      </p:cxnSp>
      <p:sp>
        <p:nvSpPr>
          <p:cNvPr id="1657" name="Google Shape;1657;p338"/>
          <p:cNvSpPr/>
          <p:nvPr/>
        </p:nvSpPr>
        <p:spPr>
          <a:xfrm>
            <a:off x="11583460"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cxnSp>
        <p:nvCxnSpPr>
          <p:cNvPr id="1658" name="Google Shape;1658;p33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659" name="Google Shape;1659;p338"/>
          <p:cNvSpPr/>
          <p:nvPr/>
        </p:nvSpPr>
        <p:spPr>
          <a:xfrm>
            <a:off x="2106933" y="6470102"/>
            <a:ext cx="34688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Calibri"/>
                <a:ea typeface="Calibri"/>
                <a:cs typeface="Calibri"/>
                <a:sym typeface="Calibri"/>
              </a:rPr>
              <a:t>Company confidential – do not forward or distribute</a:t>
            </a:r>
            <a:endParaRPr/>
          </a:p>
        </p:txBody>
      </p:sp>
      <p:pic>
        <p:nvPicPr>
          <p:cNvPr id="1660" name="Google Shape;1660;p3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1661" name="Google Shape;1661;p338"/>
          <p:cNvCxnSpPr/>
          <p:nvPr/>
        </p:nvCxnSpPr>
        <p:spPr>
          <a:xfrm>
            <a:off x="2037083" y="6508202"/>
            <a:ext cx="0" cy="212795"/>
          </a:xfrm>
          <a:prstGeom prst="straightConnector1">
            <a:avLst/>
          </a:prstGeom>
          <a:noFill/>
          <a:ln w="9525" cap="flat" cmpd="sng">
            <a:solidFill>
              <a:srgbClr val="7F7F7F"/>
            </a:solidFill>
            <a:prstDash val="solid"/>
            <a:miter lim="800000"/>
            <a:headEnd type="none" w="sm" len="sm"/>
            <a:tailEnd type="none" w="sm" len="sm"/>
          </a:ln>
        </p:spPr>
      </p:cxnSp>
      <p:sp>
        <p:nvSpPr>
          <p:cNvPr id="1662" name="Google Shape;1662;p338"/>
          <p:cNvSpPr txBox="1">
            <a:spLocks noGrp="1"/>
          </p:cNvSpPr>
          <p:nvPr>
            <p:ph type="body" idx="1"/>
          </p:nvPr>
        </p:nvSpPr>
        <p:spPr>
          <a:xfrm>
            <a:off x="2438401" y="3567716"/>
            <a:ext cx="8339139"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3" name="Google Shape;1663;p338"/>
          <p:cNvSpPr txBox="1">
            <a:spLocks noGrp="1"/>
          </p:cNvSpPr>
          <p:nvPr>
            <p:ph type="body" idx="3"/>
          </p:nvPr>
        </p:nvSpPr>
        <p:spPr>
          <a:xfrm>
            <a:off x="2438401" y="974260"/>
            <a:ext cx="8339139" cy="2366363"/>
          </a:xfrm>
          <a:prstGeom prst="rect">
            <a:avLst/>
          </a:prstGeom>
          <a:noFill/>
          <a:ln>
            <a:noFill/>
          </a:ln>
        </p:spPr>
        <p:txBody>
          <a:bodyPr spcFirstLastPara="1" wrap="square" lIns="0" tIns="0" rIns="0" bIns="32400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4" name="Google Shape;1664;p3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grpSp>
        <p:nvGrpSpPr>
          <p:cNvPr id="1665" name="Google Shape;1665;p338"/>
          <p:cNvGrpSpPr/>
          <p:nvPr/>
        </p:nvGrpSpPr>
        <p:grpSpPr>
          <a:xfrm>
            <a:off x="2438401" y="5201349"/>
            <a:ext cx="2876550" cy="1056080"/>
            <a:chOff x="2438401" y="390405"/>
            <a:chExt cx="2876550" cy="1056080"/>
          </a:xfrm>
        </p:grpSpPr>
        <p:pic>
          <p:nvPicPr>
            <p:cNvPr id="1666" name="Google Shape;1666;p338"/>
            <p:cNvPicPr preferRelativeResize="0"/>
            <p:nvPr/>
          </p:nvPicPr>
          <p:blipFill rotWithShape="1">
            <a:blip r:embed="rId4">
              <a:alphaModFix/>
            </a:blip>
            <a:srcRect/>
            <a:stretch/>
          </p:blipFill>
          <p:spPr>
            <a:xfrm>
              <a:off x="2438401" y="1055960"/>
              <a:ext cx="2876550" cy="390525"/>
            </a:xfrm>
            <a:prstGeom prst="rect">
              <a:avLst/>
            </a:prstGeom>
            <a:noFill/>
            <a:ln>
              <a:noFill/>
            </a:ln>
          </p:spPr>
        </p:pic>
        <p:pic>
          <p:nvPicPr>
            <p:cNvPr id="1667" name="Google Shape;1667;p338"/>
            <p:cNvPicPr preferRelativeResize="0"/>
            <p:nvPr/>
          </p:nvPicPr>
          <p:blipFill rotWithShape="1">
            <a:blip r:embed="rId5">
              <a:alphaModFix/>
            </a:blip>
            <a:srcRect/>
            <a:stretch/>
          </p:blipFill>
          <p:spPr>
            <a:xfrm>
              <a:off x="2438401" y="390405"/>
              <a:ext cx="2876550" cy="66555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2">
                                            <p:txEl>
                                              <p:pRg st="0" end="0"/>
                                            </p:txEl>
                                          </p:spTgt>
                                        </p:tgtEl>
                                        <p:attrNameLst>
                                          <p:attrName>style.visibility</p:attrName>
                                        </p:attrNameLst>
                                      </p:cBhvr>
                                      <p:to>
                                        <p:strVal val="visible"/>
                                      </p:to>
                                    </p:set>
                                    <p:animEffect transition="in" filter="fade">
                                      <p:cBhvr>
                                        <p:cTn id="7" dur="500"/>
                                        <p:tgtEl>
                                          <p:spTgt spid="166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62">
                                            <p:txEl>
                                              <p:pRg st="1" end="1"/>
                                            </p:txEl>
                                          </p:spTgt>
                                        </p:tgtEl>
                                        <p:attrNameLst>
                                          <p:attrName>style.visibility</p:attrName>
                                        </p:attrNameLst>
                                      </p:cBhvr>
                                      <p:to>
                                        <p:strVal val="visible"/>
                                      </p:to>
                                    </p:set>
                                    <p:animEffect transition="in" filter="fade">
                                      <p:cBhvr>
                                        <p:cTn id="10" dur="500"/>
                                        <p:tgtEl>
                                          <p:spTgt spid="166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62">
                                            <p:txEl>
                                              <p:pRg st="2" end="2"/>
                                            </p:txEl>
                                          </p:spTgt>
                                        </p:tgtEl>
                                        <p:attrNameLst>
                                          <p:attrName>style.visibility</p:attrName>
                                        </p:attrNameLst>
                                      </p:cBhvr>
                                      <p:to>
                                        <p:strVal val="visible"/>
                                      </p:to>
                                    </p:set>
                                    <p:animEffect transition="in" filter="fade">
                                      <p:cBhvr>
                                        <p:cTn id="13" dur="500"/>
                                        <p:tgtEl>
                                          <p:spTgt spid="166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62">
                                            <p:txEl>
                                              <p:pRg st="3" end="3"/>
                                            </p:txEl>
                                          </p:spTgt>
                                        </p:tgtEl>
                                        <p:attrNameLst>
                                          <p:attrName>style.visibility</p:attrName>
                                        </p:attrNameLst>
                                      </p:cBhvr>
                                      <p:to>
                                        <p:strVal val="visible"/>
                                      </p:to>
                                    </p:set>
                                    <p:animEffect transition="in" filter="fade">
                                      <p:cBhvr>
                                        <p:cTn id="16" dur="500"/>
                                        <p:tgtEl>
                                          <p:spTgt spid="166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62">
                                            <p:txEl>
                                              <p:pRg st="4" end="4"/>
                                            </p:txEl>
                                          </p:spTgt>
                                        </p:tgtEl>
                                        <p:attrNameLst>
                                          <p:attrName>style.visibility</p:attrName>
                                        </p:attrNameLst>
                                      </p:cBhvr>
                                      <p:to>
                                        <p:strVal val="visible"/>
                                      </p:to>
                                    </p:set>
                                    <p:animEffect transition="in" filter="fade">
                                      <p:cBhvr>
                                        <p:cTn id="19" dur="500"/>
                                        <p:tgtEl>
                                          <p:spTgt spid="166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62">
                                            <p:txEl>
                                              <p:pRg st="5" end="5"/>
                                            </p:txEl>
                                          </p:spTgt>
                                        </p:tgtEl>
                                        <p:attrNameLst>
                                          <p:attrName>style.visibility</p:attrName>
                                        </p:attrNameLst>
                                      </p:cBhvr>
                                      <p:to>
                                        <p:strVal val="visible"/>
                                      </p:to>
                                    </p:set>
                                    <p:animEffect transition="in" filter="fade">
                                      <p:cBhvr>
                                        <p:cTn id="22" dur="500"/>
                                        <p:tgtEl>
                                          <p:spTgt spid="166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62">
                                            <p:txEl>
                                              <p:pRg st="6" end="6"/>
                                            </p:txEl>
                                          </p:spTgt>
                                        </p:tgtEl>
                                        <p:attrNameLst>
                                          <p:attrName>style.visibility</p:attrName>
                                        </p:attrNameLst>
                                      </p:cBhvr>
                                      <p:to>
                                        <p:strVal val="visible"/>
                                      </p:to>
                                    </p:set>
                                    <p:animEffect transition="in" filter="fade">
                                      <p:cBhvr>
                                        <p:cTn id="25" dur="500"/>
                                        <p:tgtEl>
                                          <p:spTgt spid="166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62">
                                            <p:txEl>
                                              <p:pRg st="7" end="7"/>
                                            </p:txEl>
                                          </p:spTgt>
                                        </p:tgtEl>
                                        <p:attrNameLst>
                                          <p:attrName>style.visibility</p:attrName>
                                        </p:attrNameLst>
                                      </p:cBhvr>
                                      <p:to>
                                        <p:strVal val="visible"/>
                                      </p:to>
                                    </p:set>
                                    <p:animEffect transition="in" filter="fade">
                                      <p:cBhvr>
                                        <p:cTn id="28" dur="500"/>
                                        <p:tgtEl>
                                          <p:spTgt spid="166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62">
                                            <p:txEl>
                                              <p:pRg st="8" end="8"/>
                                            </p:txEl>
                                          </p:spTgt>
                                        </p:tgtEl>
                                        <p:attrNameLst>
                                          <p:attrName>style.visibility</p:attrName>
                                        </p:attrNameLst>
                                      </p:cBhvr>
                                      <p:to>
                                        <p:strVal val="visible"/>
                                      </p:to>
                                    </p:set>
                                    <p:animEffect transition="in" filter="fade">
                                      <p:cBhvr>
                                        <p:cTn id="31" dur="500"/>
                                        <p:tgtEl>
                                          <p:spTgt spid="166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663">
                                            <p:txEl>
                                              <p:pRg st="0" end="0"/>
                                            </p:txEl>
                                          </p:spTgt>
                                        </p:tgtEl>
                                        <p:attrNameLst>
                                          <p:attrName>style.visibility</p:attrName>
                                        </p:attrNameLst>
                                      </p:cBhvr>
                                      <p:to>
                                        <p:strVal val="visible"/>
                                      </p:to>
                                    </p:set>
                                    <p:animEffect transition="in" filter="fade">
                                      <p:cBhvr>
                                        <p:cTn id="35" dur="500"/>
                                        <p:tgtEl>
                                          <p:spTgt spid="166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663">
                                            <p:txEl>
                                              <p:pRg st="1" end="1"/>
                                            </p:txEl>
                                          </p:spTgt>
                                        </p:tgtEl>
                                        <p:attrNameLst>
                                          <p:attrName>style.visibility</p:attrName>
                                        </p:attrNameLst>
                                      </p:cBhvr>
                                      <p:to>
                                        <p:strVal val="visible"/>
                                      </p:to>
                                    </p:set>
                                    <p:animEffect transition="in" filter="fade">
                                      <p:cBhvr>
                                        <p:cTn id="39" dur="500"/>
                                        <p:tgtEl>
                                          <p:spTgt spid="166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663">
                                            <p:txEl>
                                              <p:pRg st="2" end="2"/>
                                            </p:txEl>
                                          </p:spTgt>
                                        </p:tgtEl>
                                        <p:attrNameLst>
                                          <p:attrName>style.visibility</p:attrName>
                                        </p:attrNameLst>
                                      </p:cBhvr>
                                      <p:to>
                                        <p:strVal val="visible"/>
                                      </p:to>
                                    </p:set>
                                    <p:animEffect transition="in" filter="fade">
                                      <p:cBhvr>
                                        <p:cTn id="43" dur="500"/>
                                        <p:tgtEl>
                                          <p:spTgt spid="166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663">
                                            <p:txEl>
                                              <p:pRg st="3" end="3"/>
                                            </p:txEl>
                                          </p:spTgt>
                                        </p:tgtEl>
                                        <p:attrNameLst>
                                          <p:attrName>style.visibility</p:attrName>
                                        </p:attrNameLst>
                                      </p:cBhvr>
                                      <p:to>
                                        <p:strVal val="visible"/>
                                      </p:to>
                                    </p:set>
                                    <p:animEffect transition="in" filter="fade">
                                      <p:cBhvr>
                                        <p:cTn id="47" dur="500"/>
                                        <p:tgtEl>
                                          <p:spTgt spid="166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663">
                                            <p:txEl>
                                              <p:pRg st="4" end="4"/>
                                            </p:txEl>
                                          </p:spTgt>
                                        </p:tgtEl>
                                        <p:attrNameLst>
                                          <p:attrName>style.visibility</p:attrName>
                                        </p:attrNameLst>
                                      </p:cBhvr>
                                      <p:to>
                                        <p:strVal val="visible"/>
                                      </p:to>
                                    </p:set>
                                    <p:animEffect transition="in" filter="fade">
                                      <p:cBhvr>
                                        <p:cTn id="51" dur="500"/>
                                        <p:tgtEl>
                                          <p:spTgt spid="166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663">
                                            <p:txEl>
                                              <p:pRg st="5" end="5"/>
                                            </p:txEl>
                                          </p:spTgt>
                                        </p:tgtEl>
                                        <p:attrNameLst>
                                          <p:attrName>style.visibility</p:attrName>
                                        </p:attrNameLst>
                                      </p:cBhvr>
                                      <p:to>
                                        <p:strVal val="visible"/>
                                      </p:to>
                                    </p:set>
                                    <p:animEffect transition="in" filter="fade">
                                      <p:cBhvr>
                                        <p:cTn id="55" dur="500"/>
                                        <p:tgtEl>
                                          <p:spTgt spid="166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663">
                                            <p:txEl>
                                              <p:pRg st="6" end="6"/>
                                            </p:txEl>
                                          </p:spTgt>
                                        </p:tgtEl>
                                        <p:attrNameLst>
                                          <p:attrName>style.visibility</p:attrName>
                                        </p:attrNameLst>
                                      </p:cBhvr>
                                      <p:to>
                                        <p:strVal val="visible"/>
                                      </p:to>
                                    </p:set>
                                    <p:animEffect transition="in" filter="fade">
                                      <p:cBhvr>
                                        <p:cTn id="59" dur="500"/>
                                        <p:tgtEl>
                                          <p:spTgt spid="166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663">
                                            <p:txEl>
                                              <p:pRg st="7" end="7"/>
                                            </p:txEl>
                                          </p:spTgt>
                                        </p:tgtEl>
                                        <p:attrNameLst>
                                          <p:attrName>style.visibility</p:attrName>
                                        </p:attrNameLst>
                                      </p:cBhvr>
                                      <p:to>
                                        <p:strVal val="visible"/>
                                      </p:to>
                                    </p:set>
                                    <p:animEffect transition="in" filter="fade">
                                      <p:cBhvr>
                                        <p:cTn id="63" dur="500"/>
                                        <p:tgtEl>
                                          <p:spTgt spid="166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663">
                                            <p:txEl>
                                              <p:pRg st="8" end="8"/>
                                            </p:txEl>
                                          </p:spTgt>
                                        </p:tgtEl>
                                        <p:attrNameLst>
                                          <p:attrName>style.visibility</p:attrName>
                                        </p:attrNameLst>
                                      </p:cBhvr>
                                      <p:to>
                                        <p:strVal val="visible"/>
                                      </p:to>
                                    </p:set>
                                    <p:animEffect transition="in" filter="fade">
                                      <p:cBhvr>
                                        <p:cTn id="67" dur="500"/>
                                        <p:tgtEl>
                                          <p:spTgt spid="16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1668"/>
        <p:cNvGrpSpPr/>
        <p:nvPr/>
      </p:nvGrpSpPr>
      <p:grpSpPr>
        <a:xfrm>
          <a:off x="0" y="0"/>
          <a:ext cx="0" cy="0"/>
          <a:chOff x="0" y="0"/>
          <a:chExt cx="0" cy="0"/>
        </a:xfrm>
      </p:grpSpPr>
      <p:pic>
        <p:nvPicPr>
          <p:cNvPr id="1669" name="Google Shape;1669;p3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670" name="Google Shape;1670;p339"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1671" name="Google Shape;1671;p339"/>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1672" name="Google Shape;1672;p339"/>
          <p:cNvGrpSpPr/>
          <p:nvPr/>
        </p:nvGrpSpPr>
        <p:grpSpPr>
          <a:xfrm>
            <a:off x="2499940" y="1930189"/>
            <a:ext cx="7190789" cy="4020502"/>
            <a:chOff x="1763688" y="1124744"/>
            <a:chExt cx="5652564" cy="3166095"/>
          </a:xfrm>
        </p:grpSpPr>
        <p:sp>
          <p:nvSpPr>
            <p:cNvPr id="1673" name="Google Shape;1673;p339"/>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74" name="Google Shape;1674;p339"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1675" name="Google Shape;1675;p339"/>
          <p:cNvSpPr>
            <a:spLocks noGrp="1"/>
          </p:cNvSpPr>
          <p:nvPr>
            <p:ph type="pic" idx="2"/>
          </p:nvPr>
        </p:nvSpPr>
        <p:spPr>
          <a:xfrm>
            <a:off x="3928395" y="2305407"/>
            <a:ext cx="4333875" cy="2704741"/>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676" name="Google Shape;1676;p33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677" name="Google Shape;1677;p33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1678" name="Google Shape;1678;p339"/>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9" name="Google Shape;1679;p339"/>
          <p:cNvSpPr txBox="1">
            <a:spLocks noGrp="1"/>
          </p:cNvSpPr>
          <p:nvPr>
            <p:ph type="body" idx="1"/>
          </p:nvPr>
        </p:nvSpPr>
        <p:spPr>
          <a:xfrm>
            <a:off x="695327" y="1217082"/>
            <a:ext cx="10725151" cy="519778"/>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reak Time">
  <p:cSld name="Break Time">
    <p:spTree>
      <p:nvGrpSpPr>
        <p:cNvPr id="1" name="Shape 1680"/>
        <p:cNvGrpSpPr/>
        <p:nvPr/>
      </p:nvGrpSpPr>
      <p:grpSpPr>
        <a:xfrm>
          <a:off x="0" y="0"/>
          <a:ext cx="0" cy="0"/>
          <a:chOff x="0" y="0"/>
          <a:chExt cx="0" cy="0"/>
        </a:xfrm>
      </p:grpSpPr>
      <p:sp>
        <p:nvSpPr>
          <p:cNvPr id="1681" name="Google Shape;1681;p340"/>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2" name="Google Shape;1682;p3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683" name="Google Shape;1683;p340"/>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chemeClr val="accent1"/>
                </a:solidFill>
                <a:latin typeface="Calibri"/>
                <a:ea typeface="Calibri"/>
                <a:cs typeface="Calibri"/>
                <a:sym typeface="Calibri"/>
              </a:rPr>
              <a:t>Break Time</a:t>
            </a:r>
            <a:endParaRPr/>
          </a:p>
        </p:txBody>
      </p:sp>
      <p:sp>
        <p:nvSpPr>
          <p:cNvPr id="1684" name="Google Shape;1684;p340"/>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grpSp>
        <p:nvGrpSpPr>
          <p:cNvPr id="1685" name="Google Shape;1685;p340"/>
          <p:cNvGrpSpPr/>
          <p:nvPr/>
        </p:nvGrpSpPr>
        <p:grpSpPr>
          <a:xfrm>
            <a:off x="4343129" y="1610825"/>
            <a:ext cx="1075656" cy="1932926"/>
            <a:chOff x="1617663" y="858838"/>
            <a:chExt cx="1993900" cy="3582988"/>
          </a:xfrm>
        </p:grpSpPr>
        <p:sp>
          <p:nvSpPr>
            <p:cNvPr id="1686" name="Google Shape;1686;p340"/>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7" name="Google Shape;1687;p340"/>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88" name="Google Shape;1688;p340"/>
          <p:cNvGrpSpPr/>
          <p:nvPr/>
        </p:nvGrpSpPr>
        <p:grpSpPr>
          <a:xfrm>
            <a:off x="6515912" y="1608138"/>
            <a:ext cx="1672124" cy="1953097"/>
            <a:chOff x="6872288" y="1608138"/>
            <a:chExt cx="1936750" cy="2262188"/>
          </a:xfrm>
        </p:grpSpPr>
        <p:sp>
          <p:nvSpPr>
            <p:cNvPr id="1689" name="Google Shape;1689;p340"/>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0" name="Google Shape;1690;p340"/>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1" name="Google Shape;1691;p340"/>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5"/>
                                        </p:tgtEl>
                                        <p:attrNameLst>
                                          <p:attrName>style.visibility</p:attrName>
                                        </p:attrNameLst>
                                      </p:cBhvr>
                                      <p:to>
                                        <p:strVal val="visible"/>
                                      </p:to>
                                    </p:set>
                                    <p:animEffect transition="in" filter="fade">
                                      <p:cBhvr>
                                        <p:cTn id="7" dur="250"/>
                                        <p:tgtEl>
                                          <p:spTgt spid="168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684"/>
                                        </p:tgtEl>
                                        <p:attrNameLst>
                                          <p:attrName>style.visibility</p:attrName>
                                        </p:attrNameLst>
                                      </p:cBhvr>
                                      <p:to>
                                        <p:strVal val="visible"/>
                                      </p:to>
                                    </p:set>
                                    <p:animEffect transition="in" filter="fade">
                                      <p:cBhvr>
                                        <p:cTn id="11" dur="250"/>
                                        <p:tgtEl>
                                          <p:spTgt spid="168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88"/>
                                        </p:tgtEl>
                                        <p:attrNameLst>
                                          <p:attrName>style.visibility</p:attrName>
                                        </p:attrNameLst>
                                      </p:cBhvr>
                                      <p:to>
                                        <p:strVal val="visible"/>
                                      </p:to>
                                    </p:set>
                                    <p:animEffect transition="in" filter="fade">
                                      <p:cBhvr>
                                        <p:cTn id="15" dur="250"/>
                                        <p:tgtEl>
                                          <p:spTgt spid="168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683"/>
                                        </p:tgtEl>
                                        <p:attrNameLst>
                                          <p:attrName>style.visibility</p:attrName>
                                        </p:attrNameLst>
                                      </p:cBhvr>
                                      <p:to>
                                        <p:strVal val="visible"/>
                                      </p:to>
                                    </p:set>
                                    <p:animEffect transition="in" filter="fade">
                                      <p:cBhvr>
                                        <p:cTn id="19" dur="500"/>
                                        <p:tgtEl>
                                          <p:spTgt spid="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_Q&amp;A">
  <p:cSld name="1_Q&amp;A">
    <p:spTree>
      <p:nvGrpSpPr>
        <p:cNvPr id="1" name="Shape 1692"/>
        <p:cNvGrpSpPr/>
        <p:nvPr/>
      </p:nvGrpSpPr>
      <p:grpSpPr>
        <a:xfrm>
          <a:off x="0" y="0"/>
          <a:ext cx="0" cy="0"/>
          <a:chOff x="0" y="0"/>
          <a:chExt cx="0" cy="0"/>
        </a:xfrm>
      </p:grpSpPr>
      <p:sp>
        <p:nvSpPr>
          <p:cNvPr id="1693" name="Google Shape;1693;p341"/>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94" name="Google Shape;1694;p3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695" name="Google Shape;1695;p341"/>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chemeClr val="dk1"/>
                </a:solidFill>
                <a:latin typeface="Calibri"/>
                <a:ea typeface="Calibri"/>
                <a:cs typeface="Calibri"/>
                <a:sym typeface="Calibri"/>
              </a:rPr>
              <a:t>Q</a:t>
            </a:r>
            <a:endParaRPr sz="14000">
              <a:solidFill>
                <a:schemeClr val="accent1"/>
              </a:solidFill>
              <a:latin typeface="Calibri"/>
              <a:ea typeface="Calibri"/>
              <a:cs typeface="Calibri"/>
              <a:sym typeface="Calibri"/>
            </a:endParaRPr>
          </a:p>
        </p:txBody>
      </p:sp>
      <p:sp>
        <p:nvSpPr>
          <p:cNvPr id="1696" name="Google Shape;1696;p341"/>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sp>
        <p:nvSpPr>
          <p:cNvPr id="1697" name="Google Shape;1697;p341"/>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chemeClr val="accent1"/>
                </a:solidFill>
                <a:latin typeface="Calibri"/>
                <a:ea typeface="Calibri"/>
                <a:cs typeface="Calibri"/>
                <a:sym typeface="Calibri"/>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5"/>
                                        </p:tgtEl>
                                        <p:attrNameLst>
                                          <p:attrName>style.visibility</p:attrName>
                                        </p:attrNameLst>
                                      </p:cBhvr>
                                      <p:to>
                                        <p:strVal val="visible"/>
                                      </p:to>
                                    </p:set>
                                    <p:animEffect transition="in" filter="fade">
                                      <p:cBhvr>
                                        <p:cTn id="7" dur="250"/>
                                        <p:tgtEl>
                                          <p:spTgt spid="169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696"/>
                                        </p:tgtEl>
                                        <p:attrNameLst>
                                          <p:attrName>style.visibility</p:attrName>
                                        </p:attrNameLst>
                                      </p:cBhvr>
                                      <p:to>
                                        <p:strVal val="visible"/>
                                      </p:to>
                                    </p:set>
                                    <p:animEffect transition="in" filter="fade">
                                      <p:cBhvr>
                                        <p:cTn id="11" dur="250"/>
                                        <p:tgtEl>
                                          <p:spTgt spid="169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97"/>
                                        </p:tgtEl>
                                        <p:attrNameLst>
                                          <p:attrName>style.visibility</p:attrName>
                                        </p:attrNameLst>
                                      </p:cBhvr>
                                      <p:to>
                                        <p:strVal val="visible"/>
                                      </p:to>
                                    </p:set>
                                    <p:animEffect transition="in" filter="fade">
                                      <p:cBhvr>
                                        <p:cTn id="15" dur="250"/>
                                        <p:tgtEl>
                                          <p:spTgt spid="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1698"/>
        <p:cNvGrpSpPr/>
        <p:nvPr/>
      </p:nvGrpSpPr>
      <p:grpSpPr>
        <a:xfrm>
          <a:off x="0" y="0"/>
          <a:ext cx="0" cy="0"/>
          <a:chOff x="0" y="0"/>
          <a:chExt cx="0" cy="0"/>
        </a:xfrm>
      </p:grpSpPr>
      <p:pic>
        <p:nvPicPr>
          <p:cNvPr id="1699" name="Google Shape;1699;p342"/>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1700" name="Google Shape;1700;p3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1701" name="Google Shape;1701;p342"/>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1702" name="Google Shape;1702;p342"/>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a:p>
        </p:txBody>
      </p:sp>
      <p:sp>
        <p:nvSpPr>
          <p:cNvPr id="1703" name="Google Shape;1703;p342"/>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704" name="Google Shape;1704;p342"/>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705" name="Google Shape;1705;p342"/>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706" name="Google Shape;1706;p342"/>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1">
                                            <p:txEl>
                                              <p:pRg st="0" end="0"/>
                                            </p:txEl>
                                          </p:spTgt>
                                        </p:tgtEl>
                                        <p:attrNameLst>
                                          <p:attrName>style.visibility</p:attrName>
                                        </p:attrNameLst>
                                      </p:cBhvr>
                                      <p:to>
                                        <p:strVal val="visible"/>
                                      </p:to>
                                    </p:set>
                                    <p:animEffect transition="in" filter="fade">
                                      <p:cBhvr>
                                        <p:cTn id="7" dur="500"/>
                                        <p:tgtEl>
                                          <p:spTgt spid="170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99"/>
                                        </p:tgtEl>
                                        <p:attrNameLst>
                                          <p:attrName>style.visibility</p:attrName>
                                        </p:attrNameLst>
                                      </p:cBhvr>
                                      <p:to>
                                        <p:strVal val="visible"/>
                                      </p:to>
                                    </p:set>
                                    <p:animEffect transition="in" filter="fade">
                                      <p:cBhvr>
                                        <p:cTn id="11" dur="500"/>
                                        <p:tgtEl>
                                          <p:spTgt spid="169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00"/>
                                        </p:tgtEl>
                                        <p:attrNameLst>
                                          <p:attrName>style.visibility</p:attrName>
                                        </p:attrNameLst>
                                      </p:cBhvr>
                                      <p:to>
                                        <p:strVal val="visible"/>
                                      </p:to>
                                    </p:set>
                                    <p:animEffect transition="in" filter="fade">
                                      <p:cBhvr>
                                        <p:cTn id="15" dur="250"/>
                                        <p:tgtEl>
                                          <p:spTgt spid="1700"/>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704"/>
                                        </p:tgtEl>
                                        <p:attrNameLst>
                                          <p:attrName>style.visibility</p:attrName>
                                        </p:attrNameLst>
                                      </p:cBhvr>
                                      <p:to>
                                        <p:strVal val="visible"/>
                                      </p:to>
                                    </p:set>
                                    <p:animEffect transition="in" filter="fade">
                                      <p:cBhvr>
                                        <p:cTn id="19" dur="500"/>
                                        <p:tgtEl>
                                          <p:spTgt spid="1704"/>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702"/>
                                        </p:tgtEl>
                                        <p:attrNameLst>
                                          <p:attrName>style.visibility</p:attrName>
                                        </p:attrNameLst>
                                      </p:cBhvr>
                                      <p:to>
                                        <p:strVal val="visible"/>
                                      </p:to>
                                    </p:set>
                                    <p:animEffect transition="in" filter="fade">
                                      <p:cBhvr>
                                        <p:cTn id="23" dur="250"/>
                                        <p:tgtEl>
                                          <p:spTgt spid="170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05"/>
                                        </p:tgtEl>
                                        <p:attrNameLst>
                                          <p:attrName>style.visibility</p:attrName>
                                        </p:attrNameLst>
                                      </p:cBhvr>
                                      <p:to>
                                        <p:strVal val="visible"/>
                                      </p:to>
                                    </p:set>
                                    <p:animEffect transition="in" filter="fade">
                                      <p:cBhvr>
                                        <p:cTn id="27" dur="500"/>
                                        <p:tgtEl>
                                          <p:spTgt spid="1705"/>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703"/>
                                        </p:tgtEl>
                                        <p:attrNameLst>
                                          <p:attrName>style.visibility</p:attrName>
                                        </p:attrNameLst>
                                      </p:cBhvr>
                                      <p:to>
                                        <p:strVal val="visible"/>
                                      </p:to>
                                    </p:set>
                                    <p:animEffect transition="in" filter="fade">
                                      <p:cBhvr>
                                        <p:cTn id="31" dur="250"/>
                                        <p:tgtEl>
                                          <p:spTgt spid="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_Final Deck no thanking">
  <p:cSld name="1_Final Deck no thanking">
    <p:spTree>
      <p:nvGrpSpPr>
        <p:cNvPr id="1" name="Shape 1707"/>
        <p:cNvGrpSpPr/>
        <p:nvPr/>
      </p:nvGrpSpPr>
      <p:grpSpPr>
        <a:xfrm>
          <a:off x="0" y="0"/>
          <a:ext cx="0" cy="0"/>
          <a:chOff x="0" y="0"/>
          <a:chExt cx="0" cy="0"/>
        </a:xfrm>
      </p:grpSpPr>
      <p:pic>
        <p:nvPicPr>
          <p:cNvPr id="1708" name="Google Shape;1708;p343"/>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1709" name="Google Shape;1709;p3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1710" name="Google Shape;1710;p343"/>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a:p>
        </p:txBody>
      </p:sp>
      <p:sp>
        <p:nvSpPr>
          <p:cNvPr id="1711" name="Google Shape;1711;p343"/>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712" name="Google Shape;1712;p343"/>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713" name="Google Shape;1713;p343"/>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714" name="Google Shape;1714;p343"/>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8"/>
                                        </p:tgtEl>
                                        <p:attrNameLst>
                                          <p:attrName>style.visibility</p:attrName>
                                        </p:attrNameLst>
                                      </p:cBhvr>
                                      <p:to>
                                        <p:strVal val="visible"/>
                                      </p:to>
                                    </p:set>
                                    <p:animEffect transition="in" filter="fade">
                                      <p:cBhvr>
                                        <p:cTn id="7" dur="500"/>
                                        <p:tgtEl>
                                          <p:spTgt spid="17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09"/>
                                        </p:tgtEl>
                                        <p:attrNameLst>
                                          <p:attrName>style.visibility</p:attrName>
                                        </p:attrNameLst>
                                      </p:cBhvr>
                                      <p:to>
                                        <p:strVal val="visible"/>
                                      </p:to>
                                    </p:set>
                                    <p:animEffect transition="in" filter="fade">
                                      <p:cBhvr>
                                        <p:cTn id="11" dur="250"/>
                                        <p:tgtEl>
                                          <p:spTgt spid="170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712"/>
                                        </p:tgtEl>
                                        <p:attrNameLst>
                                          <p:attrName>style.visibility</p:attrName>
                                        </p:attrNameLst>
                                      </p:cBhvr>
                                      <p:to>
                                        <p:strVal val="visible"/>
                                      </p:to>
                                    </p:set>
                                    <p:animEffect transition="in" filter="fade">
                                      <p:cBhvr>
                                        <p:cTn id="15" dur="500"/>
                                        <p:tgtEl>
                                          <p:spTgt spid="1712"/>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710"/>
                                        </p:tgtEl>
                                        <p:attrNameLst>
                                          <p:attrName>style.visibility</p:attrName>
                                        </p:attrNameLst>
                                      </p:cBhvr>
                                      <p:to>
                                        <p:strVal val="visible"/>
                                      </p:to>
                                    </p:set>
                                    <p:animEffect transition="in" filter="fade">
                                      <p:cBhvr>
                                        <p:cTn id="19" dur="250"/>
                                        <p:tgtEl>
                                          <p:spTgt spid="171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713"/>
                                        </p:tgtEl>
                                        <p:attrNameLst>
                                          <p:attrName>style.visibility</p:attrName>
                                        </p:attrNameLst>
                                      </p:cBhvr>
                                      <p:to>
                                        <p:strVal val="visible"/>
                                      </p:to>
                                    </p:set>
                                    <p:animEffect transition="in" filter="fade">
                                      <p:cBhvr>
                                        <p:cTn id="23" dur="500"/>
                                        <p:tgtEl>
                                          <p:spTgt spid="171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11"/>
                                        </p:tgtEl>
                                        <p:attrNameLst>
                                          <p:attrName>style.visibility</p:attrName>
                                        </p:attrNameLst>
                                      </p:cBhvr>
                                      <p:to>
                                        <p:strVal val="visible"/>
                                      </p:to>
                                    </p:set>
                                    <p:animEffect transition="in" filter="fade">
                                      <p:cBhvr>
                                        <p:cTn id="27" dur="250"/>
                                        <p:tgtEl>
                                          <p:spTgt spid="1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1715"/>
        <p:cNvGrpSpPr/>
        <p:nvPr/>
      </p:nvGrpSpPr>
      <p:grpSpPr>
        <a:xfrm>
          <a:off x="0" y="0"/>
          <a:ext cx="0" cy="0"/>
          <a:chOff x="0" y="0"/>
          <a:chExt cx="0" cy="0"/>
        </a:xfrm>
      </p:grpSpPr>
      <p:pic>
        <p:nvPicPr>
          <p:cNvPr id="1716" name="Google Shape;1716;p3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717" name="Google Shape;1717;p344"/>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Calibri"/>
                <a:ea typeface="Calibri"/>
                <a:cs typeface="Calibri"/>
                <a:sym typeface="Calibri"/>
              </a:rPr>
              <a:t>‹#›</a:t>
            </a:fld>
            <a:endParaRPr sz="1800">
              <a:solidFill>
                <a:srgbClr val="FFFFFF"/>
              </a:solidFill>
              <a:latin typeface="Calibri"/>
              <a:ea typeface="Calibri"/>
              <a:cs typeface="Calibri"/>
              <a:sym typeface="Calibri"/>
            </a:endParaRPr>
          </a:p>
        </p:txBody>
      </p:sp>
      <p:sp>
        <p:nvSpPr>
          <p:cNvPr id="1718" name="Google Shape;1718;p344"/>
          <p:cNvSpPr txBox="1">
            <a:spLocks noGrp="1"/>
          </p:cNvSpPr>
          <p:nvPr>
            <p:ph type="title"/>
          </p:nvPr>
        </p:nvSpPr>
        <p:spPr>
          <a:xfrm>
            <a:off x="4308473" y="476687"/>
            <a:ext cx="711200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9" name="Google Shape;1719;p34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0" name="Google Shape;1720;p344"/>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1" name="Google Shape;1721;p344"/>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2" name="Google Shape;1722;p344"/>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006699"/>
                </a:solidFill>
                <a:latin typeface="Calibri"/>
                <a:ea typeface="Calibri"/>
                <a:cs typeface="Calibri"/>
                <a:sym typeface="Calibri"/>
              </a:rPr>
              <a:t>Problem</a:t>
            </a:r>
            <a:endParaRPr/>
          </a:p>
        </p:txBody>
      </p:sp>
      <p:sp>
        <p:nvSpPr>
          <p:cNvPr id="1723" name="Google Shape;1723;p344"/>
          <p:cNvSpPr txBox="1">
            <a:spLocks noGrp="1"/>
          </p:cNvSpPr>
          <p:nvPr>
            <p:ph type="body" idx="1"/>
          </p:nvPr>
        </p:nvSpPr>
        <p:spPr>
          <a:xfrm>
            <a:off x="933450" y="3333391"/>
            <a:ext cx="3152776" cy="2753083"/>
          </a:xfrm>
          <a:prstGeom prst="rect">
            <a:avLst/>
          </a:prstGeom>
          <a:noFill/>
          <a:ln>
            <a:noFill/>
          </a:ln>
        </p:spPr>
        <p:txBody>
          <a:bodyPr spcFirstLastPara="1" wrap="square" lIns="0" tIns="0" rIns="0" bIns="32400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4" name="Google Shape;1724;p344"/>
          <p:cNvSpPr txBox="1">
            <a:spLocks noGrp="1"/>
          </p:cNvSpPr>
          <p:nvPr>
            <p:ph type="body" idx="2"/>
          </p:nvPr>
        </p:nvSpPr>
        <p:spPr>
          <a:xfrm>
            <a:off x="4524373" y="3333391"/>
            <a:ext cx="3165477" cy="2753083"/>
          </a:xfrm>
          <a:prstGeom prst="rect">
            <a:avLst/>
          </a:prstGeom>
          <a:noFill/>
          <a:ln>
            <a:noFill/>
          </a:ln>
        </p:spPr>
        <p:txBody>
          <a:bodyPr spcFirstLastPara="1" wrap="square" lIns="0" tIns="0" rIns="0" bIns="32400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5" name="Google Shape;1725;p344"/>
          <p:cNvSpPr txBox="1">
            <a:spLocks noGrp="1"/>
          </p:cNvSpPr>
          <p:nvPr>
            <p:ph type="body" idx="3"/>
          </p:nvPr>
        </p:nvSpPr>
        <p:spPr>
          <a:xfrm>
            <a:off x="8127999" y="3333391"/>
            <a:ext cx="3159126" cy="2753083"/>
          </a:xfrm>
          <a:prstGeom prst="rect">
            <a:avLst/>
          </a:prstGeom>
          <a:noFill/>
          <a:ln>
            <a:noFill/>
          </a:ln>
        </p:spPr>
        <p:txBody>
          <a:bodyPr spcFirstLastPara="1" wrap="square" lIns="0" tIns="0" rIns="0" bIns="32400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26" name="Google Shape;1726;p344"/>
          <p:cNvGrpSpPr/>
          <p:nvPr/>
        </p:nvGrpSpPr>
        <p:grpSpPr>
          <a:xfrm>
            <a:off x="704850" y="2681770"/>
            <a:ext cx="10810875" cy="45744"/>
            <a:chOff x="704850" y="2681770"/>
            <a:chExt cx="10915647" cy="46287"/>
          </a:xfrm>
        </p:grpSpPr>
        <p:sp>
          <p:nvSpPr>
            <p:cNvPr id="1727" name="Google Shape;1727;p344"/>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8" name="Google Shape;1728;p344"/>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29" name="Google Shape;1729;p344"/>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730" name="Google Shape;1730;p344"/>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E7473F"/>
                </a:solidFill>
                <a:latin typeface="Calibri"/>
                <a:ea typeface="Calibri"/>
                <a:cs typeface="Calibri"/>
                <a:sym typeface="Calibri"/>
              </a:rPr>
              <a:t>Solution</a:t>
            </a:r>
            <a:endParaRPr/>
          </a:p>
        </p:txBody>
      </p:sp>
      <p:sp>
        <p:nvSpPr>
          <p:cNvPr id="1731" name="Google Shape;1731;p344"/>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88B548"/>
                </a:solidFill>
                <a:latin typeface="Calibri"/>
                <a:ea typeface="Calibri"/>
                <a:cs typeface="Calibri"/>
                <a:sym typeface="Calibri"/>
              </a:rPr>
              <a:t>Results</a:t>
            </a:r>
            <a:endParaRPr/>
          </a:p>
        </p:txBody>
      </p:sp>
      <p:sp>
        <p:nvSpPr>
          <p:cNvPr id="1732" name="Google Shape;1732;p344"/>
          <p:cNvSpPr txBox="1">
            <a:spLocks noGrp="1"/>
          </p:cNvSpPr>
          <p:nvPr>
            <p:ph type="body" idx="4"/>
          </p:nvPr>
        </p:nvSpPr>
        <p:spPr>
          <a:xfrm>
            <a:off x="4308473" y="1701529"/>
            <a:ext cx="7207252" cy="834513"/>
          </a:xfrm>
          <a:prstGeom prst="rect">
            <a:avLst/>
          </a:prstGeom>
          <a:noFill/>
          <a:ln>
            <a:noFill/>
          </a:ln>
        </p:spPr>
        <p:txBody>
          <a:bodyPr spcFirstLastPara="1" wrap="square" lIns="0" tIns="0" rIns="0" bIns="324000" anchor="t" anchorCtr="0">
            <a:normAutofit/>
          </a:bodyPr>
          <a:lstStyle>
            <a:lvl1pPr marL="457200" lvl="0" indent="-228600" algn="l">
              <a:lnSpc>
                <a:spcPct val="100000"/>
              </a:lnSpc>
              <a:spcBef>
                <a:spcPts val="1000"/>
              </a:spcBef>
              <a:spcAft>
                <a:spcPts val="0"/>
              </a:spcAft>
              <a:buClr>
                <a:schemeClr val="dk1"/>
              </a:buClr>
              <a:buSzPts val="1300"/>
              <a:buNone/>
              <a:defRPr sz="13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3" name="Google Shape;1733;p344"/>
          <p:cNvSpPr>
            <a:spLocks noGrp="1"/>
          </p:cNvSpPr>
          <p:nvPr>
            <p:ph type="pic" idx="5"/>
          </p:nvPr>
        </p:nvSpPr>
        <p:spPr>
          <a:xfrm>
            <a:off x="695323" y="1142882"/>
            <a:ext cx="3390902" cy="145091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4" name="Google Shape;1734;p344"/>
          <p:cNvSpPr txBox="1"/>
          <p:nvPr/>
        </p:nvSpPr>
        <p:spPr>
          <a:xfrm>
            <a:off x="695323" y="468031"/>
            <a:ext cx="254664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rgbClr val="B2B2B2"/>
                </a:solidFill>
                <a:latin typeface="Calibri"/>
                <a:ea typeface="Calibri"/>
                <a:cs typeface="Calibri"/>
                <a:sym typeface="Calibri"/>
              </a:rPr>
              <a:t>Case Study</a:t>
            </a:r>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1735"/>
        <p:cNvGrpSpPr/>
        <p:nvPr/>
      </p:nvGrpSpPr>
      <p:grpSpPr>
        <a:xfrm>
          <a:off x="0" y="0"/>
          <a:ext cx="0" cy="0"/>
          <a:chOff x="0" y="0"/>
          <a:chExt cx="0" cy="0"/>
        </a:xfrm>
      </p:grpSpPr>
      <p:sp>
        <p:nvSpPr>
          <p:cNvPr id="1736" name="Google Shape;1736;p345"/>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7" name="Google Shape;1737;p345"/>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8" name="Google Shape;1738;p345"/>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400" b="0">
                <a:solidFill>
                  <a:schemeClr val="lt2"/>
                </a:solidFill>
                <a:latin typeface="Calibri"/>
                <a:ea typeface="Calibri"/>
                <a:cs typeface="Calibri"/>
                <a:sym typeface="Calibri"/>
              </a:defRPr>
            </a:lvl1pPr>
            <a:lvl2pPr marL="0" lvl="1" indent="0" algn="l">
              <a:spcBef>
                <a:spcPts val="0"/>
              </a:spcBef>
              <a:buNone/>
              <a:defRPr sz="1400" b="0">
                <a:solidFill>
                  <a:schemeClr val="lt2"/>
                </a:solidFill>
                <a:latin typeface="Calibri"/>
                <a:ea typeface="Calibri"/>
                <a:cs typeface="Calibri"/>
                <a:sym typeface="Calibri"/>
              </a:defRPr>
            </a:lvl2pPr>
            <a:lvl3pPr marL="0" lvl="2" indent="0" algn="l">
              <a:spcBef>
                <a:spcPts val="0"/>
              </a:spcBef>
              <a:buNone/>
              <a:defRPr sz="1400" b="0">
                <a:solidFill>
                  <a:schemeClr val="lt2"/>
                </a:solidFill>
                <a:latin typeface="Calibri"/>
                <a:ea typeface="Calibri"/>
                <a:cs typeface="Calibri"/>
                <a:sym typeface="Calibri"/>
              </a:defRPr>
            </a:lvl3pPr>
            <a:lvl4pPr marL="0" lvl="3" indent="0" algn="l">
              <a:spcBef>
                <a:spcPts val="0"/>
              </a:spcBef>
              <a:buNone/>
              <a:defRPr sz="1400" b="0">
                <a:solidFill>
                  <a:schemeClr val="lt2"/>
                </a:solidFill>
                <a:latin typeface="Calibri"/>
                <a:ea typeface="Calibri"/>
                <a:cs typeface="Calibri"/>
                <a:sym typeface="Calibri"/>
              </a:defRPr>
            </a:lvl4pPr>
            <a:lvl5pPr marL="0" lvl="4" indent="0" algn="l">
              <a:spcBef>
                <a:spcPts val="0"/>
              </a:spcBef>
              <a:buNone/>
              <a:defRPr sz="1400" b="0">
                <a:solidFill>
                  <a:schemeClr val="lt2"/>
                </a:solidFill>
                <a:latin typeface="Calibri"/>
                <a:ea typeface="Calibri"/>
                <a:cs typeface="Calibri"/>
                <a:sym typeface="Calibri"/>
              </a:defRPr>
            </a:lvl5pPr>
            <a:lvl6pPr marL="0" lvl="5" indent="0" algn="l">
              <a:spcBef>
                <a:spcPts val="0"/>
              </a:spcBef>
              <a:buNone/>
              <a:defRPr sz="1400" b="0">
                <a:solidFill>
                  <a:schemeClr val="lt2"/>
                </a:solidFill>
                <a:latin typeface="Calibri"/>
                <a:ea typeface="Calibri"/>
                <a:cs typeface="Calibri"/>
                <a:sym typeface="Calibri"/>
              </a:defRPr>
            </a:lvl6pPr>
            <a:lvl7pPr marL="0" lvl="6" indent="0" algn="l">
              <a:spcBef>
                <a:spcPts val="0"/>
              </a:spcBef>
              <a:buNone/>
              <a:defRPr sz="1400" b="0">
                <a:solidFill>
                  <a:schemeClr val="lt2"/>
                </a:solidFill>
                <a:latin typeface="Calibri"/>
                <a:ea typeface="Calibri"/>
                <a:cs typeface="Calibri"/>
                <a:sym typeface="Calibri"/>
              </a:defRPr>
            </a:lvl7pPr>
            <a:lvl8pPr marL="0" lvl="7" indent="0" algn="l">
              <a:spcBef>
                <a:spcPts val="0"/>
              </a:spcBef>
              <a:buNone/>
              <a:defRPr sz="1400" b="0">
                <a:solidFill>
                  <a:schemeClr val="lt2"/>
                </a:solidFill>
                <a:latin typeface="Calibri"/>
                <a:ea typeface="Calibri"/>
                <a:cs typeface="Calibri"/>
                <a:sym typeface="Calibri"/>
              </a:defRPr>
            </a:lvl8pPr>
            <a:lvl9pPr marL="0" lvl="8" indent="0" algn="l">
              <a:spcBef>
                <a:spcPts val="0"/>
              </a:spcBef>
              <a:buNone/>
              <a:defRPr sz="14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39" name="Google Shape;1739;p345"/>
          <p:cNvSpPr txBox="1">
            <a:spLocks noGrp="1"/>
          </p:cNvSpPr>
          <p:nvPr>
            <p:ph type="body" idx="1"/>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40" name="Google Shape;1740;p3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741" name="Google Shape;1741;p345"/>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2" name="Google Shape;1742;p345"/>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3" name="Google Shape;1743;p3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744" name="Google Shape;1744;p345"/>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3_Título y objetos">
  <p:cSld name="3_Título y objetos">
    <p:spTree>
      <p:nvGrpSpPr>
        <p:cNvPr id="1" name="Shape 1745"/>
        <p:cNvGrpSpPr/>
        <p:nvPr/>
      </p:nvGrpSpPr>
      <p:grpSpPr>
        <a:xfrm>
          <a:off x="0" y="0"/>
          <a:ext cx="0" cy="0"/>
          <a:chOff x="0" y="0"/>
          <a:chExt cx="0" cy="0"/>
        </a:xfrm>
      </p:grpSpPr>
      <p:sp>
        <p:nvSpPr>
          <p:cNvPr id="1746" name="Google Shape;1746;p346"/>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47" name="Google Shape;1747;p346"/>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8" name="Google Shape;1748;p346"/>
          <p:cNvSpPr txBox="1">
            <a:spLocks noGrp="1"/>
          </p:cNvSpPr>
          <p:nvPr>
            <p:ph type="body" idx="1"/>
          </p:nvPr>
        </p:nvSpPr>
        <p:spPr>
          <a:xfrm>
            <a:off x="695323" y="1781178"/>
            <a:ext cx="10725152" cy="4395789"/>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9" name="Google Shape;1749;p346"/>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400" b="0">
                <a:solidFill>
                  <a:srgbClr val="FFFFFF"/>
                </a:solidFill>
                <a:latin typeface="Calibri"/>
                <a:ea typeface="Calibri"/>
                <a:cs typeface="Calibri"/>
                <a:sym typeface="Calibri"/>
              </a:defRPr>
            </a:lvl1pPr>
            <a:lvl2pPr marL="0" lvl="1" indent="0" algn="l">
              <a:spcBef>
                <a:spcPts val="0"/>
              </a:spcBef>
              <a:buNone/>
              <a:defRPr sz="1400" b="0">
                <a:solidFill>
                  <a:srgbClr val="FFFFFF"/>
                </a:solidFill>
                <a:latin typeface="Calibri"/>
                <a:ea typeface="Calibri"/>
                <a:cs typeface="Calibri"/>
                <a:sym typeface="Calibri"/>
              </a:defRPr>
            </a:lvl2pPr>
            <a:lvl3pPr marL="0" lvl="2" indent="0" algn="l">
              <a:spcBef>
                <a:spcPts val="0"/>
              </a:spcBef>
              <a:buNone/>
              <a:defRPr sz="1400" b="0">
                <a:solidFill>
                  <a:srgbClr val="FFFFFF"/>
                </a:solidFill>
                <a:latin typeface="Calibri"/>
                <a:ea typeface="Calibri"/>
                <a:cs typeface="Calibri"/>
                <a:sym typeface="Calibri"/>
              </a:defRPr>
            </a:lvl3pPr>
            <a:lvl4pPr marL="0" lvl="3" indent="0" algn="l">
              <a:spcBef>
                <a:spcPts val="0"/>
              </a:spcBef>
              <a:buNone/>
              <a:defRPr sz="1400" b="0">
                <a:solidFill>
                  <a:srgbClr val="FFFFFF"/>
                </a:solidFill>
                <a:latin typeface="Calibri"/>
                <a:ea typeface="Calibri"/>
                <a:cs typeface="Calibri"/>
                <a:sym typeface="Calibri"/>
              </a:defRPr>
            </a:lvl4pPr>
            <a:lvl5pPr marL="0" lvl="4" indent="0" algn="l">
              <a:spcBef>
                <a:spcPts val="0"/>
              </a:spcBef>
              <a:buNone/>
              <a:defRPr sz="1400" b="0">
                <a:solidFill>
                  <a:srgbClr val="FFFFFF"/>
                </a:solidFill>
                <a:latin typeface="Calibri"/>
                <a:ea typeface="Calibri"/>
                <a:cs typeface="Calibri"/>
                <a:sym typeface="Calibri"/>
              </a:defRPr>
            </a:lvl5pPr>
            <a:lvl6pPr marL="0" lvl="5" indent="0" algn="l">
              <a:spcBef>
                <a:spcPts val="0"/>
              </a:spcBef>
              <a:buNone/>
              <a:defRPr sz="1400" b="0">
                <a:solidFill>
                  <a:srgbClr val="FFFFFF"/>
                </a:solidFill>
                <a:latin typeface="Calibri"/>
                <a:ea typeface="Calibri"/>
                <a:cs typeface="Calibri"/>
                <a:sym typeface="Calibri"/>
              </a:defRPr>
            </a:lvl6pPr>
            <a:lvl7pPr marL="0" lvl="6" indent="0" algn="l">
              <a:spcBef>
                <a:spcPts val="0"/>
              </a:spcBef>
              <a:buNone/>
              <a:defRPr sz="1400" b="0">
                <a:solidFill>
                  <a:srgbClr val="FFFFFF"/>
                </a:solidFill>
                <a:latin typeface="Calibri"/>
                <a:ea typeface="Calibri"/>
                <a:cs typeface="Calibri"/>
                <a:sym typeface="Calibri"/>
              </a:defRPr>
            </a:lvl7pPr>
            <a:lvl8pPr marL="0" lvl="7" indent="0" algn="l">
              <a:spcBef>
                <a:spcPts val="0"/>
              </a:spcBef>
              <a:buNone/>
              <a:defRPr sz="1400" b="0">
                <a:solidFill>
                  <a:srgbClr val="FFFFFF"/>
                </a:solidFill>
                <a:latin typeface="Calibri"/>
                <a:ea typeface="Calibri"/>
                <a:cs typeface="Calibri"/>
                <a:sym typeface="Calibri"/>
              </a:defRPr>
            </a:lvl8pPr>
            <a:lvl9pPr marL="0" lvl="8" indent="0" algn="l">
              <a:spcBef>
                <a:spcPts val="0"/>
              </a:spcBef>
              <a:buNone/>
              <a:defRPr sz="1400" b="0">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50" name="Google Shape;1750;p346"/>
          <p:cNvSpPr txBox="1">
            <a:spLocks noGrp="1"/>
          </p:cNvSpPr>
          <p:nvPr>
            <p:ph type="body" idx="2"/>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1" name="Google Shape;1751;p3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752" name="Google Shape;1752;p346"/>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53"/>
        <p:cNvGrpSpPr/>
        <p:nvPr/>
      </p:nvGrpSpPr>
      <p:grpSpPr>
        <a:xfrm>
          <a:off x="0" y="0"/>
          <a:ext cx="0" cy="0"/>
          <a:chOff x="0" y="0"/>
          <a:chExt cx="0" cy="0"/>
        </a:xfrm>
      </p:grpSpPr>
      <p:sp>
        <p:nvSpPr>
          <p:cNvPr id="1754" name="Google Shape;1754;p347"/>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5" name="Google Shape;1755;p347"/>
          <p:cNvSpPr txBox="1">
            <a:spLocks noGrp="1"/>
          </p:cNvSpPr>
          <p:nvPr>
            <p:ph type="body" idx="1"/>
          </p:nvPr>
        </p:nvSpPr>
        <p:spPr>
          <a:xfrm>
            <a:off x="695327" y="1862142"/>
            <a:ext cx="10725151" cy="4314825"/>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2400"/>
              <a:buNone/>
              <a:defRPr>
                <a:latin typeface="Calibri"/>
                <a:ea typeface="Calibri"/>
                <a:cs typeface="Calibri"/>
                <a:sym typeface="Calibri"/>
              </a:defRPr>
            </a:lvl1pPr>
            <a:lvl2pPr marL="914400" lvl="1" indent="-355600" algn="l">
              <a:lnSpc>
                <a:spcPct val="120000"/>
              </a:lnSpc>
              <a:spcBef>
                <a:spcPts val="500"/>
              </a:spcBef>
              <a:spcAft>
                <a:spcPts val="0"/>
              </a:spcAft>
              <a:buSzPts val="2000"/>
              <a:buChar char="▪"/>
              <a:defRPr>
                <a:latin typeface="Calibri"/>
                <a:ea typeface="Calibri"/>
                <a:cs typeface="Calibri"/>
                <a:sym typeface="Calibri"/>
              </a:defRPr>
            </a:lvl2pPr>
            <a:lvl3pPr marL="1371600" lvl="2" indent="-355600" algn="l">
              <a:lnSpc>
                <a:spcPct val="120000"/>
              </a:lnSpc>
              <a:spcBef>
                <a:spcPts val="500"/>
              </a:spcBef>
              <a:spcAft>
                <a:spcPts val="0"/>
              </a:spcAft>
              <a:buSzPts val="2000"/>
              <a:buChar char="▪"/>
              <a:defRPr>
                <a:latin typeface="Calibri"/>
                <a:ea typeface="Calibri"/>
                <a:cs typeface="Calibri"/>
                <a:sym typeface="Calibri"/>
              </a:defRPr>
            </a:lvl3pPr>
            <a:lvl4pPr marL="1828800" lvl="3" indent="-355600" algn="l">
              <a:lnSpc>
                <a:spcPct val="120000"/>
              </a:lnSpc>
              <a:spcBef>
                <a:spcPts val="500"/>
              </a:spcBef>
              <a:spcAft>
                <a:spcPts val="0"/>
              </a:spcAft>
              <a:buSzPts val="20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o Image Quote">
  <p:cSld name="No Image Quote">
    <p:bg>
      <p:bgPr>
        <a:solidFill>
          <a:schemeClr val="accent1"/>
        </a:solidFill>
        <a:effectLst/>
      </p:bgPr>
    </p:bg>
    <p:spTree>
      <p:nvGrpSpPr>
        <p:cNvPr id="1" name="Shape 189"/>
        <p:cNvGrpSpPr/>
        <p:nvPr/>
      </p:nvGrpSpPr>
      <p:grpSpPr>
        <a:xfrm>
          <a:off x="0" y="0"/>
          <a:ext cx="0" cy="0"/>
          <a:chOff x="0" y="0"/>
          <a:chExt cx="0" cy="0"/>
        </a:xfrm>
      </p:grpSpPr>
      <p:cxnSp>
        <p:nvCxnSpPr>
          <p:cNvPr id="190" name="Google Shape;190;p171"/>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91" name="Google Shape;191;p171"/>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192" name="Google Shape;192;p171"/>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93" name="Google Shape;193;p171"/>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71"/>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1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196" name="Google Shape;196;p171"/>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197" name="Google Shape;197;p1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198" name="Google Shape;198;p17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1000"/>
                                        <p:tgtEl>
                                          <p:spTgt spid="19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4">
                                            <p:txEl>
                                              <p:pRg st="0" end="0"/>
                                            </p:txEl>
                                          </p:spTgt>
                                        </p:tgtEl>
                                        <p:attrNameLst>
                                          <p:attrName>style.visibility</p:attrName>
                                        </p:attrNameLst>
                                      </p:cBhvr>
                                      <p:to>
                                        <p:strVal val="visible"/>
                                      </p:to>
                                    </p:set>
                                    <p:animEffect transition="in" filter="fade">
                                      <p:cBhvr>
                                        <p:cTn id="14" dur="500"/>
                                        <p:tgtEl>
                                          <p:spTgt spid="194">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4">
                                            <p:txEl>
                                              <p:pRg st="1" end="1"/>
                                            </p:txEl>
                                          </p:spTgt>
                                        </p:tgtEl>
                                        <p:attrNameLst>
                                          <p:attrName>style.visibility</p:attrName>
                                        </p:attrNameLst>
                                      </p:cBhvr>
                                      <p:to>
                                        <p:strVal val="visible"/>
                                      </p:to>
                                    </p:set>
                                    <p:animEffect transition="in" filter="fade">
                                      <p:cBhvr>
                                        <p:cTn id="18" dur="500"/>
                                        <p:tgtEl>
                                          <p:spTgt spid="194">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94">
                                            <p:txEl>
                                              <p:pRg st="2" end="2"/>
                                            </p:txEl>
                                          </p:spTgt>
                                        </p:tgtEl>
                                        <p:attrNameLst>
                                          <p:attrName>style.visibility</p:attrName>
                                        </p:attrNameLst>
                                      </p:cBhvr>
                                      <p:to>
                                        <p:strVal val="visible"/>
                                      </p:to>
                                    </p:set>
                                    <p:animEffect transition="in" filter="fade">
                                      <p:cBhvr>
                                        <p:cTn id="22" dur="500"/>
                                        <p:tgtEl>
                                          <p:spTgt spid="194">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94">
                                            <p:txEl>
                                              <p:pRg st="3" end="3"/>
                                            </p:txEl>
                                          </p:spTgt>
                                        </p:tgtEl>
                                        <p:attrNameLst>
                                          <p:attrName>style.visibility</p:attrName>
                                        </p:attrNameLst>
                                      </p:cBhvr>
                                      <p:to>
                                        <p:strVal val="visible"/>
                                      </p:to>
                                    </p:set>
                                    <p:animEffect transition="in" filter="fade">
                                      <p:cBhvr>
                                        <p:cTn id="26" dur="500"/>
                                        <p:tgtEl>
                                          <p:spTgt spid="194">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94">
                                            <p:txEl>
                                              <p:pRg st="4" end="4"/>
                                            </p:txEl>
                                          </p:spTgt>
                                        </p:tgtEl>
                                        <p:attrNameLst>
                                          <p:attrName>style.visibility</p:attrName>
                                        </p:attrNameLst>
                                      </p:cBhvr>
                                      <p:to>
                                        <p:strVal val="visible"/>
                                      </p:to>
                                    </p:set>
                                    <p:animEffect transition="in" filter="fade">
                                      <p:cBhvr>
                                        <p:cTn id="30" dur="500"/>
                                        <p:tgtEl>
                                          <p:spTgt spid="194">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94">
                                            <p:txEl>
                                              <p:pRg st="5" end="5"/>
                                            </p:txEl>
                                          </p:spTgt>
                                        </p:tgtEl>
                                        <p:attrNameLst>
                                          <p:attrName>style.visibility</p:attrName>
                                        </p:attrNameLst>
                                      </p:cBhvr>
                                      <p:to>
                                        <p:strVal val="visible"/>
                                      </p:to>
                                    </p:set>
                                    <p:animEffect transition="in" filter="fade">
                                      <p:cBhvr>
                                        <p:cTn id="34" dur="500"/>
                                        <p:tgtEl>
                                          <p:spTgt spid="194">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94">
                                            <p:txEl>
                                              <p:pRg st="6" end="6"/>
                                            </p:txEl>
                                          </p:spTgt>
                                        </p:tgtEl>
                                        <p:attrNameLst>
                                          <p:attrName>style.visibility</p:attrName>
                                        </p:attrNameLst>
                                      </p:cBhvr>
                                      <p:to>
                                        <p:strVal val="visible"/>
                                      </p:to>
                                    </p:set>
                                    <p:animEffect transition="in" filter="fade">
                                      <p:cBhvr>
                                        <p:cTn id="38" dur="500"/>
                                        <p:tgtEl>
                                          <p:spTgt spid="194">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94">
                                            <p:txEl>
                                              <p:pRg st="7" end="7"/>
                                            </p:txEl>
                                          </p:spTgt>
                                        </p:tgtEl>
                                        <p:attrNameLst>
                                          <p:attrName>style.visibility</p:attrName>
                                        </p:attrNameLst>
                                      </p:cBhvr>
                                      <p:to>
                                        <p:strVal val="visible"/>
                                      </p:to>
                                    </p:set>
                                    <p:animEffect transition="in" filter="fade">
                                      <p:cBhvr>
                                        <p:cTn id="42" dur="500"/>
                                        <p:tgtEl>
                                          <p:spTgt spid="194">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194">
                                            <p:txEl>
                                              <p:pRg st="8" end="8"/>
                                            </p:txEl>
                                          </p:spTgt>
                                        </p:tgtEl>
                                        <p:attrNameLst>
                                          <p:attrName>style.visibility</p:attrName>
                                        </p:attrNameLst>
                                      </p:cBhvr>
                                      <p:to>
                                        <p:strVal val="visible"/>
                                      </p:to>
                                    </p:set>
                                    <p:animEffect transition="in" filter="fade">
                                      <p:cBhvr>
                                        <p:cTn id="46" dur="500"/>
                                        <p:tgtEl>
                                          <p:spTgt spid="194">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93">
                                            <p:txEl>
                                              <p:pRg st="0" end="0"/>
                                            </p:txEl>
                                          </p:spTgt>
                                        </p:tgtEl>
                                        <p:attrNameLst>
                                          <p:attrName>style.visibility</p:attrName>
                                        </p:attrNameLst>
                                      </p:cBhvr>
                                      <p:to>
                                        <p:strVal val="visible"/>
                                      </p:to>
                                    </p:set>
                                    <p:animEffect transition="in" filter="fade">
                                      <p:cBhvr>
                                        <p:cTn id="50" dur="500"/>
                                        <p:tgtEl>
                                          <p:spTgt spid="193">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193">
                                            <p:txEl>
                                              <p:pRg st="1" end="1"/>
                                            </p:txEl>
                                          </p:spTgt>
                                        </p:tgtEl>
                                        <p:attrNameLst>
                                          <p:attrName>style.visibility</p:attrName>
                                        </p:attrNameLst>
                                      </p:cBhvr>
                                      <p:to>
                                        <p:strVal val="visible"/>
                                      </p:to>
                                    </p:set>
                                    <p:animEffect transition="in" filter="fade">
                                      <p:cBhvr>
                                        <p:cTn id="54" dur="500"/>
                                        <p:tgtEl>
                                          <p:spTgt spid="193">
                                            <p:txEl>
                                              <p:p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193">
                                            <p:txEl>
                                              <p:pRg st="2" end="2"/>
                                            </p:txEl>
                                          </p:spTgt>
                                        </p:tgtEl>
                                        <p:attrNameLst>
                                          <p:attrName>style.visibility</p:attrName>
                                        </p:attrNameLst>
                                      </p:cBhvr>
                                      <p:to>
                                        <p:strVal val="visible"/>
                                      </p:to>
                                    </p:set>
                                    <p:animEffect transition="in" filter="fade">
                                      <p:cBhvr>
                                        <p:cTn id="58" dur="500"/>
                                        <p:tgtEl>
                                          <p:spTgt spid="193">
                                            <p:txEl>
                                              <p:pRg st="2" end="2"/>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193">
                                            <p:txEl>
                                              <p:pRg st="3" end="3"/>
                                            </p:txEl>
                                          </p:spTgt>
                                        </p:tgtEl>
                                        <p:attrNameLst>
                                          <p:attrName>style.visibility</p:attrName>
                                        </p:attrNameLst>
                                      </p:cBhvr>
                                      <p:to>
                                        <p:strVal val="visible"/>
                                      </p:to>
                                    </p:set>
                                    <p:animEffect transition="in" filter="fade">
                                      <p:cBhvr>
                                        <p:cTn id="62" dur="500"/>
                                        <p:tgtEl>
                                          <p:spTgt spid="193">
                                            <p:txEl>
                                              <p:pRg st="3" end="3"/>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193">
                                            <p:txEl>
                                              <p:pRg st="4" end="4"/>
                                            </p:txEl>
                                          </p:spTgt>
                                        </p:tgtEl>
                                        <p:attrNameLst>
                                          <p:attrName>style.visibility</p:attrName>
                                        </p:attrNameLst>
                                      </p:cBhvr>
                                      <p:to>
                                        <p:strVal val="visible"/>
                                      </p:to>
                                    </p:set>
                                    <p:animEffect transition="in" filter="fade">
                                      <p:cBhvr>
                                        <p:cTn id="66" dur="500"/>
                                        <p:tgtEl>
                                          <p:spTgt spid="193">
                                            <p:txEl>
                                              <p:pRg st="4" end="4"/>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193">
                                            <p:txEl>
                                              <p:pRg st="5" end="5"/>
                                            </p:txEl>
                                          </p:spTgt>
                                        </p:tgtEl>
                                        <p:attrNameLst>
                                          <p:attrName>style.visibility</p:attrName>
                                        </p:attrNameLst>
                                      </p:cBhvr>
                                      <p:to>
                                        <p:strVal val="visible"/>
                                      </p:to>
                                    </p:set>
                                    <p:animEffect transition="in" filter="fade">
                                      <p:cBhvr>
                                        <p:cTn id="70" dur="500"/>
                                        <p:tgtEl>
                                          <p:spTgt spid="193">
                                            <p:txEl>
                                              <p:pRg st="5" end="5"/>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193">
                                            <p:txEl>
                                              <p:pRg st="6" end="6"/>
                                            </p:txEl>
                                          </p:spTgt>
                                        </p:tgtEl>
                                        <p:attrNameLst>
                                          <p:attrName>style.visibility</p:attrName>
                                        </p:attrNameLst>
                                      </p:cBhvr>
                                      <p:to>
                                        <p:strVal val="visible"/>
                                      </p:to>
                                    </p:set>
                                    <p:animEffect transition="in" filter="fade">
                                      <p:cBhvr>
                                        <p:cTn id="74" dur="500"/>
                                        <p:tgtEl>
                                          <p:spTgt spid="193">
                                            <p:txEl>
                                              <p:pRg st="6" end="6"/>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193">
                                            <p:txEl>
                                              <p:pRg st="7" end="7"/>
                                            </p:txEl>
                                          </p:spTgt>
                                        </p:tgtEl>
                                        <p:attrNameLst>
                                          <p:attrName>style.visibility</p:attrName>
                                        </p:attrNameLst>
                                      </p:cBhvr>
                                      <p:to>
                                        <p:strVal val="visible"/>
                                      </p:to>
                                    </p:set>
                                    <p:animEffect transition="in" filter="fade">
                                      <p:cBhvr>
                                        <p:cTn id="78" dur="500"/>
                                        <p:tgtEl>
                                          <p:spTgt spid="193">
                                            <p:txEl>
                                              <p:pRg st="7" end="7"/>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3">
                                            <p:txEl>
                                              <p:pRg st="8" end="8"/>
                                            </p:txEl>
                                          </p:spTgt>
                                        </p:tgtEl>
                                        <p:attrNameLst>
                                          <p:attrName>style.visibility</p:attrName>
                                        </p:attrNameLst>
                                      </p:cBhvr>
                                      <p:to>
                                        <p:strVal val="visible"/>
                                      </p:to>
                                    </p:set>
                                    <p:animEffect transition="in" filter="fade">
                                      <p:cBhvr>
                                        <p:cTn id="82" dur="500"/>
                                        <p:tgtEl>
                                          <p:spTgt spid="1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Agenda ">
  <p:cSld name="Agenda ">
    <p:spTree>
      <p:nvGrpSpPr>
        <p:cNvPr id="1" name="Shape 1756"/>
        <p:cNvGrpSpPr/>
        <p:nvPr/>
      </p:nvGrpSpPr>
      <p:grpSpPr>
        <a:xfrm>
          <a:off x="0" y="0"/>
          <a:ext cx="0" cy="0"/>
          <a:chOff x="0" y="0"/>
          <a:chExt cx="0" cy="0"/>
        </a:xfrm>
      </p:grpSpPr>
      <p:sp>
        <p:nvSpPr>
          <p:cNvPr id="1757" name="Google Shape;1757;p348"/>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8" name="Google Shape;1758;p348"/>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1759" name="Google Shape;1759;p348"/>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1760" name="Google Shape;1760;p3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1761" name="Google Shape;1761;p3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0"/>
                                        </p:tgtEl>
                                        <p:attrNameLst>
                                          <p:attrName>style.visibility</p:attrName>
                                        </p:attrNameLst>
                                      </p:cBhvr>
                                      <p:to>
                                        <p:strVal val="visible"/>
                                      </p:to>
                                    </p:set>
                                    <p:animEffect transition="in" filter="fade">
                                      <p:cBhvr>
                                        <p:cTn id="7" dur="500"/>
                                        <p:tgtEl>
                                          <p:spTgt spid="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1"/>
        </a:solidFill>
        <a:effectLst/>
      </p:bgPr>
    </p:bg>
    <p:spTree>
      <p:nvGrpSpPr>
        <p:cNvPr id="1" name="Shape 1762"/>
        <p:cNvGrpSpPr/>
        <p:nvPr/>
      </p:nvGrpSpPr>
      <p:grpSpPr>
        <a:xfrm>
          <a:off x="0" y="0"/>
          <a:ext cx="0" cy="0"/>
          <a:chOff x="0" y="0"/>
          <a:chExt cx="0" cy="0"/>
        </a:xfrm>
      </p:grpSpPr>
      <p:pic>
        <p:nvPicPr>
          <p:cNvPr id="1763" name="Google Shape;1763;p349"/>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1764" name="Google Shape;1764;p349"/>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5" name="Google Shape;1765;p349"/>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6" name="Google Shape;1766;p349"/>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5"/>
                                        </p:tgtEl>
                                        <p:attrNameLst>
                                          <p:attrName>style.visibility</p:attrName>
                                        </p:attrNameLst>
                                      </p:cBhvr>
                                      <p:to>
                                        <p:strVal val="visible"/>
                                      </p:to>
                                    </p:set>
                                    <p:animEffect transition="in" filter="fade">
                                      <p:cBhvr>
                                        <p:cTn id="7" dur="250"/>
                                        <p:tgtEl>
                                          <p:spTgt spid="176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766">
                                            <p:txEl>
                                              <p:pRg st="0" end="0"/>
                                            </p:txEl>
                                          </p:spTgt>
                                        </p:tgtEl>
                                        <p:attrNameLst>
                                          <p:attrName>style.visibility</p:attrName>
                                        </p:attrNameLst>
                                      </p:cBhvr>
                                      <p:to>
                                        <p:strVal val="visible"/>
                                      </p:to>
                                    </p:set>
                                    <p:animEffect transition="in" filter="fade">
                                      <p:cBhvr>
                                        <p:cTn id="11" dur="250"/>
                                        <p:tgtEl>
                                          <p:spTgt spid="1766">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766">
                                            <p:txEl>
                                              <p:pRg st="1" end="1"/>
                                            </p:txEl>
                                          </p:spTgt>
                                        </p:tgtEl>
                                        <p:attrNameLst>
                                          <p:attrName>style.visibility</p:attrName>
                                        </p:attrNameLst>
                                      </p:cBhvr>
                                      <p:to>
                                        <p:strVal val="visible"/>
                                      </p:to>
                                    </p:set>
                                    <p:animEffect transition="in" filter="fade">
                                      <p:cBhvr>
                                        <p:cTn id="15" dur="250"/>
                                        <p:tgtEl>
                                          <p:spTgt spid="1766">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766">
                                            <p:txEl>
                                              <p:pRg st="2" end="2"/>
                                            </p:txEl>
                                          </p:spTgt>
                                        </p:tgtEl>
                                        <p:attrNameLst>
                                          <p:attrName>style.visibility</p:attrName>
                                        </p:attrNameLst>
                                      </p:cBhvr>
                                      <p:to>
                                        <p:strVal val="visible"/>
                                      </p:to>
                                    </p:set>
                                    <p:animEffect transition="in" filter="fade">
                                      <p:cBhvr>
                                        <p:cTn id="19" dur="250"/>
                                        <p:tgtEl>
                                          <p:spTgt spid="1766">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766">
                                            <p:txEl>
                                              <p:pRg st="3" end="3"/>
                                            </p:txEl>
                                          </p:spTgt>
                                        </p:tgtEl>
                                        <p:attrNameLst>
                                          <p:attrName>style.visibility</p:attrName>
                                        </p:attrNameLst>
                                      </p:cBhvr>
                                      <p:to>
                                        <p:strVal val="visible"/>
                                      </p:to>
                                    </p:set>
                                    <p:animEffect transition="in" filter="fade">
                                      <p:cBhvr>
                                        <p:cTn id="23" dur="250"/>
                                        <p:tgtEl>
                                          <p:spTgt spid="1766">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766">
                                            <p:txEl>
                                              <p:pRg st="4" end="4"/>
                                            </p:txEl>
                                          </p:spTgt>
                                        </p:tgtEl>
                                        <p:attrNameLst>
                                          <p:attrName>style.visibility</p:attrName>
                                        </p:attrNameLst>
                                      </p:cBhvr>
                                      <p:to>
                                        <p:strVal val="visible"/>
                                      </p:to>
                                    </p:set>
                                    <p:animEffect transition="in" filter="fade">
                                      <p:cBhvr>
                                        <p:cTn id="27" dur="250"/>
                                        <p:tgtEl>
                                          <p:spTgt spid="1766">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766">
                                            <p:txEl>
                                              <p:pRg st="5" end="5"/>
                                            </p:txEl>
                                          </p:spTgt>
                                        </p:tgtEl>
                                        <p:attrNameLst>
                                          <p:attrName>style.visibility</p:attrName>
                                        </p:attrNameLst>
                                      </p:cBhvr>
                                      <p:to>
                                        <p:strVal val="visible"/>
                                      </p:to>
                                    </p:set>
                                    <p:animEffect transition="in" filter="fade">
                                      <p:cBhvr>
                                        <p:cTn id="31" dur="250"/>
                                        <p:tgtEl>
                                          <p:spTgt spid="1766">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766">
                                            <p:txEl>
                                              <p:pRg st="6" end="6"/>
                                            </p:txEl>
                                          </p:spTgt>
                                        </p:tgtEl>
                                        <p:attrNameLst>
                                          <p:attrName>style.visibility</p:attrName>
                                        </p:attrNameLst>
                                      </p:cBhvr>
                                      <p:to>
                                        <p:strVal val="visible"/>
                                      </p:to>
                                    </p:set>
                                    <p:animEffect transition="in" filter="fade">
                                      <p:cBhvr>
                                        <p:cTn id="35" dur="250"/>
                                        <p:tgtEl>
                                          <p:spTgt spid="1766">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766">
                                            <p:txEl>
                                              <p:pRg st="7" end="7"/>
                                            </p:txEl>
                                          </p:spTgt>
                                        </p:tgtEl>
                                        <p:attrNameLst>
                                          <p:attrName>style.visibility</p:attrName>
                                        </p:attrNameLst>
                                      </p:cBhvr>
                                      <p:to>
                                        <p:strVal val="visible"/>
                                      </p:to>
                                    </p:set>
                                    <p:animEffect transition="in" filter="fade">
                                      <p:cBhvr>
                                        <p:cTn id="39" dur="250"/>
                                        <p:tgtEl>
                                          <p:spTgt spid="1766">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766">
                                            <p:txEl>
                                              <p:pRg st="8" end="8"/>
                                            </p:txEl>
                                          </p:spTgt>
                                        </p:tgtEl>
                                        <p:attrNameLst>
                                          <p:attrName>style.visibility</p:attrName>
                                        </p:attrNameLst>
                                      </p:cBhvr>
                                      <p:to>
                                        <p:strVal val="visible"/>
                                      </p:to>
                                    </p:set>
                                    <p:animEffect transition="in" filter="fade">
                                      <p:cBhvr>
                                        <p:cTn id="43" dur="250"/>
                                        <p:tgtEl>
                                          <p:spTgt spid="17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5_Q&amp;A_bullet">
  <p:cSld name="5_Q&amp;A_bullet">
    <p:bg>
      <p:bgPr>
        <a:solidFill>
          <a:schemeClr val="lt1"/>
        </a:solidFill>
        <a:effectLst/>
      </p:bgPr>
    </p:bg>
    <p:spTree>
      <p:nvGrpSpPr>
        <p:cNvPr id="1" name="Shape 1767"/>
        <p:cNvGrpSpPr/>
        <p:nvPr/>
      </p:nvGrpSpPr>
      <p:grpSpPr>
        <a:xfrm>
          <a:off x="0" y="0"/>
          <a:ext cx="0" cy="0"/>
          <a:chOff x="0" y="0"/>
          <a:chExt cx="0" cy="0"/>
        </a:xfrm>
      </p:grpSpPr>
      <p:sp>
        <p:nvSpPr>
          <p:cNvPr id="1768" name="Google Shape;1768;p350"/>
          <p:cNvSpPr txBox="1"/>
          <p:nvPr/>
        </p:nvSpPr>
        <p:spPr>
          <a:xfrm>
            <a:off x="3275028" y="2929622"/>
            <a:ext cx="5641944" cy="107721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E7473F"/>
                </a:solidFill>
                <a:latin typeface="Calibri"/>
                <a:ea typeface="Calibri"/>
                <a:cs typeface="Calibri"/>
                <a:sym typeface="Calibri"/>
              </a:rPr>
              <a:t>Next steps</a:t>
            </a:r>
            <a:endParaRPr sz="6600">
              <a:solidFill>
                <a:srgbClr val="E7473F"/>
              </a:solidFill>
              <a:latin typeface="Calibri"/>
              <a:ea typeface="Calibri"/>
              <a:cs typeface="Calibri"/>
              <a:sym typeface="Calibri"/>
            </a:endParaRPr>
          </a:p>
        </p:txBody>
      </p:sp>
      <p:grpSp>
        <p:nvGrpSpPr>
          <p:cNvPr id="1769" name="Google Shape;1769;p350"/>
          <p:cNvGrpSpPr/>
          <p:nvPr/>
        </p:nvGrpSpPr>
        <p:grpSpPr>
          <a:xfrm>
            <a:off x="3989962" y="1123119"/>
            <a:ext cx="4212076" cy="838364"/>
            <a:chOff x="3935428" y="1123119"/>
            <a:chExt cx="4212076" cy="838364"/>
          </a:xfrm>
        </p:grpSpPr>
        <p:sp>
          <p:nvSpPr>
            <p:cNvPr id="1770" name="Google Shape;1770;p350"/>
            <p:cNvSpPr/>
            <p:nvPr/>
          </p:nvSpPr>
          <p:spPr>
            <a:xfrm>
              <a:off x="5687333" y="1123119"/>
              <a:ext cx="708266" cy="708266"/>
            </a:xfrm>
            <a:custGeom>
              <a:avLst/>
              <a:gdLst/>
              <a:ahLst/>
              <a:cxnLst/>
              <a:rect l="l" t="t" r="r" b="b"/>
              <a:pathLst>
                <a:path w="900" h="900" extrusionOk="0">
                  <a:moveTo>
                    <a:pt x="450" y="870"/>
                  </a:moveTo>
                  <a:lnTo>
                    <a:pt x="429" y="869"/>
                  </a:lnTo>
                  <a:lnTo>
                    <a:pt x="407" y="868"/>
                  </a:lnTo>
                  <a:lnTo>
                    <a:pt x="386" y="865"/>
                  </a:lnTo>
                  <a:lnTo>
                    <a:pt x="366" y="861"/>
                  </a:lnTo>
                  <a:lnTo>
                    <a:pt x="345" y="856"/>
                  </a:lnTo>
                  <a:lnTo>
                    <a:pt x="326" y="851"/>
                  </a:lnTo>
                  <a:lnTo>
                    <a:pt x="306" y="844"/>
                  </a:lnTo>
                  <a:lnTo>
                    <a:pt x="287" y="837"/>
                  </a:lnTo>
                  <a:lnTo>
                    <a:pt x="268" y="828"/>
                  </a:lnTo>
                  <a:lnTo>
                    <a:pt x="250" y="819"/>
                  </a:lnTo>
                  <a:lnTo>
                    <a:pt x="233" y="809"/>
                  </a:lnTo>
                  <a:lnTo>
                    <a:pt x="216" y="797"/>
                  </a:lnTo>
                  <a:lnTo>
                    <a:pt x="199" y="786"/>
                  </a:lnTo>
                  <a:lnTo>
                    <a:pt x="183" y="774"/>
                  </a:lnTo>
                  <a:lnTo>
                    <a:pt x="168" y="760"/>
                  </a:lnTo>
                  <a:lnTo>
                    <a:pt x="154" y="746"/>
                  </a:lnTo>
                  <a:lnTo>
                    <a:pt x="139" y="732"/>
                  </a:lnTo>
                  <a:lnTo>
                    <a:pt x="126" y="716"/>
                  </a:lnTo>
                  <a:lnTo>
                    <a:pt x="114" y="701"/>
                  </a:lnTo>
                  <a:lnTo>
                    <a:pt x="102" y="684"/>
                  </a:lnTo>
                  <a:lnTo>
                    <a:pt x="91" y="667"/>
                  </a:lnTo>
                  <a:lnTo>
                    <a:pt x="81" y="650"/>
                  </a:lnTo>
                  <a:lnTo>
                    <a:pt x="72" y="632"/>
                  </a:lnTo>
                  <a:lnTo>
                    <a:pt x="63" y="612"/>
                  </a:lnTo>
                  <a:lnTo>
                    <a:pt x="56" y="594"/>
                  </a:lnTo>
                  <a:lnTo>
                    <a:pt x="49" y="574"/>
                  </a:lnTo>
                  <a:lnTo>
                    <a:pt x="44" y="555"/>
                  </a:lnTo>
                  <a:lnTo>
                    <a:pt x="39" y="534"/>
                  </a:lnTo>
                  <a:lnTo>
                    <a:pt x="36" y="513"/>
                  </a:lnTo>
                  <a:lnTo>
                    <a:pt x="32" y="493"/>
                  </a:lnTo>
                  <a:lnTo>
                    <a:pt x="31" y="471"/>
                  </a:lnTo>
                  <a:lnTo>
                    <a:pt x="30" y="450"/>
                  </a:lnTo>
                  <a:lnTo>
                    <a:pt x="31" y="428"/>
                  </a:lnTo>
                  <a:lnTo>
                    <a:pt x="32" y="407"/>
                  </a:lnTo>
                  <a:lnTo>
                    <a:pt x="36" y="386"/>
                  </a:lnTo>
                  <a:lnTo>
                    <a:pt x="39" y="366"/>
                  </a:lnTo>
                  <a:lnTo>
                    <a:pt x="44" y="345"/>
                  </a:lnTo>
                  <a:lnTo>
                    <a:pt x="49" y="325"/>
                  </a:lnTo>
                  <a:lnTo>
                    <a:pt x="56" y="306"/>
                  </a:lnTo>
                  <a:lnTo>
                    <a:pt x="63" y="287"/>
                  </a:lnTo>
                  <a:lnTo>
                    <a:pt x="72" y="267"/>
                  </a:lnTo>
                  <a:lnTo>
                    <a:pt x="81" y="249"/>
                  </a:lnTo>
                  <a:lnTo>
                    <a:pt x="91" y="232"/>
                  </a:lnTo>
                  <a:lnTo>
                    <a:pt x="102" y="215"/>
                  </a:lnTo>
                  <a:lnTo>
                    <a:pt x="114" y="199"/>
                  </a:lnTo>
                  <a:lnTo>
                    <a:pt x="126" y="183"/>
                  </a:lnTo>
                  <a:lnTo>
                    <a:pt x="139" y="168"/>
                  </a:lnTo>
                  <a:lnTo>
                    <a:pt x="154" y="153"/>
                  </a:lnTo>
                  <a:lnTo>
                    <a:pt x="168" y="139"/>
                  </a:lnTo>
                  <a:lnTo>
                    <a:pt x="183" y="125"/>
                  </a:lnTo>
                  <a:lnTo>
                    <a:pt x="199" y="114"/>
                  </a:lnTo>
                  <a:lnTo>
                    <a:pt x="216" y="102"/>
                  </a:lnTo>
                  <a:lnTo>
                    <a:pt x="233" y="91"/>
                  </a:lnTo>
                  <a:lnTo>
                    <a:pt x="250" y="80"/>
                  </a:lnTo>
                  <a:lnTo>
                    <a:pt x="268" y="71"/>
                  </a:lnTo>
                  <a:lnTo>
                    <a:pt x="287" y="63"/>
                  </a:lnTo>
                  <a:lnTo>
                    <a:pt x="306" y="56"/>
                  </a:lnTo>
                  <a:lnTo>
                    <a:pt x="326" y="48"/>
                  </a:lnTo>
                  <a:lnTo>
                    <a:pt x="345" y="43"/>
                  </a:lnTo>
                  <a:lnTo>
                    <a:pt x="366" y="39"/>
                  </a:lnTo>
                  <a:lnTo>
                    <a:pt x="386" y="34"/>
                  </a:lnTo>
                  <a:lnTo>
                    <a:pt x="407" y="32"/>
                  </a:lnTo>
                  <a:lnTo>
                    <a:pt x="429" y="30"/>
                  </a:lnTo>
                  <a:lnTo>
                    <a:pt x="450" y="30"/>
                  </a:lnTo>
                  <a:lnTo>
                    <a:pt x="471" y="30"/>
                  </a:lnTo>
                  <a:lnTo>
                    <a:pt x="493" y="32"/>
                  </a:lnTo>
                  <a:lnTo>
                    <a:pt x="514" y="34"/>
                  </a:lnTo>
                  <a:lnTo>
                    <a:pt x="534" y="39"/>
                  </a:lnTo>
                  <a:lnTo>
                    <a:pt x="555" y="43"/>
                  </a:lnTo>
                  <a:lnTo>
                    <a:pt x="575" y="48"/>
                  </a:lnTo>
                  <a:lnTo>
                    <a:pt x="594" y="56"/>
                  </a:lnTo>
                  <a:lnTo>
                    <a:pt x="614" y="63"/>
                  </a:lnTo>
                  <a:lnTo>
                    <a:pt x="632" y="71"/>
                  </a:lnTo>
                  <a:lnTo>
                    <a:pt x="650" y="80"/>
                  </a:lnTo>
                  <a:lnTo>
                    <a:pt x="668" y="91"/>
                  </a:lnTo>
                  <a:lnTo>
                    <a:pt x="685" y="102"/>
                  </a:lnTo>
                  <a:lnTo>
                    <a:pt x="701" y="114"/>
                  </a:lnTo>
                  <a:lnTo>
                    <a:pt x="717" y="125"/>
                  </a:lnTo>
                  <a:lnTo>
                    <a:pt x="732" y="139"/>
                  </a:lnTo>
                  <a:lnTo>
                    <a:pt x="747" y="153"/>
                  </a:lnTo>
                  <a:lnTo>
                    <a:pt x="761" y="168"/>
                  </a:lnTo>
                  <a:lnTo>
                    <a:pt x="774" y="183"/>
                  </a:lnTo>
                  <a:lnTo>
                    <a:pt x="787" y="199"/>
                  </a:lnTo>
                  <a:lnTo>
                    <a:pt x="798" y="215"/>
                  </a:lnTo>
                  <a:lnTo>
                    <a:pt x="809" y="232"/>
                  </a:lnTo>
                  <a:lnTo>
                    <a:pt x="820" y="249"/>
                  </a:lnTo>
                  <a:lnTo>
                    <a:pt x="828" y="267"/>
                  </a:lnTo>
                  <a:lnTo>
                    <a:pt x="837" y="287"/>
                  </a:lnTo>
                  <a:lnTo>
                    <a:pt x="844" y="306"/>
                  </a:lnTo>
                  <a:lnTo>
                    <a:pt x="852" y="325"/>
                  </a:lnTo>
                  <a:lnTo>
                    <a:pt x="857" y="345"/>
                  </a:lnTo>
                  <a:lnTo>
                    <a:pt x="861" y="366"/>
                  </a:lnTo>
                  <a:lnTo>
                    <a:pt x="866" y="386"/>
                  </a:lnTo>
                  <a:lnTo>
                    <a:pt x="868" y="407"/>
                  </a:lnTo>
                  <a:lnTo>
                    <a:pt x="870" y="428"/>
                  </a:lnTo>
                  <a:lnTo>
                    <a:pt x="870" y="450"/>
                  </a:lnTo>
                  <a:lnTo>
                    <a:pt x="870" y="471"/>
                  </a:lnTo>
                  <a:lnTo>
                    <a:pt x="868" y="493"/>
                  </a:lnTo>
                  <a:lnTo>
                    <a:pt x="866" y="513"/>
                  </a:lnTo>
                  <a:lnTo>
                    <a:pt x="861" y="534"/>
                  </a:lnTo>
                  <a:lnTo>
                    <a:pt x="857" y="555"/>
                  </a:lnTo>
                  <a:lnTo>
                    <a:pt x="852" y="574"/>
                  </a:lnTo>
                  <a:lnTo>
                    <a:pt x="844" y="594"/>
                  </a:lnTo>
                  <a:lnTo>
                    <a:pt x="837" y="612"/>
                  </a:lnTo>
                  <a:lnTo>
                    <a:pt x="828" y="632"/>
                  </a:lnTo>
                  <a:lnTo>
                    <a:pt x="820" y="650"/>
                  </a:lnTo>
                  <a:lnTo>
                    <a:pt x="809" y="667"/>
                  </a:lnTo>
                  <a:lnTo>
                    <a:pt x="798" y="684"/>
                  </a:lnTo>
                  <a:lnTo>
                    <a:pt x="787" y="701"/>
                  </a:lnTo>
                  <a:lnTo>
                    <a:pt x="774" y="716"/>
                  </a:lnTo>
                  <a:lnTo>
                    <a:pt x="761" y="732"/>
                  </a:lnTo>
                  <a:lnTo>
                    <a:pt x="747" y="746"/>
                  </a:lnTo>
                  <a:lnTo>
                    <a:pt x="732" y="760"/>
                  </a:lnTo>
                  <a:lnTo>
                    <a:pt x="717" y="774"/>
                  </a:lnTo>
                  <a:lnTo>
                    <a:pt x="701" y="786"/>
                  </a:lnTo>
                  <a:lnTo>
                    <a:pt x="685" y="797"/>
                  </a:lnTo>
                  <a:lnTo>
                    <a:pt x="668" y="809"/>
                  </a:lnTo>
                  <a:lnTo>
                    <a:pt x="650" y="819"/>
                  </a:lnTo>
                  <a:lnTo>
                    <a:pt x="632" y="828"/>
                  </a:lnTo>
                  <a:lnTo>
                    <a:pt x="614" y="837"/>
                  </a:lnTo>
                  <a:lnTo>
                    <a:pt x="594" y="844"/>
                  </a:lnTo>
                  <a:lnTo>
                    <a:pt x="575" y="851"/>
                  </a:lnTo>
                  <a:lnTo>
                    <a:pt x="555" y="856"/>
                  </a:lnTo>
                  <a:lnTo>
                    <a:pt x="534" y="861"/>
                  </a:lnTo>
                  <a:lnTo>
                    <a:pt x="514" y="865"/>
                  </a:lnTo>
                  <a:lnTo>
                    <a:pt x="493" y="868"/>
                  </a:lnTo>
                  <a:lnTo>
                    <a:pt x="471" y="869"/>
                  </a:lnTo>
                  <a:lnTo>
                    <a:pt x="450" y="870"/>
                  </a:lnTo>
                  <a:close/>
                  <a:moveTo>
                    <a:pt x="450" y="0"/>
                  </a:moveTo>
                  <a:lnTo>
                    <a:pt x="428" y="0"/>
                  </a:lnTo>
                  <a:lnTo>
                    <a:pt x="404" y="2"/>
                  </a:lnTo>
                  <a:lnTo>
                    <a:pt x="382" y="5"/>
                  </a:lnTo>
                  <a:lnTo>
                    <a:pt x="360" y="9"/>
                  </a:lnTo>
                  <a:lnTo>
                    <a:pt x="338" y="14"/>
                  </a:lnTo>
                  <a:lnTo>
                    <a:pt x="317" y="21"/>
                  </a:lnTo>
                  <a:lnTo>
                    <a:pt x="296" y="27"/>
                  </a:lnTo>
                  <a:lnTo>
                    <a:pt x="276" y="36"/>
                  </a:lnTo>
                  <a:lnTo>
                    <a:pt x="256" y="44"/>
                  </a:lnTo>
                  <a:lnTo>
                    <a:pt x="236" y="54"/>
                  </a:lnTo>
                  <a:lnTo>
                    <a:pt x="217" y="65"/>
                  </a:lnTo>
                  <a:lnTo>
                    <a:pt x="199" y="77"/>
                  </a:lnTo>
                  <a:lnTo>
                    <a:pt x="182" y="89"/>
                  </a:lnTo>
                  <a:lnTo>
                    <a:pt x="165" y="103"/>
                  </a:lnTo>
                  <a:lnTo>
                    <a:pt x="148" y="117"/>
                  </a:lnTo>
                  <a:lnTo>
                    <a:pt x="133" y="132"/>
                  </a:lnTo>
                  <a:lnTo>
                    <a:pt x="118" y="148"/>
                  </a:lnTo>
                  <a:lnTo>
                    <a:pt x="103" y="164"/>
                  </a:lnTo>
                  <a:lnTo>
                    <a:pt x="90" y="181"/>
                  </a:lnTo>
                  <a:lnTo>
                    <a:pt x="77" y="198"/>
                  </a:lnTo>
                  <a:lnTo>
                    <a:pt x="65" y="216"/>
                  </a:lnTo>
                  <a:lnTo>
                    <a:pt x="55" y="235"/>
                  </a:lnTo>
                  <a:lnTo>
                    <a:pt x="45" y="255"/>
                  </a:lnTo>
                  <a:lnTo>
                    <a:pt x="36" y="275"/>
                  </a:lnTo>
                  <a:lnTo>
                    <a:pt x="28" y="295"/>
                  </a:lnTo>
                  <a:lnTo>
                    <a:pt x="21" y="317"/>
                  </a:lnTo>
                  <a:lnTo>
                    <a:pt x="14" y="338"/>
                  </a:lnTo>
                  <a:lnTo>
                    <a:pt x="10" y="359"/>
                  </a:lnTo>
                  <a:lnTo>
                    <a:pt x="6" y="382"/>
                  </a:lnTo>
                  <a:lnTo>
                    <a:pt x="2" y="404"/>
                  </a:lnTo>
                  <a:lnTo>
                    <a:pt x="1" y="427"/>
                  </a:lnTo>
                  <a:lnTo>
                    <a:pt x="0" y="450"/>
                  </a:lnTo>
                  <a:lnTo>
                    <a:pt x="1" y="473"/>
                  </a:lnTo>
                  <a:lnTo>
                    <a:pt x="2" y="496"/>
                  </a:lnTo>
                  <a:lnTo>
                    <a:pt x="6" y="518"/>
                  </a:lnTo>
                  <a:lnTo>
                    <a:pt x="10" y="540"/>
                  </a:lnTo>
                  <a:lnTo>
                    <a:pt x="14" y="562"/>
                  </a:lnTo>
                  <a:lnTo>
                    <a:pt x="21" y="584"/>
                  </a:lnTo>
                  <a:lnTo>
                    <a:pt x="28" y="604"/>
                  </a:lnTo>
                  <a:lnTo>
                    <a:pt x="36" y="624"/>
                  </a:lnTo>
                  <a:lnTo>
                    <a:pt x="45" y="645"/>
                  </a:lnTo>
                  <a:lnTo>
                    <a:pt x="55" y="664"/>
                  </a:lnTo>
                  <a:lnTo>
                    <a:pt x="65" y="683"/>
                  </a:lnTo>
                  <a:lnTo>
                    <a:pt x="77" y="701"/>
                  </a:lnTo>
                  <a:lnTo>
                    <a:pt x="90" y="718"/>
                  </a:lnTo>
                  <a:lnTo>
                    <a:pt x="103" y="735"/>
                  </a:lnTo>
                  <a:lnTo>
                    <a:pt x="118" y="752"/>
                  </a:lnTo>
                  <a:lnTo>
                    <a:pt x="133" y="767"/>
                  </a:lnTo>
                  <a:lnTo>
                    <a:pt x="148" y="782"/>
                  </a:lnTo>
                  <a:lnTo>
                    <a:pt x="165" y="796"/>
                  </a:lnTo>
                  <a:lnTo>
                    <a:pt x="182" y="810"/>
                  </a:lnTo>
                  <a:lnTo>
                    <a:pt x="199" y="823"/>
                  </a:lnTo>
                  <a:lnTo>
                    <a:pt x="217" y="835"/>
                  </a:lnTo>
                  <a:lnTo>
                    <a:pt x="236" y="845"/>
                  </a:lnTo>
                  <a:lnTo>
                    <a:pt x="256" y="855"/>
                  </a:lnTo>
                  <a:lnTo>
                    <a:pt x="276" y="865"/>
                  </a:lnTo>
                  <a:lnTo>
                    <a:pt x="296" y="872"/>
                  </a:lnTo>
                  <a:lnTo>
                    <a:pt x="317" y="880"/>
                  </a:lnTo>
                  <a:lnTo>
                    <a:pt x="338" y="885"/>
                  </a:lnTo>
                  <a:lnTo>
                    <a:pt x="360" y="890"/>
                  </a:lnTo>
                  <a:lnTo>
                    <a:pt x="382" y="895"/>
                  </a:lnTo>
                  <a:lnTo>
                    <a:pt x="404" y="898"/>
                  </a:lnTo>
                  <a:lnTo>
                    <a:pt x="428" y="899"/>
                  </a:lnTo>
                  <a:lnTo>
                    <a:pt x="450" y="900"/>
                  </a:lnTo>
                  <a:lnTo>
                    <a:pt x="474" y="899"/>
                  </a:lnTo>
                  <a:lnTo>
                    <a:pt x="496" y="898"/>
                  </a:lnTo>
                  <a:lnTo>
                    <a:pt x="518" y="895"/>
                  </a:lnTo>
                  <a:lnTo>
                    <a:pt x="541" y="890"/>
                  </a:lnTo>
                  <a:lnTo>
                    <a:pt x="562" y="885"/>
                  </a:lnTo>
                  <a:lnTo>
                    <a:pt x="584" y="880"/>
                  </a:lnTo>
                  <a:lnTo>
                    <a:pt x="605" y="872"/>
                  </a:lnTo>
                  <a:lnTo>
                    <a:pt x="625" y="865"/>
                  </a:lnTo>
                  <a:lnTo>
                    <a:pt x="646" y="855"/>
                  </a:lnTo>
                  <a:lnTo>
                    <a:pt x="665" y="845"/>
                  </a:lnTo>
                  <a:lnTo>
                    <a:pt x="683" y="835"/>
                  </a:lnTo>
                  <a:lnTo>
                    <a:pt x="702" y="823"/>
                  </a:lnTo>
                  <a:lnTo>
                    <a:pt x="719" y="810"/>
                  </a:lnTo>
                  <a:lnTo>
                    <a:pt x="736" y="796"/>
                  </a:lnTo>
                  <a:lnTo>
                    <a:pt x="752" y="782"/>
                  </a:lnTo>
                  <a:lnTo>
                    <a:pt x="768" y="767"/>
                  </a:lnTo>
                  <a:lnTo>
                    <a:pt x="783" y="752"/>
                  </a:lnTo>
                  <a:lnTo>
                    <a:pt x="797" y="735"/>
                  </a:lnTo>
                  <a:lnTo>
                    <a:pt x="811" y="718"/>
                  </a:lnTo>
                  <a:lnTo>
                    <a:pt x="823" y="701"/>
                  </a:lnTo>
                  <a:lnTo>
                    <a:pt x="835" y="683"/>
                  </a:lnTo>
                  <a:lnTo>
                    <a:pt x="845" y="664"/>
                  </a:lnTo>
                  <a:lnTo>
                    <a:pt x="856" y="645"/>
                  </a:lnTo>
                  <a:lnTo>
                    <a:pt x="865" y="624"/>
                  </a:lnTo>
                  <a:lnTo>
                    <a:pt x="873" y="604"/>
                  </a:lnTo>
                  <a:lnTo>
                    <a:pt x="880" y="584"/>
                  </a:lnTo>
                  <a:lnTo>
                    <a:pt x="886" y="562"/>
                  </a:lnTo>
                  <a:lnTo>
                    <a:pt x="891" y="540"/>
                  </a:lnTo>
                  <a:lnTo>
                    <a:pt x="895" y="518"/>
                  </a:lnTo>
                  <a:lnTo>
                    <a:pt x="898" y="496"/>
                  </a:lnTo>
                  <a:lnTo>
                    <a:pt x="900" y="473"/>
                  </a:lnTo>
                  <a:lnTo>
                    <a:pt x="900" y="450"/>
                  </a:lnTo>
                  <a:lnTo>
                    <a:pt x="900" y="427"/>
                  </a:lnTo>
                  <a:lnTo>
                    <a:pt x="898" y="404"/>
                  </a:lnTo>
                  <a:lnTo>
                    <a:pt x="895" y="382"/>
                  </a:lnTo>
                  <a:lnTo>
                    <a:pt x="891" y="359"/>
                  </a:lnTo>
                  <a:lnTo>
                    <a:pt x="886" y="338"/>
                  </a:lnTo>
                  <a:lnTo>
                    <a:pt x="880" y="317"/>
                  </a:lnTo>
                  <a:lnTo>
                    <a:pt x="873" y="295"/>
                  </a:lnTo>
                  <a:lnTo>
                    <a:pt x="865" y="275"/>
                  </a:lnTo>
                  <a:lnTo>
                    <a:pt x="856" y="255"/>
                  </a:lnTo>
                  <a:lnTo>
                    <a:pt x="845" y="235"/>
                  </a:lnTo>
                  <a:lnTo>
                    <a:pt x="835" y="216"/>
                  </a:lnTo>
                  <a:lnTo>
                    <a:pt x="823" y="198"/>
                  </a:lnTo>
                  <a:lnTo>
                    <a:pt x="811" y="181"/>
                  </a:lnTo>
                  <a:lnTo>
                    <a:pt x="797" y="164"/>
                  </a:lnTo>
                  <a:lnTo>
                    <a:pt x="783" y="148"/>
                  </a:lnTo>
                  <a:lnTo>
                    <a:pt x="768" y="132"/>
                  </a:lnTo>
                  <a:lnTo>
                    <a:pt x="752" y="117"/>
                  </a:lnTo>
                  <a:lnTo>
                    <a:pt x="736" y="103"/>
                  </a:lnTo>
                  <a:lnTo>
                    <a:pt x="719" y="89"/>
                  </a:lnTo>
                  <a:lnTo>
                    <a:pt x="702" y="77"/>
                  </a:lnTo>
                  <a:lnTo>
                    <a:pt x="683" y="65"/>
                  </a:lnTo>
                  <a:lnTo>
                    <a:pt x="665" y="54"/>
                  </a:lnTo>
                  <a:lnTo>
                    <a:pt x="646" y="44"/>
                  </a:lnTo>
                  <a:lnTo>
                    <a:pt x="625" y="36"/>
                  </a:lnTo>
                  <a:lnTo>
                    <a:pt x="605" y="27"/>
                  </a:lnTo>
                  <a:lnTo>
                    <a:pt x="584" y="21"/>
                  </a:lnTo>
                  <a:lnTo>
                    <a:pt x="562" y="14"/>
                  </a:lnTo>
                  <a:lnTo>
                    <a:pt x="541" y="9"/>
                  </a:lnTo>
                  <a:lnTo>
                    <a:pt x="518" y="5"/>
                  </a:lnTo>
                  <a:lnTo>
                    <a:pt x="496" y="2"/>
                  </a:lnTo>
                  <a:lnTo>
                    <a:pt x="474" y="0"/>
                  </a:lnTo>
                  <a:lnTo>
                    <a:pt x="45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1" name="Google Shape;1771;p350"/>
            <p:cNvSpPr/>
            <p:nvPr/>
          </p:nvSpPr>
          <p:spPr>
            <a:xfrm>
              <a:off x="3935428" y="1661276"/>
              <a:ext cx="4212076" cy="3002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72" name="Google Shape;1772;p350"/>
            <p:cNvCxnSpPr/>
            <p:nvPr/>
          </p:nvCxnSpPr>
          <p:spPr>
            <a:xfrm>
              <a:off x="4343990" y="1681616"/>
              <a:ext cx="3394953" cy="0"/>
            </a:xfrm>
            <a:prstGeom prst="straightConnector1">
              <a:avLst/>
            </a:prstGeom>
            <a:noFill/>
            <a:ln w="19050" cap="flat" cmpd="sng">
              <a:solidFill>
                <a:schemeClr val="accent1"/>
              </a:solidFill>
              <a:prstDash val="solid"/>
              <a:miter lim="800000"/>
              <a:headEnd type="none" w="sm" len="sm"/>
              <a:tailEnd type="none" w="sm" len="sm"/>
            </a:ln>
          </p:spPr>
        </p:cxnSp>
      </p:grpSp>
      <p:pic>
        <p:nvPicPr>
          <p:cNvPr id="1773" name="Google Shape;1773;p3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07302" y="1234002"/>
            <a:ext cx="427274" cy="427274"/>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_Title and Placeholders">
  <p:cSld name="1_Title and Placeholders">
    <p:spTree>
      <p:nvGrpSpPr>
        <p:cNvPr id="1" name="Shape 1778"/>
        <p:cNvGrpSpPr/>
        <p:nvPr/>
      </p:nvGrpSpPr>
      <p:grpSpPr>
        <a:xfrm>
          <a:off x="0" y="0"/>
          <a:ext cx="0" cy="0"/>
          <a:chOff x="0" y="0"/>
          <a:chExt cx="0" cy="0"/>
        </a:xfrm>
      </p:grpSpPr>
      <p:sp>
        <p:nvSpPr>
          <p:cNvPr id="1779" name="Google Shape;1779;p13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0" name="Google Shape;1780;p138"/>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81" name="Google Shape;1781;p1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782" name="Google Shape;1782;p13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83" name="Google Shape;1783;p13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1784" name="Google Shape;1784;p13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785" name="Google Shape;1785;p138"/>
          <p:cNvSpPr txBox="1">
            <a:spLocks noGrp="1"/>
          </p:cNvSpPr>
          <p:nvPr>
            <p:ph type="body" idx="2"/>
          </p:nvPr>
        </p:nvSpPr>
        <p:spPr>
          <a:xfrm>
            <a:off x="695325" y="1781175"/>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Just Title &amp; Subtitle">
  <p:cSld name="Just Title &amp; Subtitle">
    <p:spTree>
      <p:nvGrpSpPr>
        <p:cNvPr id="1" name="Shape 1786"/>
        <p:cNvGrpSpPr/>
        <p:nvPr/>
      </p:nvGrpSpPr>
      <p:grpSpPr>
        <a:xfrm>
          <a:off x="0" y="0"/>
          <a:ext cx="0" cy="0"/>
          <a:chOff x="0" y="0"/>
          <a:chExt cx="0" cy="0"/>
        </a:xfrm>
      </p:grpSpPr>
      <p:pic>
        <p:nvPicPr>
          <p:cNvPr id="1787" name="Google Shape;1787;p1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788" name="Google Shape;1788;p1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1789" name="Google Shape;1789;p13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790" name="Google Shape;1790;p139"/>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1" name="Google Shape;1791;p139"/>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92" name="Google Shape;1792;p139"/>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3" name="Google Shape;1793;p13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1827"/>
        <p:cNvGrpSpPr/>
        <p:nvPr/>
      </p:nvGrpSpPr>
      <p:grpSpPr>
        <a:xfrm>
          <a:off x="0" y="0"/>
          <a:ext cx="0" cy="0"/>
          <a:chOff x="0" y="0"/>
          <a:chExt cx="0" cy="0"/>
        </a:xfrm>
      </p:grpSpPr>
      <p:pic>
        <p:nvPicPr>
          <p:cNvPr id="1828" name="Google Shape;1828;p1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829" name="Google Shape;1829;p1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1830" name="Google Shape;1830;p16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831" name="Google Shape;1831;p16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32" name="Google Shape;1832;p160"/>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3" name="Google Shape;1833;p16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1834"/>
        <p:cNvGrpSpPr/>
        <p:nvPr/>
      </p:nvGrpSpPr>
      <p:grpSpPr>
        <a:xfrm>
          <a:off x="0" y="0"/>
          <a:ext cx="0" cy="0"/>
          <a:chOff x="0" y="0"/>
          <a:chExt cx="0" cy="0"/>
        </a:xfrm>
      </p:grpSpPr>
      <p:pic>
        <p:nvPicPr>
          <p:cNvPr id="1835" name="Google Shape;1835;p351"/>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1836" name="Google Shape;1836;p3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1837" name="Google Shape;1837;p351"/>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1838" name="Google Shape;1838;p351"/>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1839" name="Google Shape;1839;p351"/>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840" name="Google Shape;1840;p351"/>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841" name="Google Shape;1841;p351"/>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842" name="Google Shape;1842;p351"/>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7">
                                            <p:txEl>
                                              <p:pRg st="0" end="0"/>
                                            </p:txEl>
                                          </p:spTgt>
                                        </p:tgtEl>
                                        <p:attrNameLst>
                                          <p:attrName>style.visibility</p:attrName>
                                        </p:attrNameLst>
                                      </p:cBhvr>
                                      <p:to>
                                        <p:strVal val="visible"/>
                                      </p:to>
                                    </p:set>
                                    <p:animEffect transition="in" filter="fade">
                                      <p:cBhvr>
                                        <p:cTn id="7" dur="500"/>
                                        <p:tgtEl>
                                          <p:spTgt spid="18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35"/>
                                        </p:tgtEl>
                                        <p:attrNameLst>
                                          <p:attrName>style.visibility</p:attrName>
                                        </p:attrNameLst>
                                      </p:cBhvr>
                                      <p:to>
                                        <p:strVal val="visible"/>
                                      </p:to>
                                    </p:set>
                                    <p:animEffect transition="in" filter="fade">
                                      <p:cBhvr>
                                        <p:cTn id="11" dur="500"/>
                                        <p:tgtEl>
                                          <p:spTgt spid="18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6"/>
                                        </p:tgtEl>
                                        <p:attrNameLst>
                                          <p:attrName>style.visibility</p:attrName>
                                        </p:attrNameLst>
                                      </p:cBhvr>
                                      <p:to>
                                        <p:strVal val="visible"/>
                                      </p:to>
                                    </p:set>
                                    <p:animEffect transition="in" filter="fade">
                                      <p:cBhvr>
                                        <p:cTn id="15" dur="250"/>
                                        <p:tgtEl>
                                          <p:spTgt spid="1836"/>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840"/>
                                        </p:tgtEl>
                                        <p:attrNameLst>
                                          <p:attrName>style.visibility</p:attrName>
                                        </p:attrNameLst>
                                      </p:cBhvr>
                                      <p:to>
                                        <p:strVal val="visible"/>
                                      </p:to>
                                    </p:set>
                                    <p:animEffect transition="in" filter="fade">
                                      <p:cBhvr>
                                        <p:cTn id="19" dur="500"/>
                                        <p:tgtEl>
                                          <p:spTgt spid="1840"/>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838"/>
                                        </p:tgtEl>
                                        <p:attrNameLst>
                                          <p:attrName>style.visibility</p:attrName>
                                        </p:attrNameLst>
                                      </p:cBhvr>
                                      <p:to>
                                        <p:strVal val="visible"/>
                                      </p:to>
                                    </p:set>
                                    <p:animEffect transition="in" filter="fade">
                                      <p:cBhvr>
                                        <p:cTn id="23" dur="250"/>
                                        <p:tgtEl>
                                          <p:spTgt spid="183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41"/>
                                        </p:tgtEl>
                                        <p:attrNameLst>
                                          <p:attrName>style.visibility</p:attrName>
                                        </p:attrNameLst>
                                      </p:cBhvr>
                                      <p:to>
                                        <p:strVal val="visible"/>
                                      </p:to>
                                    </p:set>
                                    <p:animEffect transition="in" filter="fade">
                                      <p:cBhvr>
                                        <p:cTn id="27" dur="500"/>
                                        <p:tgtEl>
                                          <p:spTgt spid="184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839"/>
                                        </p:tgtEl>
                                        <p:attrNameLst>
                                          <p:attrName>style.visibility</p:attrName>
                                        </p:attrNameLst>
                                      </p:cBhvr>
                                      <p:to>
                                        <p:strVal val="visible"/>
                                      </p:to>
                                    </p:set>
                                    <p:animEffect transition="in" filter="fade">
                                      <p:cBhvr>
                                        <p:cTn id="31" dur="250"/>
                                        <p:tgtEl>
                                          <p:spTgt spid="1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5_Q&amp;A_icons">
  <p:cSld name="5_Q&amp;A_icons">
    <p:bg>
      <p:bgPr>
        <a:solidFill>
          <a:schemeClr val="lt1"/>
        </a:solidFill>
        <a:effectLst/>
      </p:bgPr>
    </p:bg>
    <p:spTree>
      <p:nvGrpSpPr>
        <p:cNvPr id="1" name="Shape 1843"/>
        <p:cNvGrpSpPr/>
        <p:nvPr/>
      </p:nvGrpSpPr>
      <p:grpSpPr>
        <a:xfrm>
          <a:off x="0" y="0"/>
          <a:ext cx="0" cy="0"/>
          <a:chOff x="0" y="0"/>
          <a:chExt cx="0" cy="0"/>
        </a:xfrm>
      </p:grpSpPr>
      <p:grpSp>
        <p:nvGrpSpPr>
          <p:cNvPr id="1844" name="Google Shape;1844;p352"/>
          <p:cNvGrpSpPr/>
          <p:nvPr/>
        </p:nvGrpSpPr>
        <p:grpSpPr>
          <a:xfrm>
            <a:off x="4220093" y="1864447"/>
            <a:ext cx="3751815" cy="2274103"/>
            <a:chOff x="4263695" y="1864447"/>
            <a:chExt cx="3751815" cy="2274103"/>
          </a:xfrm>
        </p:grpSpPr>
        <p:sp>
          <p:nvSpPr>
            <p:cNvPr id="1845" name="Google Shape;1845;p352"/>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chemeClr val="dk1"/>
                  </a:solidFill>
                  <a:latin typeface="Calibri"/>
                  <a:ea typeface="Calibri"/>
                  <a:cs typeface="Calibri"/>
                  <a:sym typeface="Calibri"/>
                </a:rPr>
                <a:t>Q</a:t>
              </a:r>
              <a:endParaRPr/>
            </a:p>
          </p:txBody>
        </p:sp>
        <p:sp>
          <p:nvSpPr>
            <p:cNvPr id="1846" name="Google Shape;1846;p352"/>
            <p:cNvSpPr/>
            <p:nvPr/>
          </p:nvSpPr>
          <p:spPr>
            <a:xfrm>
              <a:off x="5697011" y="2203001"/>
              <a:ext cx="107914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sp>
          <p:nvSpPr>
            <p:cNvPr id="1847" name="Google Shape;1847;p352"/>
            <p:cNvSpPr/>
            <p:nvPr/>
          </p:nvSpPr>
          <p:spPr>
            <a:xfrm>
              <a:off x="6602943" y="1891781"/>
              <a:ext cx="1412567"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chemeClr val="accent1"/>
                  </a:solidFill>
                  <a:latin typeface="Calibri"/>
                  <a:ea typeface="Calibri"/>
                  <a:cs typeface="Calibri"/>
                  <a:sym typeface="Calibri"/>
                </a:rPr>
                <a:t>A</a:t>
              </a:r>
              <a:endParaRPr/>
            </a:p>
          </p:txBody>
        </p:sp>
      </p:grpSp>
      <p:grpSp>
        <p:nvGrpSpPr>
          <p:cNvPr id="1848" name="Google Shape;1848;p352"/>
          <p:cNvGrpSpPr/>
          <p:nvPr/>
        </p:nvGrpSpPr>
        <p:grpSpPr>
          <a:xfrm>
            <a:off x="3935428" y="1123119"/>
            <a:ext cx="4212076" cy="838364"/>
            <a:chOff x="3935428" y="1123119"/>
            <a:chExt cx="4212076" cy="838364"/>
          </a:xfrm>
        </p:grpSpPr>
        <p:grpSp>
          <p:nvGrpSpPr>
            <p:cNvPr id="1849" name="Google Shape;1849;p352"/>
            <p:cNvGrpSpPr/>
            <p:nvPr/>
          </p:nvGrpSpPr>
          <p:grpSpPr>
            <a:xfrm>
              <a:off x="5687333" y="1123119"/>
              <a:ext cx="708266" cy="708266"/>
              <a:chOff x="1667328" y="3062910"/>
              <a:chExt cx="285750" cy="285750"/>
            </a:xfrm>
          </p:grpSpPr>
          <p:grpSp>
            <p:nvGrpSpPr>
              <p:cNvPr id="1850" name="Google Shape;1850;p352"/>
              <p:cNvGrpSpPr/>
              <p:nvPr/>
            </p:nvGrpSpPr>
            <p:grpSpPr>
              <a:xfrm>
                <a:off x="1769721" y="3142285"/>
                <a:ext cx="80963" cy="127000"/>
                <a:chOff x="3856038" y="2576513"/>
                <a:chExt cx="80963" cy="127000"/>
              </a:xfrm>
            </p:grpSpPr>
            <p:sp>
              <p:nvSpPr>
                <p:cNvPr id="1851" name="Google Shape;1851;p352"/>
                <p:cNvSpPr/>
                <p:nvPr/>
              </p:nvSpPr>
              <p:spPr>
                <a:xfrm>
                  <a:off x="3886200" y="2684463"/>
                  <a:ext cx="19050" cy="19050"/>
                </a:xfrm>
                <a:custGeom>
                  <a:avLst/>
                  <a:gdLst/>
                  <a:ahLst/>
                  <a:cxnLst/>
                  <a:rect l="l" t="t" r="r" b="b"/>
                  <a:pathLst>
                    <a:path w="60" h="60" extrusionOk="0">
                      <a:moveTo>
                        <a:pt x="30" y="0"/>
                      </a:moveTo>
                      <a:lnTo>
                        <a:pt x="23" y="0"/>
                      </a:lnTo>
                      <a:lnTo>
                        <a:pt x="18" y="2"/>
                      </a:lnTo>
                      <a:lnTo>
                        <a:pt x="13" y="5"/>
                      </a:lnTo>
                      <a:lnTo>
                        <a:pt x="8" y="9"/>
                      </a:lnTo>
                      <a:lnTo>
                        <a:pt x="5" y="13"/>
                      </a:lnTo>
                      <a:lnTo>
                        <a:pt x="2" y="18"/>
                      </a:lnTo>
                      <a:lnTo>
                        <a:pt x="0" y="24"/>
                      </a:lnTo>
                      <a:lnTo>
                        <a:pt x="0" y="30"/>
                      </a:lnTo>
                      <a:lnTo>
                        <a:pt x="0" y="36"/>
                      </a:lnTo>
                      <a:lnTo>
                        <a:pt x="2" y="42"/>
                      </a:lnTo>
                      <a:lnTo>
                        <a:pt x="5" y="47"/>
                      </a:lnTo>
                      <a:lnTo>
                        <a:pt x="8" y="51"/>
                      </a:lnTo>
                      <a:lnTo>
                        <a:pt x="13" y="55"/>
                      </a:lnTo>
                      <a:lnTo>
                        <a:pt x="18" y="58"/>
                      </a:lnTo>
                      <a:lnTo>
                        <a:pt x="23" y="59"/>
                      </a:lnTo>
                      <a:lnTo>
                        <a:pt x="30" y="60"/>
                      </a:lnTo>
                      <a:lnTo>
                        <a:pt x="36" y="59"/>
                      </a:lnTo>
                      <a:lnTo>
                        <a:pt x="42" y="58"/>
                      </a:lnTo>
                      <a:lnTo>
                        <a:pt x="47" y="55"/>
                      </a:lnTo>
                      <a:lnTo>
                        <a:pt x="51" y="51"/>
                      </a:lnTo>
                      <a:lnTo>
                        <a:pt x="54" y="47"/>
                      </a:lnTo>
                      <a:lnTo>
                        <a:pt x="58" y="42"/>
                      </a:lnTo>
                      <a:lnTo>
                        <a:pt x="59" y="36"/>
                      </a:lnTo>
                      <a:lnTo>
                        <a:pt x="60" y="30"/>
                      </a:lnTo>
                      <a:lnTo>
                        <a:pt x="59" y="24"/>
                      </a:lnTo>
                      <a:lnTo>
                        <a:pt x="58" y="18"/>
                      </a:lnTo>
                      <a:lnTo>
                        <a:pt x="54" y="13"/>
                      </a:lnTo>
                      <a:lnTo>
                        <a:pt x="51" y="9"/>
                      </a:lnTo>
                      <a:lnTo>
                        <a:pt x="47" y="5"/>
                      </a:lnTo>
                      <a:lnTo>
                        <a:pt x="42" y="2"/>
                      </a:lnTo>
                      <a:lnTo>
                        <a:pt x="36" y="0"/>
                      </a:lnTo>
                      <a:lnTo>
                        <a:pt x="30" y="0"/>
                      </a:lnTo>
                      <a:lnTo>
                        <a:pt x="3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2" name="Google Shape;1852;p352"/>
                <p:cNvSpPr/>
                <p:nvPr/>
              </p:nvSpPr>
              <p:spPr>
                <a:xfrm>
                  <a:off x="3856038" y="2576513"/>
                  <a:ext cx="80963" cy="98425"/>
                </a:xfrm>
                <a:custGeom>
                  <a:avLst/>
                  <a:gdLst/>
                  <a:ahLst/>
                  <a:cxnLst/>
                  <a:rect l="l" t="t" r="r" b="b"/>
                  <a:pathLst>
                    <a:path w="257" h="308" extrusionOk="0">
                      <a:moveTo>
                        <a:pt x="129" y="0"/>
                      </a:moveTo>
                      <a:lnTo>
                        <a:pt x="115" y="1"/>
                      </a:lnTo>
                      <a:lnTo>
                        <a:pt x="102" y="3"/>
                      </a:lnTo>
                      <a:lnTo>
                        <a:pt x="91" y="6"/>
                      </a:lnTo>
                      <a:lnTo>
                        <a:pt x="79" y="11"/>
                      </a:lnTo>
                      <a:lnTo>
                        <a:pt x="67" y="16"/>
                      </a:lnTo>
                      <a:lnTo>
                        <a:pt x="56" y="22"/>
                      </a:lnTo>
                      <a:lnTo>
                        <a:pt x="47" y="30"/>
                      </a:lnTo>
                      <a:lnTo>
                        <a:pt x="38" y="38"/>
                      </a:lnTo>
                      <a:lnTo>
                        <a:pt x="30" y="48"/>
                      </a:lnTo>
                      <a:lnTo>
                        <a:pt x="22" y="58"/>
                      </a:lnTo>
                      <a:lnTo>
                        <a:pt x="16" y="68"/>
                      </a:lnTo>
                      <a:lnTo>
                        <a:pt x="10" y="80"/>
                      </a:lnTo>
                      <a:lnTo>
                        <a:pt x="6" y="92"/>
                      </a:lnTo>
                      <a:lnTo>
                        <a:pt x="3" y="105"/>
                      </a:lnTo>
                      <a:lnTo>
                        <a:pt x="1" y="118"/>
                      </a:lnTo>
                      <a:lnTo>
                        <a:pt x="0" y="132"/>
                      </a:lnTo>
                      <a:lnTo>
                        <a:pt x="1" y="134"/>
                      </a:lnTo>
                      <a:lnTo>
                        <a:pt x="2" y="137"/>
                      </a:lnTo>
                      <a:lnTo>
                        <a:pt x="3" y="139"/>
                      </a:lnTo>
                      <a:lnTo>
                        <a:pt x="5" y="141"/>
                      </a:lnTo>
                      <a:lnTo>
                        <a:pt x="7" y="143"/>
                      </a:lnTo>
                      <a:lnTo>
                        <a:pt x="9" y="144"/>
                      </a:lnTo>
                      <a:lnTo>
                        <a:pt x="12" y="145"/>
                      </a:lnTo>
                      <a:lnTo>
                        <a:pt x="15" y="147"/>
                      </a:lnTo>
                      <a:lnTo>
                        <a:pt x="18" y="145"/>
                      </a:lnTo>
                      <a:lnTo>
                        <a:pt x="21" y="144"/>
                      </a:lnTo>
                      <a:lnTo>
                        <a:pt x="23" y="143"/>
                      </a:lnTo>
                      <a:lnTo>
                        <a:pt x="25" y="141"/>
                      </a:lnTo>
                      <a:lnTo>
                        <a:pt x="27" y="139"/>
                      </a:lnTo>
                      <a:lnTo>
                        <a:pt x="29" y="137"/>
                      </a:lnTo>
                      <a:lnTo>
                        <a:pt x="30" y="134"/>
                      </a:lnTo>
                      <a:lnTo>
                        <a:pt x="30" y="132"/>
                      </a:lnTo>
                      <a:lnTo>
                        <a:pt x="31" y="121"/>
                      </a:lnTo>
                      <a:lnTo>
                        <a:pt x="32" y="111"/>
                      </a:lnTo>
                      <a:lnTo>
                        <a:pt x="35" y="102"/>
                      </a:lnTo>
                      <a:lnTo>
                        <a:pt x="38" y="92"/>
                      </a:lnTo>
                      <a:lnTo>
                        <a:pt x="42" y="83"/>
                      </a:lnTo>
                      <a:lnTo>
                        <a:pt x="47" y="75"/>
                      </a:lnTo>
                      <a:lnTo>
                        <a:pt x="53" y="67"/>
                      </a:lnTo>
                      <a:lnTo>
                        <a:pt x="60" y="60"/>
                      </a:lnTo>
                      <a:lnTo>
                        <a:pt x="66" y="53"/>
                      </a:lnTo>
                      <a:lnTo>
                        <a:pt x="75" y="48"/>
                      </a:lnTo>
                      <a:lnTo>
                        <a:pt x="82" y="43"/>
                      </a:lnTo>
                      <a:lnTo>
                        <a:pt x="91" y="38"/>
                      </a:lnTo>
                      <a:lnTo>
                        <a:pt x="100" y="35"/>
                      </a:lnTo>
                      <a:lnTo>
                        <a:pt x="109" y="32"/>
                      </a:lnTo>
                      <a:lnTo>
                        <a:pt x="118" y="31"/>
                      </a:lnTo>
                      <a:lnTo>
                        <a:pt x="129" y="30"/>
                      </a:lnTo>
                      <a:lnTo>
                        <a:pt x="139" y="31"/>
                      </a:lnTo>
                      <a:lnTo>
                        <a:pt x="148" y="32"/>
                      </a:lnTo>
                      <a:lnTo>
                        <a:pt x="158" y="34"/>
                      </a:lnTo>
                      <a:lnTo>
                        <a:pt x="167" y="37"/>
                      </a:lnTo>
                      <a:lnTo>
                        <a:pt x="176" y="42"/>
                      </a:lnTo>
                      <a:lnTo>
                        <a:pt x="184" y="47"/>
                      </a:lnTo>
                      <a:lnTo>
                        <a:pt x="191" y="52"/>
                      </a:lnTo>
                      <a:lnTo>
                        <a:pt x="199" y="59"/>
                      </a:lnTo>
                      <a:lnTo>
                        <a:pt x="205" y="65"/>
                      </a:lnTo>
                      <a:lnTo>
                        <a:pt x="210" y="73"/>
                      </a:lnTo>
                      <a:lnTo>
                        <a:pt x="216" y="81"/>
                      </a:lnTo>
                      <a:lnTo>
                        <a:pt x="220" y="90"/>
                      </a:lnTo>
                      <a:lnTo>
                        <a:pt x="223" y="98"/>
                      </a:lnTo>
                      <a:lnTo>
                        <a:pt x="225" y="108"/>
                      </a:lnTo>
                      <a:lnTo>
                        <a:pt x="226" y="118"/>
                      </a:lnTo>
                      <a:lnTo>
                        <a:pt x="228" y="127"/>
                      </a:lnTo>
                      <a:lnTo>
                        <a:pt x="226" y="137"/>
                      </a:lnTo>
                      <a:lnTo>
                        <a:pt x="225" y="147"/>
                      </a:lnTo>
                      <a:lnTo>
                        <a:pt x="223" y="155"/>
                      </a:lnTo>
                      <a:lnTo>
                        <a:pt x="219" y="164"/>
                      </a:lnTo>
                      <a:lnTo>
                        <a:pt x="216" y="171"/>
                      </a:lnTo>
                      <a:lnTo>
                        <a:pt x="210" y="179"/>
                      </a:lnTo>
                      <a:lnTo>
                        <a:pt x="204" y="186"/>
                      </a:lnTo>
                      <a:lnTo>
                        <a:pt x="198" y="191"/>
                      </a:lnTo>
                      <a:lnTo>
                        <a:pt x="191" y="198"/>
                      </a:lnTo>
                      <a:lnTo>
                        <a:pt x="183" y="203"/>
                      </a:lnTo>
                      <a:lnTo>
                        <a:pt x="174" y="208"/>
                      </a:lnTo>
                      <a:lnTo>
                        <a:pt x="165" y="211"/>
                      </a:lnTo>
                      <a:lnTo>
                        <a:pt x="156" y="214"/>
                      </a:lnTo>
                      <a:lnTo>
                        <a:pt x="146" y="216"/>
                      </a:lnTo>
                      <a:lnTo>
                        <a:pt x="136" y="217"/>
                      </a:lnTo>
                      <a:lnTo>
                        <a:pt x="125" y="218"/>
                      </a:lnTo>
                      <a:lnTo>
                        <a:pt x="122" y="218"/>
                      </a:lnTo>
                      <a:lnTo>
                        <a:pt x="119" y="219"/>
                      </a:lnTo>
                      <a:lnTo>
                        <a:pt x="116" y="220"/>
                      </a:lnTo>
                      <a:lnTo>
                        <a:pt x="114" y="223"/>
                      </a:lnTo>
                      <a:lnTo>
                        <a:pt x="112" y="225"/>
                      </a:lnTo>
                      <a:lnTo>
                        <a:pt x="111" y="227"/>
                      </a:lnTo>
                      <a:lnTo>
                        <a:pt x="110" y="230"/>
                      </a:lnTo>
                      <a:lnTo>
                        <a:pt x="110" y="233"/>
                      </a:lnTo>
                      <a:lnTo>
                        <a:pt x="110" y="293"/>
                      </a:lnTo>
                      <a:lnTo>
                        <a:pt x="110" y="296"/>
                      </a:lnTo>
                      <a:lnTo>
                        <a:pt x="111" y="299"/>
                      </a:lnTo>
                      <a:lnTo>
                        <a:pt x="112" y="302"/>
                      </a:lnTo>
                      <a:lnTo>
                        <a:pt x="114" y="304"/>
                      </a:lnTo>
                      <a:lnTo>
                        <a:pt x="116" y="305"/>
                      </a:lnTo>
                      <a:lnTo>
                        <a:pt x="119" y="307"/>
                      </a:lnTo>
                      <a:lnTo>
                        <a:pt x="122" y="308"/>
                      </a:lnTo>
                      <a:lnTo>
                        <a:pt x="125" y="308"/>
                      </a:lnTo>
                      <a:lnTo>
                        <a:pt x="128" y="308"/>
                      </a:lnTo>
                      <a:lnTo>
                        <a:pt x="130" y="307"/>
                      </a:lnTo>
                      <a:lnTo>
                        <a:pt x="133" y="305"/>
                      </a:lnTo>
                      <a:lnTo>
                        <a:pt x="136" y="304"/>
                      </a:lnTo>
                      <a:lnTo>
                        <a:pt x="138" y="302"/>
                      </a:lnTo>
                      <a:lnTo>
                        <a:pt x="139" y="299"/>
                      </a:lnTo>
                      <a:lnTo>
                        <a:pt x="140" y="296"/>
                      </a:lnTo>
                      <a:lnTo>
                        <a:pt x="140" y="293"/>
                      </a:lnTo>
                      <a:lnTo>
                        <a:pt x="140" y="247"/>
                      </a:lnTo>
                      <a:lnTo>
                        <a:pt x="153" y="245"/>
                      </a:lnTo>
                      <a:lnTo>
                        <a:pt x="164" y="243"/>
                      </a:lnTo>
                      <a:lnTo>
                        <a:pt x="175" y="239"/>
                      </a:lnTo>
                      <a:lnTo>
                        <a:pt x="187" y="234"/>
                      </a:lnTo>
                      <a:lnTo>
                        <a:pt x="196" y="229"/>
                      </a:lnTo>
                      <a:lnTo>
                        <a:pt x="206" y="223"/>
                      </a:lnTo>
                      <a:lnTo>
                        <a:pt x="216" y="216"/>
                      </a:lnTo>
                      <a:lnTo>
                        <a:pt x="223" y="209"/>
                      </a:lnTo>
                      <a:lnTo>
                        <a:pt x="231" y="200"/>
                      </a:lnTo>
                      <a:lnTo>
                        <a:pt x="238" y="191"/>
                      </a:lnTo>
                      <a:lnTo>
                        <a:pt x="244" y="182"/>
                      </a:lnTo>
                      <a:lnTo>
                        <a:pt x="248" y="172"/>
                      </a:lnTo>
                      <a:lnTo>
                        <a:pt x="252" y="162"/>
                      </a:lnTo>
                      <a:lnTo>
                        <a:pt x="255" y="151"/>
                      </a:lnTo>
                      <a:lnTo>
                        <a:pt x="256" y="139"/>
                      </a:lnTo>
                      <a:lnTo>
                        <a:pt x="257" y="127"/>
                      </a:lnTo>
                      <a:lnTo>
                        <a:pt x="256" y="114"/>
                      </a:lnTo>
                      <a:lnTo>
                        <a:pt x="254" y="102"/>
                      </a:lnTo>
                      <a:lnTo>
                        <a:pt x="251" y="90"/>
                      </a:lnTo>
                      <a:lnTo>
                        <a:pt x="247" y="78"/>
                      </a:lnTo>
                      <a:lnTo>
                        <a:pt x="241" y="67"/>
                      </a:lnTo>
                      <a:lnTo>
                        <a:pt x="235" y="57"/>
                      </a:lnTo>
                      <a:lnTo>
                        <a:pt x="228" y="47"/>
                      </a:lnTo>
                      <a:lnTo>
                        <a:pt x="220" y="37"/>
                      </a:lnTo>
                      <a:lnTo>
                        <a:pt x="210" y="29"/>
                      </a:lnTo>
                      <a:lnTo>
                        <a:pt x="201" y="22"/>
                      </a:lnTo>
                      <a:lnTo>
                        <a:pt x="190" y="16"/>
                      </a:lnTo>
                      <a:lnTo>
                        <a:pt x="178" y="11"/>
                      </a:lnTo>
                      <a:lnTo>
                        <a:pt x="167" y="6"/>
                      </a:lnTo>
                      <a:lnTo>
                        <a:pt x="155" y="3"/>
                      </a:lnTo>
                      <a:lnTo>
                        <a:pt x="142" y="1"/>
                      </a:lnTo>
                      <a:lnTo>
                        <a:pt x="129" y="0"/>
                      </a:lnTo>
                      <a:lnTo>
                        <a:pt x="129"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53" name="Google Shape;1853;p352"/>
              <p:cNvSpPr/>
              <p:nvPr/>
            </p:nvSpPr>
            <p:spPr>
              <a:xfrm>
                <a:off x="1667328" y="3062910"/>
                <a:ext cx="285750" cy="285750"/>
              </a:xfrm>
              <a:custGeom>
                <a:avLst/>
                <a:gdLst/>
                <a:ahLst/>
                <a:cxnLst/>
                <a:rect l="l" t="t" r="r" b="b"/>
                <a:pathLst>
                  <a:path w="900" h="900" extrusionOk="0">
                    <a:moveTo>
                      <a:pt x="450" y="870"/>
                    </a:moveTo>
                    <a:lnTo>
                      <a:pt x="429" y="869"/>
                    </a:lnTo>
                    <a:lnTo>
                      <a:pt x="407" y="868"/>
                    </a:lnTo>
                    <a:lnTo>
                      <a:pt x="386" y="865"/>
                    </a:lnTo>
                    <a:lnTo>
                      <a:pt x="366" y="861"/>
                    </a:lnTo>
                    <a:lnTo>
                      <a:pt x="345" y="856"/>
                    </a:lnTo>
                    <a:lnTo>
                      <a:pt x="326" y="851"/>
                    </a:lnTo>
                    <a:lnTo>
                      <a:pt x="306" y="844"/>
                    </a:lnTo>
                    <a:lnTo>
                      <a:pt x="287" y="837"/>
                    </a:lnTo>
                    <a:lnTo>
                      <a:pt x="268" y="828"/>
                    </a:lnTo>
                    <a:lnTo>
                      <a:pt x="250" y="819"/>
                    </a:lnTo>
                    <a:lnTo>
                      <a:pt x="233" y="809"/>
                    </a:lnTo>
                    <a:lnTo>
                      <a:pt x="216" y="797"/>
                    </a:lnTo>
                    <a:lnTo>
                      <a:pt x="199" y="786"/>
                    </a:lnTo>
                    <a:lnTo>
                      <a:pt x="183" y="774"/>
                    </a:lnTo>
                    <a:lnTo>
                      <a:pt x="168" y="760"/>
                    </a:lnTo>
                    <a:lnTo>
                      <a:pt x="154" y="746"/>
                    </a:lnTo>
                    <a:lnTo>
                      <a:pt x="139" y="732"/>
                    </a:lnTo>
                    <a:lnTo>
                      <a:pt x="126" y="716"/>
                    </a:lnTo>
                    <a:lnTo>
                      <a:pt x="114" y="701"/>
                    </a:lnTo>
                    <a:lnTo>
                      <a:pt x="102" y="684"/>
                    </a:lnTo>
                    <a:lnTo>
                      <a:pt x="91" y="667"/>
                    </a:lnTo>
                    <a:lnTo>
                      <a:pt x="81" y="650"/>
                    </a:lnTo>
                    <a:lnTo>
                      <a:pt x="72" y="632"/>
                    </a:lnTo>
                    <a:lnTo>
                      <a:pt x="63" y="612"/>
                    </a:lnTo>
                    <a:lnTo>
                      <a:pt x="56" y="594"/>
                    </a:lnTo>
                    <a:lnTo>
                      <a:pt x="49" y="574"/>
                    </a:lnTo>
                    <a:lnTo>
                      <a:pt x="44" y="555"/>
                    </a:lnTo>
                    <a:lnTo>
                      <a:pt x="39" y="534"/>
                    </a:lnTo>
                    <a:lnTo>
                      <a:pt x="36" y="513"/>
                    </a:lnTo>
                    <a:lnTo>
                      <a:pt x="32" y="493"/>
                    </a:lnTo>
                    <a:lnTo>
                      <a:pt x="31" y="471"/>
                    </a:lnTo>
                    <a:lnTo>
                      <a:pt x="30" y="450"/>
                    </a:lnTo>
                    <a:lnTo>
                      <a:pt x="31" y="428"/>
                    </a:lnTo>
                    <a:lnTo>
                      <a:pt x="32" y="407"/>
                    </a:lnTo>
                    <a:lnTo>
                      <a:pt x="36" y="386"/>
                    </a:lnTo>
                    <a:lnTo>
                      <a:pt x="39" y="366"/>
                    </a:lnTo>
                    <a:lnTo>
                      <a:pt x="44" y="345"/>
                    </a:lnTo>
                    <a:lnTo>
                      <a:pt x="49" y="325"/>
                    </a:lnTo>
                    <a:lnTo>
                      <a:pt x="56" y="306"/>
                    </a:lnTo>
                    <a:lnTo>
                      <a:pt x="63" y="287"/>
                    </a:lnTo>
                    <a:lnTo>
                      <a:pt x="72" y="267"/>
                    </a:lnTo>
                    <a:lnTo>
                      <a:pt x="81" y="249"/>
                    </a:lnTo>
                    <a:lnTo>
                      <a:pt x="91" y="232"/>
                    </a:lnTo>
                    <a:lnTo>
                      <a:pt x="102" y="215"/>
                    </a:lnTo>
                    <a:lnTo>
                      <a:pt x="114" y="199"/>
                    </a:lnTo>
                    <a:lnTo>
                      <a:pt x="126" y="183"/>
                    </a:lnTo>
                    <a:lnTo>
                      <a:pt x="139" y="168"/>
                    </a:lnTo>
                    <a:lnTo>
                      <a:pt x="154" y="153"/>
                    </a:lnTo>
                    <a:lnTo>
                      <a:pt x="168" y="139"/>
                    </a:lnTo>
                    <a:lnTo>
                      <a:pt x="183" y="125"/>
                    </a:lnTo>
                    <a:lnTo>
                      <a:pt x="199" y="114"/>
                    </a:lnTo>
                    <a:lnTo>
                      <a:pt x="216" y="102"/>
                    </a:lnTo>
                    <a:lnTo>
                      <a:pt x="233" y="91"/>
                    </a:lnTo>
                    <a:lnTo>
                      <a:pt x="250" y="80"/>
                    </a:lnTo>
                    <a:lnTo>
                      <a:pt x="268" y="71"/>
                    </a:lnTo>
                    <a:lnTo>
                      <a:pt x="287" y="63"/>
                    </a:lnTo>
                    <a:lnTo>
                      <a:pt x="306" y="56"/>
                    </a:lnTo>
                    <a:lnTo>
                      <a:pt x="326" y="48"/>
                    </a:lnTo>
                    <a:lnTo>
                      <a:pt x="345" y="43"/>
                    </a:lnTo>
                    <a:lnTo>
                      <a:pt x="366" y="39"/>
                    </a:lnTo>
                    <a:lnTo>
                      <a:pt x="386" y="34"/>
                    </a:lnTo>
                    <a:lnTo>
                      <a:pt x="407" y="32"/>
                    </a:lnTo>
                    <a:lnTo>
                      <a:pt x="429" y="30"/>
                    </a:lnTo>
                    <a:lnTo>
                      <a:pt x="450" y="30"/>
                    </a:lnTo>
                    <a:lnTo>
                      <a:pt x="471" y="30"/>
                    </a:lnTo>
                    <a:lnTo>
                      <a:pt x="493" y="32"/>
                    </a:lnTo>
                    <a:lnTo>
                      <a:pt x="514" y="34"/>
                    </a:lnTo>
                    <a:lnTo>
                      <a:pt x="534" y="39"/>
                    </a:lnTo>
                    <a:lnTo>
                      <a:pt x="555" y="43"/>
                    </a:lnTo>
                    <a:lnTo>
                      <a:pt x="575" y="48"/>
                    </a:lnTo>
                    <a:lnTo>
                      <a:pt x="594" y="56"/>
                    </a:lnTo>
                    <a:lnTo>
                      <a:pt x="614" y="63"/>
                    </a:lnTo>
                    <a:lnTo>
                      <a:pt x="632" y="71"/>
                    </a:lnTo>
                    <a:lnTo>
                      <a:pt x="650" y="80"/>
                    </a:lnTo>
                    <a:lnTo>
                      <a:pt x="668" y="91"/>
                    </a:lnTo>
                    <a:lnTo>
                      <a:pt x="685" y="102"/>
                    </a:lnTo>
                    <a:lnTo>
                      <a:pt x="701" y="114"/>
                    </a:lnTo>
                    <a:lnTo>
                      <a:pt x="717" y="125"/>
                    </a:lnTo>
                    <a:lnTo>
                      <a:pt x="732" y="139"/>
                    </a:lnTo>
                    <a:lnTo>
                      <a:pt x="747" y="153"/>
                    </a:lnTo>
                    <a:lnTo>
                      <a:pt x="761" y="168"/>
                    </a:lnTo>
                    <a:lnTo>
                      <a:pt x="774" y="183"/>
                    </a:lnTo>
                    <a:lnTo>
                      <a:pt x="787" y="199"/>
                    </a:lnTo>
                    <a:lnTo>
                      <a:pt x="798" y="215"/>
                    </a:lnTo>
                    <a:lnTo>
                      <a:pt x="809" y="232"/>
                    </a:lnTo>
                    <a:lnTo>
                      <a:pt x="820" y="249"/>
                    </a:lnTo>
                    <a:lnTo>
                      <a:pt x="828" y="267"/>
                    </a:lnTo>
                    <a:lnTo>
                      <a:pt x="837" y="287"/>
                    </a:lnTo>
                    <a:lnTo>
                      <a:pt x="844" y="306"/>
                    </a:lnTo>
                    <a:lnTo>
                      <a:pt x="852" y="325"/>
                    </a:lnTo>
                    <a:lnTo>
                      <a:pt x="857" y="345"/>
                    </a:lnTo>
                    <a:lnTo>
                      <a:pt x="861" y="366"/>
                    </a:lnTo>
                    <a:lnTo>
                      <a:pt x="866" y="386"/>
                    </a:lnTo>
                    <a:lnTo>
                      <a:pt x="868" y="407"/>
                    </a:lnTo>
                    <a:lnTo>
                      <a:pt x="870" y="428"/>
                    </a:lnTo>
                    <a:lnTo>
                      <a:pt x="870" y="450"/>
                    </a:lnTo>
                    <a:lnTo>
                      <a:pt x="870" y="471"/>
                    </a:lnTo>
                    <a:lnTo>
                      <a:pt x="868" y="493"/>
                    </a:lnTo>
                    <a:lnTo>
                      <a:pt x="866" y="513"/>
                    </a:lnTo>
                    <a:lnTo>
                      <a:pt x="861" y="534"/>
                    </a:lnTo>
                    <a:lnTo>
                      <a:pt x="857" y="555"/>
                    </a:lnTo>
                    <a:lnTo>
                      <a:pt x="852" y="574"/>
                    </a:lnTo>
                    <a:lnTo>
                      <a:pt x="844" y="594"/>
                    </a:lnTo>
                    <a:lnTo>
                      <a:pt x="837" y="612"/>
                    </a:lnTo>
                    <a:lnTo>
                      <a:pt x="828" y="632"/>
                    </a:lnTo>
                    <a:lnTo>
                      <a:pt x="820" y="650"/>
                    </a:lnTo>
                    <a:lnTo>
                      <a:pt x="809" y="667"/>
                    </a:lnTo>
                    <a:lnTo>
                      <a:pt x="798" y="684"/>
                    </a:lnTo>
                    <a:lnTo>
                      <a:pt x="787" y="701"/>
                    </a:lnTo>
                    <a:lnTo>
                      <a:pt x="774" y="716"/>
                    </a:lnTo>
                    <a:lnTo>
                      <a:pt x="761" y="732"/>
                    </a:lnTo>
                    <a:lnTo>
                      <a:pt x="747" y="746"/>
                    </a:lnTo>
                    <a:lnTo>
                      <a:pt x="732" y="760"/>
                    </a:lnTo>
                    <a:lnTo>
                      <a:pt x="717" y="774"/>
                    </a:lnTo>
                    <a:lnTo>
                      <a:pt x="701" y="786"/>
                    </a:lnTo>
                    <a:lnTo>
                      <a:pt x="685" y="797"/>
                    </a:lnTo>
                    <a:lnTo>
                      <a:pt x="668" y="809"/>
                    </a:lnTo>
                    <a:lnTo>
                      <a:pt x="650" y="819"/>
                    </a:lnTo>
                    <a:lnTo>
                      <a:pt x="632" y="828"/>
                    </a:lnTo>
                    <a:lnTo>
                      <a:pt x="614" y="837"/>
                    </a:lnTo>
                    <a:lnTo>
                      <a:pt x="594" y="844"/>
                    </a:lnTo>
                    <a:lnTo>
                      <a:pt x="575" y="851"/>
                    </a:lnTo>
                    <a:lnTo>
                      <a:pt x="555" y="856"/>
                    </a:lnTo>
                    <a:lnTo>
                      <a:pt x="534" y="861"/>
                    </a:lnTo>
                    <a:lnTo>
                      <a:pt x="514" y="865"/>
                    </a:lnTo>
                    <a:lnTo>
                      <a:pt x="493" y="868"/>
                    </a:lnTo>
                    <a:lnTo>
                      <a:pt x="471" y="869"/>
                    </a:lnTo>
                    <a:lnTo>
                      <a:pt x="450" y="870"/>
                    </a:lnTo>
                    <a:close/>
                    <a:moveTo>
                      <a:pt x="450" y="0"/>
                    </a:moveTo>
                    <a:lnTo>
                      <a:pt x="428" y="0"/>
                    </a:lnTo>
                    <a:lnTo>
                      <a:pt x="404" y="2"/>
                    </a:lnTo>
                    <a:lnTo>
                      <a:pt x="382" y="5"/>
                    </a:lnTo>
                    <a:lnTo>
                      <a:pt x="360" y="9"/>
                    </a:lnTo>
                    <a:lnTo>
                      <a:pt x="338" y="14"/>
                    </a:lnTo>
                    <a:lnTo>
                      <a:pt x="317" y="21"/>
                    </a:lnTo>
                    <a:lnTo>
                      <a:pt x="296" y="27"/>
                    </a:lnTo>
                    <a:lnTo>
                      <a:pt x="276" y="36"/>
                    </a:lnTo>
                    <a:lnTo>
                      <a:pt x="256" y="44"/>
                    </a:lnTo>
                    <a:lnTo>
                      <a:pt x="236" y="54"/>
                    </a:lnTo>
                    <a:lnTo>
                      <a:pt x="217" y="65"/>
                    </a:lnTo>
                    <a:lnTo>
                      <a:pt x="199" y="77"/>
                    </a:lnTo>
                    <a:lnTo>
                      <a:pt x="182" y="89"/>
                    </a:lnTo>
                    <a:lnTo>
                      <a:pt x="165" y="103"/>
                    </a:lnTo>
                    <a:lnTo>
                      <a:pt x="148" y="117"/>
                    </a:lnTo>
                    <a:lnTo>
                      <a:pt x="133" y="132"/>
                    </a:lnTo>
                    <a:lnTo>
                      <a:pt x="118" y="148"/>
                    </a:lnTo>
                    <a:lnTo>
                      <a:pt x="103" y="164"/>
                    </a:lnTo>
                    <a:lnTo>
                      <a:pt x="90" y="181"/>
                    </a:lnTo>
                    <a:lnTo>
                      <a:pt x="77" y="198"/>
                    </a:lnTo>
                    <a:lnTo>
                      <a:pt x="65" y="216"/>
                    </a:lnTo>
                    <a:lnTo>
                      <a:pt x="55" y="235"/>
                    </a:lnTo>
                    <a:lnTo>
                      <a:pt x="45" y="255"/>
                    </a:lnTo>
                    <a:lnTo>
                      <a:pt x="36" y="275"/>
                    </a:lnTo>
                    <a:lnTo>
                      <a:pt x="28" y="295"/>
                    </a:lnTo>
                    <a:lnTo>
                      <a:pt x="21" y="317"/>
                    </a:lnTo>
                    <a:lnTo>
                      <a:pt x="14" y="338"/>
                    </a:lnTo>
                    <a:lnTo>
                      <a:pt x="10" y="359"/>
                    </a:lnTo>
                    <a:lnTo>
                      <a:pt x="6" y="382"/>
                    </a:lnTo>
                    <a:lnTo>
                      <a:pt x="2" y="404"/>
                    </a:lnTo>
                    <a:lnTo>
                      <a:pt x="1" y="427"/>
                    </a:lnTo>
                    <a:lnTo>
                      <a:pt x="0" y="450"/>
                    </a:lnTo>
                    <a:lnTo>
                      <a:pt x="1" y="473"/>
                    </a:lnTo>
                    <a:lnTo>
                      <a:pt x="2" y="496"/>
                    </a:lnTo>
                    <a:lnTo>
                      <a:pt x="6" y="518"/>
                    </a:lnTo>
                    <a:lnTo>
                      <a:pt x="10" y="540"/>
                    </a:lnTo>
                    <a:lnTo>
                      <a:pt x="14" y="562"/>
                    </a:lnTo>
                    <a:lnTo>
                      <a:pt x="21" y="584"/>
                    </a:lnTo>
                    <a:lnTo>
                      <a:pt x="28" y="604"/>
                    </a:lnTo>
                    <a:lnTo>
                      <a:pt x="36" y="624"/>
                    </a:lnTo>
                    <a:lnTo>
                      <a:pt x="45" y="645"/>
                    </a:lnTo>
                    <a:lnTo>
                      <a:pt x="55" y="664"/>
                    </a:lnTo>
                    <a:lnTo>
                      <a:pt x="65" y="683"/>
                    </a:lnTo>
                    <a:lnTo>
                      <a:pt x="77" y="701"/>
                    </a:lnTo>
                    <a:lnTo>
                      <a:pt x="90" y="718"/>
                    </a:lnTo>
                    <a:lnTo>
                      <a:pt x="103" y="735"/>
                    </a:lnTo>
                    <a:lnTo>
                      <a:pt x="118" y="752"/>
                    </a:lnTo>
                    <a:lnTo>
                      <a:pt x="133" y="767"/>
                    </a:lnTo>
                    <a:lnTo>
                      <a:pt x="148" y="782"/>
                    </a:lnTo>
                    <a:lnTo>
                      <a:pt x="165" y="796"/>
                    </a:lnTo>
                    <a:lnTo>
                      <a:pt x="182" y="810"/>
                    </a:lnTo>
                    <a:lnTo>
                      <a:pt x="199" y="823"/>
                    </a:lnTo>
                    <a:lnTo>
                      <a:pt x="217" y="835"/>
                    </a:lnTo>
                    <a:lnTo>
                      <a:pt x="236" y="845"/>
                    </a:lnTo>
                    <a:lnTo>
                      <a:pt x="256" y="855"/>
                    </a:lnTo>
                    <a:lnTo>
                      <a:pt x="276" y="865"/>
                    </a:lnTo>
                    <a:lnTo>
                      <a:pt x="296" y="872"/>
                    </a:lnTo>
                    <a:lnTo>
                      <a:pt x="317" y="880"/>
                    </a:lnTo>
                    <a:lnTo>
                      <a:pt x="338" y="885"/>
                    </a:lnTo>
                    <a:lnTo>
                      <a:pt x="360" y="890"/>
                    </a:lnTo>
                    <a:lnTo>
                      <a:pt x="382" y="895"/>
                    </a:lnTo>
                    <a:lnTo>
                      <a:pt x="404" y="898"/>
                    </a:lnTo>
                    <a:lnTo>
                      <a:pt x="428" y="899"/>
                    </a:lnTo>
                    <a:lnTo>
                      <a:pt x="450" y="900"/>
                    </a:lnTo>
                    <a:lnTo>
                      <a:pt x="474" y="899"/>
                    </a:lnTo>
                    <a:lnTo>
                      <a:pt x="496" y="898"/>
                    </a:lnTo>
                    <a:lnTo>
                      <a:pt x="518" y="895"/>
                    </a:lnTo>
                    <a:lnTo>
                      <a:pt x="541" y="890"/>
                    </a:lnTo>
                    <a:lnTo>
                      <a:pt x="562" y="885"/>
                    </a:lnTo>
                    <a:lnTo>
                      <a:pt x="584" y="880"/>
                    </a:lnTo>
                    <a:lnTo>
                      <a:pt x="605" y="872"/>
                    </a:lnTo>
                    <a:lnTo>
                      <a:pt x="625" y="865"/>
                    </a:lnTo>
                    <a:lnTo>
                      <a:pt x="646" y="855"/>
                    </a:lnTo>
                    <a:lnTo>
                      <a:pt x="665" y="845"/>
                    </a:lnTo>
                    <a:lnTo>
                      <a:pt x="683" y="835"/>
                    </a:lnTo>
                    <a:lnTo>
                      <a:pt x="702" y="823"/>
                    </a:lnTo>
                    <a:lnTo>
                      <a:pt x="719" y="810"/>
                    </a:lnTo>
                    <a:lnTo>
                      <a:pt x="736" y="796"/>
                    </a:lnTo>
                    <a:lnTo>
                      <a:pt x="752" y="782"/>
                    </a:lnTo>
                    <a:lnTo>
                      <a:pt x="768" y="767"/>
                    </a:lnTo>
                    <a:lnTo>
                      <a:pt x="783" y="752"/>
                    </a:lnTo>
                    <a:lnTo>
                      <a:pt x="797" y="735"/>
                    </a:lnTo>
                    <a:lnTo>
                      <a:pt x="811" y="718"/>
                    </a:lnTo>
                    <a:lnTo>
                      <a:pt x="823" y="701"/>
                    </a:lnTo>
                    <a:lnTo>
                      <a:pt x="835" y="683"/>
                    </a:lnTo>
                    <a:lnTo>
                      <a:pt x="845" y="664"/>
                    </a:lnTo>
                    <a:lnTo>
                      <a:pt x="856" y="645"/>
                    </a:lnTo>
                    <a:lnTo>
                      <a:pt x="865" y="624"/>
                    </a:lnTo>
                    <a:lnTo>
                      <a:pt x="873" y="604"/>
                    </a:lnTo>
                    <a:lnTo>
                      <a:pt x="880" y="584"/>
                    </a:lnTo>
                    <a:lnTo>
                      <a:pt x="886" y="562"/>
                    </a:lnTo>
                    <a:lnTo>
                      <a:pt x="891" y="540"/>
                    </a:lnTo>
                    <a:lnTo>
                      <a:pt x="895" y="518"/>
                    </a:lnTo>
                    <a:lnTo>
                      <a:pt x="898" y="496"/>
                    </a:lnTo>
                    <a:lnTo>
                      <a:pt x="900" y="473"/>
                    </a:lnTo>
                    <a:lnTo>
                      <a:pt x="900" y="450"/>
                    </a:lnTo>
                    <a:lnTo>
                      <a:pt x="900" y="427"/>
                    </a:lnTo>
                    <a:lnTo>
                      <a:pt x="898" y="404"/>
                    </a:lnTo>
                    <a:lnTo>
                      <a:pt x="895" y="382"/>
                    </a:lnTo>
                    <a:lnTo>
                      <a:pt x="891" y="359"/>
                    </a:lnTo>
                    <a:lnTo>
                      <a:pt x="886" y="338"/>
                    </a:lnTo>
                    <a:lnTo>
                      <a:pt x="880" y="317"/>
                    </a:lnTo>
                    <a:lnTo>
                      <a:pt x="873" y="295"/>
                    </a:lnTo>
                    <a:lnTo>
                      <a:pt x="865" y="275"/>
                    </a:lnTo>
                    <a:lnTo>
                      <a:pt x="856" y="255"/>
                    </a:lnTo>
                    <a:lnTo>
                      <a:pt x="845" y="235"/>
                    </a:lnTo>
                    <a:lnTo>
                      <a:pt x="835" y="216"/>
                    </a:lnTo>
                    <a:lnTo>
                      <a:pt x="823" y="198"/>
                    </a:lnTo>
                    <a:lnTo>
                      <a:pt x="811" y="181"/>
                    </a:lnTo>
                    <a:lnTo>
                      <a:pt x="797" y="164"/>
                    </a:lnTo>
                    <a:lnTo>
                      <a:pt x="783" y="148"/>
                    </a:lnTo>
                    <a:lnTo>
                      <a:pt x="768" y="132"/>
                    </a:lnTo>
                    <a:lnTo>
                      <a:pt x="752" y="117"/>
                    </a:lnTo>
                    <a:lnTo>
                      <a:pt x="736" y="103"/>
                    </a:lnTo>
                    <a:lnTo>
                      <a:pt x="719" y="89"/>
                    </a:lnTo>
                    <a:lnTo>
                      <a:pt x="702" y="77"/>
                    </a:lnTo>
                    <a:lnTo>
                      <a:pt x="683" y="65"/>
                    </a:lnTo>
                    <a:lnTo>
                      <a:pt x="665" y="54"/>
                    </a:lnTo>
                    <a:lnTo>
                      <a:pt x="646" y="44"/>
                    </a:lnTo>
                    <a:lnTo>
                      <a:pt x="625" y="36"/>
                    </a:lnTo>
                    <a:lnTo>
                      <a:pt x="605" y="27"/>
                    </a:lnTo>
                    <a:lnTo>
                      <a:pt x="584" y="21"/>
                    </a:lnTo>
                    <a:lnTo>
                      <a:pt x="562" y="14"/>
                    </a:lnTo>
                    <a:lnTo>
                      <a:pt x="541" y="9"/>
                    </a:lnTo>
                    <a:lnTo>
                      <a:pt x="518" y="5"/>
                    </a:lnTo>
                    <a:lnTo>
                      <a:pt x="496" y="2"/>
                    </a:lnTo>
                    <a:lnTo>
                      <a:pt x="474" y="0"/>
                    </a:lnTo>
                    <a:lnTo>
                      <a:pt x="45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54" name="Google Shape;1854;p352"/>
            <p:cNvSpPr/>
            <p:nvPr/>
          </p:nvSpPr>
          <p:spPr>
            <a:xfrm>
              <a:off x="3935428" y="1661276"/>
              <a:ext cx="4212076" cy="3002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55" name="Google Shape;1855;p352"/>
            <p:cNvCxnSpPr/>
            <p:nvPr/>
          </p:nvCxnSpPr>
          <p:spPr>
            <a:xfrm>
              <a:off x="4343990" y="1681616"/>
              <a:ext cx="3394953" cy="0"/>
            </a:xfrm>
            <a:prstGeom prst="straightConnector1">
              <a:avLst/>
            </a:prstGeom>
            <a:noFill/>
            <a:ln w="19050" cap="flat" cmpd="sng">
              <a:solidFill>
                <a:schemeClr val="accent1"/>
              </a:solidFill>
              <a:prstDash val="solid"/>
              <a:miter lim="800000"/>
              <a:headEnd type="none" w="sm" len="sm"/>
              <a:tailEnd type="none" w="sm" len="sm"/>
            </a:ln>
          </p:spPr>
        </p:cxn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_Titel der Präsentation 1 ">
  <p:cSld name="1_Titel der Präsentation 1 ">
    <p:bg>
      <p:bgPr>
        <a:solidFill>
          <a:srgbClr val="CFDFE8"/>
        </a:solidFill>
        <a:effectLst/>
      </p:bgPr>
    </p:bg>
    <p:spTree>
      <p:nvGrpSpPr>
        <p:cNvPr id="1" name="Shape 1856"/>
        <p:cNvGrpSpPr/>
        <p:nvPr/>
      </p:nvGrpSpPr>
      <p:grpSpPr>
        <a:xfrm>
          <a:off x="0" y="0"/>
          <a:ext cx="0" cy="0"/>
          <a:chOff x="0" y="0"/>
          <a:chExt cx="0" cy="0"/>
        </a:xfrm>
      </p:grpSpPr>
      <p:sp>
        <p:nvSpPr>
          <p:cNvPr id="1857" name="Google Shape;1857;p353"/>
          <p:cNvSpPr txBox="1"/>
          <p:nvPr/>
        </p:nvSpPr>
        <p:spPr>
          <a:xfrm>
            <a:off x="403916" y="4775193"/>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8" name="Google Shape;1858;p353"/>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9" name="Google Shape;1859;p353"/>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0" name="Google Shape;1860;p353"/>
          <p:cNvSpPr/>
          <p:nvPr/>
        </p:nvSpPr>
        <p:spPr>
          <a:xfrm>
            <a:off x="453564" y="1110218"/>
            <a:ext cx="6038857" cy="5254707"/>
          </a:xfrm>
          <a:prstGeom prst="rect">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61" name="Google Shape;1861;p353"/>
          <p:cNvSpPr/>
          <p:nvPr/>
        </p:nvSpPr>
        <p:spPr>
          <a:xfrm>
            <a:off x="798865" y="3486056"/>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2" name="Google Shape;1862;p353"/>
          <p:cNvPicPr preferRelativeResize="0"/>
          <p:nvPr/>
        </p:nvPicPr>
        <p:blipFill rotWithShape="1">
          <a:blip r:embed="rId2">
            <a:alphaModFix/>
          </a:blip>
          <a:srcRect/>
          <a:stretch/>
        </p:blipFill>
        <p:spPr>
          <a:xfrm>
            <a:off x="798565" y="5438149"/>
            <a:ext cx="1766241" cy="470523"/>
          </a:xfrm>
          <a:prstGeom prst="rect">
            <a:avLst/>
          </a:prstGeom>
          <a:noFill/>
          <a:ln>
            <a:noFill/>
          </a:ln>
        </p:spPr>
      </p:pic>
      <p:sp>
        <p:nvSpPr>
          <p:cNvPr id="1863" name="Google Shape;1863;p353"/>
          <p:cNvSpPr txBox="1">
            <a:spLocks noGrp="1"/>
          </p:cNvSpPr>
          <p:nvPr>
            <p:ph type="title"/>
          </p:nvPr>
        </p:nvSpPr>
        <p:spPr>
          <a:xfrm>
            <a:off x="810630" y="1539853"/>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4" name="Google Shape;1864;p353"/>
          <p:cNvSpPr txBox="1">
            <a:spLocks noGrp="1"/>
          </p:cNvSpPr>
          <p:nvPr>
            <p:ph type="body" idx="1"/>
          </p:nvPr>
        </p:nvSpPr>
        <p:spPr>
          <a:xfrm>
            <a:off x="810366" y="3533201"/>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5" name="Google Shape;1865;p353"/>
          <p:cNvSpPr txBox="1">
            <a:spLocks noGrp="1"/>
          </p:cNvSpPr>
          <p:nvPr>
            <p:ph type="body" idx="2"/>
          </p:nvPr>
        </p:nvSpPr>
        <p:spPr>
          <a:xfrm>
            <a:off x="810366" y="482560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1"/>
        <p:cNvGrpSpPr/>
        <p:nvPr/>
      </p:nvGrpSpPr>
      <p:grpSpPr>
        <a:xfrm>
          <a:off x="0" y="0"/>
          <a:ext cx="0" cy="0"/>
          <a:chOff x="0" y="0"/>
          <a:chExt cx="0" cy="0"/>
        </a:xfrm>
      </p:grpSpPr>
      <p:sp>
        <p:nvSpPr>
          <p:cNvPr id="1872" name="Google Shape;1872;p142"/>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3" name="Google Shape;1873;p142"/>
          <p:cNvSpPr txBox="1">
            <a:spLocks noGrp="1"/>
          </p:cNvSpPr>
          <p:nvPr>
            <p:ph type="body" idx="1"/>
          </p:nvPr>
        </p:nvSpPr>
        <p:spPr>
          <a:xfrm>
            <a:off x="695327" y="1862142"/>
            <a:ext cx="10725151" cy="4314825"/>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with Customer Logo Grey">
  <p:cSld name="Quote with Customer Logo Grey">
    <p:bg>
      <p:bgPr>
        <a:solidFill>
          <a:schemeClr val="lt1"/>
        </a:solidFill>
        <a:effectLst/>
      </p:bgPr>
    </p:bg>
    <p:spTree>
      <p:nvGrpSpPr>
        <p:cNvPr id="1" name="Shape 199"/>
        <p:cNvGrpSpPr/>
        <p:nvPr/>
      </p:nvGrpSpPr>
      <p:grpSpPr>
        <a:xfrm>
          <a:off x="0" y="0"/>
          <a:ext cx="0" cy="0"/>
          <a:chOff x="0" y="0"/>
          <a:chExt cx="0" cy="0"/>
        </a:xfrm>
      </p:grpSpPr>
      <p:sp>
        <p:nvSpPr>
          <p:cNvPr id="200" name="Google Shape;200;p172"/>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172"/>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172"/>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72"/>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4" name="Google Shape;204;p17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205" name="Google Shape;205;p17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206" name="Google Shape;206;p1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207" name="Google Shape;207;p17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500"/>
                                        <p:tgtEl>
                                          <p:spTgt spid="2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3">
                                            <p:txEl>
                                              <p:pRg st="1" end="1"/>
                                            </p:txEl>
                                          </p:spTgt>
                                        </p:tgtEl>
                                        <p:attrNameLst>
                                          <p:attrName>style.visibility</p:attrName>
                                        </p:attrNameLst>
                                      </p:cBhvr>
                                      <p:to>
                                        <p:strVal val="visible"/>
                                      </p:to>
                                    </p:set>
                                    <p:animEffect transition="in" filter="fade">
                                      <p:cBhvr>
                                        <p:cTn id="10" dur="500"/>
                                        <p:tgtEl>
                                          <p:spTgt spid="2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3">
                                            <p:txEl>
                                              <p:pRg st="2" end="2"/>
                                            </p:txEl>
                                          </p:spTgt>
                                        </p:tgtEl>
                                        <p:attrNameLst>
                                          <p:attrName>style.visibility</p:attrName>
                                        </p:attrNameLst>
                                      </p:cBhvr>
                                      <p:to>
                                        <p:strVal val="visible"/>
                                      </p:to>
                                    </p:set>
                                    <p:animEffect transition="in" filter="fade">
                                      <p:cBhvr>
                                        <p:cTn id="13" dur="500"/>
                                        <p:tgtEl>
                                          <p:spTgt spid="20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3">
                                            <p:txEl>
                                              <p:pRg st="3" end="3"/>
                                            </p:txEl>
                                          </p:spTgt>
                                        </p:tgtEl>
                                        <p:attrNameLst>
                                          <p:attrName>style.visibility</p:attrName>
                                        </p:attrNameLst>
                                      </p:cBhvr>
                                      <p:to>
                                        <p:strVal val="visible"/>
                                      </p:to>
                                    </p:set>
                                    <p:animEffect transition="in" filter="fade">
                                      <p:cBhvr>
                                        <p:cTn id="16" dur="500"/>
                                        <p:tgtEl>
                                          <p:spTgt spid="20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3">
                                            <p:txEl>
                                              <p:pRg st="4" end="4"/>
                                            </p:txEl>
                                          </p:spTgt>
                                        </p:tgtEl>
                                        <p:attrNameLst>
                                          <p:attrName>style.visibility</p:attrName>
                                        </p:attrNameLst>
                                      </p:cBhvr>
                                      <p:to>
                                        <p:strVal val="visible"/>
                                      </p:to>
                                    </p:set>
                                    <p:animEffect transition="in" filter="fade">
                                      <p:cBhvr>
                                        <p:cTn id="19" dur="500"/>
                                        <p:tgtEl>
                                          <p:spTgt spid="20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3">
                                            <p:txEl>
                                              <p:pRg st="5" end="5"/>
                                            </p:txEl>
                                          </p:spTgt>
                                        </p:tgtEl>
                                        <p:attrNameLst>
                                          <p:attrName>style.visibility</p:attrName>
                                        </p:attrNameLst>
                                      </p:cBhvr>
                                      <p:to>
                                        <p:strVal val="visible"/>
                                      </p:to>
                                    </p:set>
                                    <p:animEffect transition="in" filter="fade">
                                      <p:cBhvr>
                                        <p:cTn id="22" dur="500"/>
                                        <p:tgtEl>
                                          <p:spTgt spid="20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3">
                                            <p:txEl>
                                              <p:pRg st="6" end="6"/>
                                            </p:txEl>
                                          </p:spTgt>
                                        </p:tgtEl>
                                        <p:attrNameLst>
                                          <p:attrName>style.visibility</p:attrName>
                                        </p:attrNameLst>
                                      </p:cBhvr>
                                      <p:to>
                                        <p:strVal val="visible"/>
                                      </p:to>
                                    </p:set>
                                    <p:animEffect transition="in" filter="fade">
                                      <p:cBhvr>
                                        <p:cTn id="25" dur="500"/>
                                        <p:tgtEl>
                                          <p:spTgt spid="20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3">
                                            <p:txEl>
                                              <p:pRg st="7" end="7"/>
                                            </p:txEl>
                                          </p:spTgt>
                                        </p:tgtEl>
                                        <p:attrNameLst>
                                          <p:attrName>style.visibility</p:attrName>
                                        </p:attrNameLst>
                                      </p:cBhvr>
                                      <p:to>
                                        <p:strVal val="visible"/>
                                      </p:to>
                                    </p:set>
                                    <p:animEffect transition="in" filter="fade">
                                      <p:cBhvr>
                                        <p:cTn id="28" dur="500"/>
                                        <p:tgtEl>
                                          <p:spTgt spid="20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3">
                                            <p:txEl>
                                              <p:pRg st="8" end="8"/>
                                            </p:txEl>
                                          </p:spTgt>
                                        </p:tgtEl>
                                        <p:attrNameLst>
                                          <p:attrName>style.visibility</p:attrName>
                                        </p:attrNameLst>
                                      </p:cBhvr>
                                      <p:to>
                                        <p:strVal val="visible"/>
                                      </p:to>
                                    </p:set>
                                    <p:animEffect transition="in" filter="fade">
                                      <p:cBhvr>
                                        <p:cTn id="31" dur="500"/>
                                        <p:tgtEl>
                                          <p:spTgt spid="20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2">
                                            <p:txEl>
                                              <p:pRg st="0" end="0"/>
                                            </p:txEl>
                                          </p:spTgt>
                                        </p:tgtEl>
                                        <p:attrNameLst>
                                          <p:attrName>style.visibility</p:attrName>
                                        </p:attrNameLst>
                                      </p:cBhvr>
                                      <p:to>
                                        <p:strVal val="visible"/>
                                      </p:to>
                                    </p:set>
                                    <p:animEffect transition="in" filter="fade">
                                      <p:cBhvr>
                                        <p:cTn id="35" dur="500"/>
                                        <p:tgtEl>
                                          <p:spTgt spid="202">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2">
                                            <p:txEl>
                                              <p:pRg st="1" end="1"/>
                                            </p:txEl>
                                          </p:spTgt>
                                        </p:tgtEl>
                                        <p:attrNameLst>
                                          <p:attrName>style.visibility</p:attrName>
                                        </p:attrNameLst>
                                      </p:cBhvr>
                                      <p:to>
                                        <p:strVal val="visible"/>
                                      </p:to>
                                    </p:set>
                                    <p:animEffect transition="in" filter="fade">
                                      <p:cBhvr>
                                        <p:cTn id="39" dur="500"/>
                                        <p:tgtEl>
                                          <p:spTgt spid="202">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02">
                                            <p:txEl>
                                              <p:pRg st="2" end="2"/>
                                            </p:txEl>
                                          </p:spTgt>
                                        </p:tgtEl>
                                        <p:attrNameLst>
                                          <p:attrName>style.visibility</p:attrName>
                                        </p:attrNameLst>
                                      </p:cBhvr>
                                      <p:to>
                                        <p:strVal val="visible"/>
                                      </p:to>
                                    </p:set>
                                    <p:animEffect transition="in" filter="fade">
                                      <p:cBhvr>
                                        <p:cTn id="43" dur="500"/>
                                        <p:tgtEl>
                                          <p:spTgt spid="202">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2">
                                            <p:txEl>
                                              <p:pRg st="3" end="3"/>
                                            </p:txEl>
                                          </p:spTgt>
                                        </p:tgtEl>
                                        <p:attrNameLst>
                                          <p:attrName>style.visibility</p:attrName>
                                        </p:attrNameLst>
                                      </p:cBhvr>
                                      <p:to>
                                        <p:strVal val="visible"/>
                                      </p:to>
                                    </p:set>
                                    <p:animEffect transition="in" filter="fade">
                                      <p:cBhvr>
                                        <p:cTn id="47" dur="500"/>
                                        <p:tgtEl>
                                          <p:spTgt spid="202">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02">
                                            <p:txEl>
                                              <p:pRg st="4" end="4"/>
                                            </p:txEl>
                                          </p:spTgt>
                                        </p:tgtEl>
                                        <p:attrNameLst>
                                          <p:attrName>style.visibility</p:attrName>
                                        </p:attrNameLst>
                                      </p:cBhvr>
                                      <p:to>
                                        <p:strVal val="visible"/>
                                      </p:to>
                                    </p:set>
                                    <p:animEffect transition="in" filter="fade">
                                      <p:cBhvr>
                                        <p:cTn id="51" dur="500"/>
                                        <p:tgtEl>
                                          <p:spTgt spid="202">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2">
                                            <p:txEl>
                                              <p:pRg st="5" end="5"/>
                                            </p:txEl>
                                          </p:spTgt>
                                        </p:tgtEl>
                                        <p:attrNameLst>
                                          <p:attrName>style.visibility</p:attrName>
                                        </p:attrNameLst>
                                      </p:cBhvr>
                                      <p:to>
                                        <p:strVal val="visible"/>
                                      </p:to>
                                    </p:set>
                                    <p:animEffect transition="in" filter="fade">
                                      <p:cBhvr>
                                        <p:cTn id="55" dur="500"/>
                                        <p:tgtEl>
                                          <p:spTgt spid="202">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02">
                                            <p:txEl>
                                              <p:pRg st="6" end="6"/>
                                            </p:txEl>
                                          </p:spTgt>
                                        </p:tgtEl>
                                        <p:attrNameLst>
                                          <p:attrName>style.visibility</p:attrName>
                                        </p:attrNameLst>
                                      </p:cBhvr>
                                      <p:to>
                                        <p:strVal val="visible"/>
                                      </p:to>
                                    </p:set>
                                    <p:animEffect transition="in" filter="fade">
                                      <p:cBhvr>
                                        <p:cTn id="59" dur="500"/>
                                        <p:tgtEl>
                                          <p:spTgt spid="202">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02">
                                            <p:txEl>
                                              <p:pRg st="7" end="7"/>
                                            </p:txEl>
                                          </p:spTgt>
                                        </p:tgtEl>
                                        <p:attrNameLst>
                                          <p:attrName>style.visibility</p:attrName>
                                        </p:attrNameLst>
                                      </p:cBhvr>
                                      <p:to>
                                        <p:strVal val="visible"/>
                                      </p:to>
                                    </p:set>
                                    <p:animEffect transition="in" filter="fade">
                                      <p:cBhvr>
                                        <p:cTn id="63" dur="500"/>
                                        <p:tgtEl>
                                          <p:spTgt spid="202">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02">
                                            <p:txEl>
                                              <p:pRg st="8" end="8"/>
                                            </p:txEl>
                                          </p:spTgt>
                                        </p:tgtEl>
                                        <p:attrNameLst>
                                          <p:attrName>style.visibility</p:attrName>
                                        </p:attrNameLst>
                                      </p:cBhvr>
                                      <p:to>
                                        <p:strVal val="visible"/>
                                      </p:to>
                                    </p:set>
                                    <p:animEffect transition="in" filter="fade">
                                      <p:cBhvr>
                                        <p:cTn id="67" dur="500"/>
                                        <p:tgtEl>
                                          <p:spTgt spid="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874"/>
        <p:cNvGrpSpPr/>
        <p:nvPr/>
      </p:nvGrpSpPr>
      <p:grpSpPr>
        <a:xfrm>
          <a:off x="0" y="0"/>
          <a:ext cx="0" cy="0"/>
          <a:chOff x="0" y="0"/>
          <a:chExt cx="0" cy="0"/>
        </a:xfrm>
      </p:grpSpPr>
      <p:pic>
        <p:nvPicPr>
          <p:cNvPr id="1875" name="Google Shape;1875;p382"/>
          <p:cNvPicPr preferRelativeResize="0"/>
          <p:nvPr/>
        </p:nvPicPr>
        <p:blipFill rotWithShape="1">
          <a:blip r:embed="rId2">
            <a:alphaModFix/>
          </a:blip>
          <a:srcRect/>
          <a:stretch/>
        </p:blipFill>
        <p:spPr>
          <a:xfrm>
            <a:off x="1" y="0"/>
            <a:ext cx="12205551" cy="6891051"/>
          </a:xfrm>
          <a:prstGeom prst="rect">
            <a:avLst/>
          </a:prstGeom>
          <a:noFill/>
          <a:ln>
            <a:noFill/>
          </a:ln>
        </p:spPr>
      </p:pic>
      <p:sp>
        <p:nvSpPr>
          <p:cNvPr id="1876" name="Google Shape;1876;p382"/>
          <p:cNvSpPr/>
          <p:nvPr/>
        </p:nvSpPr>
        <p:spPr>
          <a:xfrm>
            <a:off x="1" y="2956970"/>
            <a:ext cx="8460955" cy="2727734"/>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877" name="Google Shape;1877;p382"/>
          <p:cNvSpPr/>
          <p:nvPr/>
        </p:nvSpPr>
        <p:spPr>
          <a:xfrm>
            <a:off x="867" y="2107125"/>
            <a:ext cx="3239487" cy="8498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878" name="Google Shape;1878;p3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1272" y="2249899"/>
            <a:ext cx="1855251" cy="496288"/>
          </a:xfrm>
          <a:prstGeom prst="rect">
            <a:avLst/>
          </a:prstGeom>
          <a:noFill/>
          <a:ln>
            <a:noFill/>
          </a:ln>
        </p:spPr>
      </p:pic>
      <p:sp>
        <p:nvSpPr>
          <p:cNvPr id="1879" name="Google Shape;1879;p382"/>
          <p:cNvSpPr txBox="1">
            <a:spLocks noGrp="1"/>
          </p:cNvSpPr>
          <p:nvPr>
            <p:ph type="body" idx="1"/>
          </p:nvPr>
        </p:nvSpPr>
        <p:spPr>
          <a:xfrm>
            <a:off x="695325" y="3192463"/>
            <a:ext cx="7608888" cy="1230312"/>
          </a:xfrm>
          <a:prstGeom prst="rect">
            <a:avLst/>
          </a:prstGeom>
          <a:noFill/>
          <a:ln>
            <a:noFill/>
          </a:ln>
        </p:spPr>
        <p:txBody>
          <a:bodyPr spcFirstLastPara="1" wrap="square" lIns="0" tIns="0" rIns="0" bIns="324000" anchor="b" anchorCtr="0">
            <a:noAutofit/>
          </a:bodyPr>
          <a:lstStyle>
            <a:lvl1pPr marL="457200" lvl="0" indent="-228600" algn="l">
              <a:lnSpc>
                <a:spcPct val="100000"/>
              </a:lnSpc>
              <a:spcBef>
                <a:spcPts val="1000"/>
              </a:spcBef>
              <a:spcAft>
                <a:spcPts val="0"/>
              </a:spcAft>
              <a:buClr>
                <a:schemeClr val="lt1"/>
              </a:buClr>
              <a:buSzPts val="4000"/>
              <a:buNone/>
              <a:defRPr sz="40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0" name="Google Shape;1880;p382"/>
          <p:cNvSpPr txBox="1">
            <a:spLocks noGrp="1"/>
          </p:cNvSpPr>
          <p:nvPr>
            <p:ph type="body" idx="2"/>
          </p:nvPr>
        </p:nvSpPr>
        <p:spPr>
          <a:xfrm>
            <a:off x="695325" y="4489282"/>
            <a:ext cx="7608888" cy="989013"/>
          </a:xfrm>
          <a:prstGeom prst="rect">
            <a:avLst/>
          </a:prstGeom>
          <a:noFill/>
          <a:ln>
            <a:noFill/>
          </a:ln>
        </p:spPr>
        <p:txBody>
          <a:bodyPr spcFirstLastPara="1" wrap="square" lIns="0" tIns="0" rIns="0" bIns="324000" anchor="t" anchorCtr="0">
            <a:normAutofit/>
          </a:bodyPr>
          <a:lstStyle>
            <a:lvl1pPr marL="457200" lvl="0" indent="-228600" algn="l">
              <a:lnSpc>
                <a:spcPct val="100000"/>
              </a:lnSpc>
              <a:spcBef>
                <a:spcPts val="1000"/>
              </a:spcBef>
              <a:spcAft>
                <a:spcPts val="0"/>
              </a:spcAft>
              <a:buClr>
                <a:schemeClr val="lt1"/>
              </a:buClr>
              <a:buSzPts val="2400"/>
              <a:buNone/>
              <a:defRPr>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81"/>
        <p:cNvGrpSpPr/>
        <p:nvPr/>
      </p:nvGrpSpPr>
      <p:grpSpPr>
        <a:xfrm>
          <a:off x="0" y="0"/>
          <a:ext cx="0" cy="0"/>
          <a:chOff x="0" y="0"/>
          <a:chExt cx="0" cy="0"/>
        </a:xfrm>
      </p:grpSpPr>
      <p:sp>
        <p:nvSpPr>
          <p:cNvPr id="1882" name="Google Shape;1882;p383"/>
          <p:cNvSpPr txBox="1">
            <a:spLocks noGrp="1"/>
          </p:cNvSpPr>
          <p:nvPr>
            <p:ph type="subTitle" idx="1"/>
          </p:nvPr>
        </p:nvSpPr>
        <p:spPr>
          <a:xfrm>
            <a:off x="3235865" y="3727466"/>
            <a:ext cx="8260811" cy="1135169"/>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dk1"/>
              </a:buClr>
              <a:buSzPts val="2400"/>
              <a:buNone/>
              <a:defRPr sz="2040"/>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883" name="Google Shape;1883;p38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35831" y="739019"/>
            <a:ext cx="2260847" cy="604786"/>
          </a:xfrm>
          <a:prstGeom prst="rect">
            <a:avLst/>
          </a:prstGeom>
          <a:noFill/>
          <a:ln>
            <a:noFill/>
          </a:ln>
        </p:spPr>
      </p:pic>
      <p:pic>
        <p:nvPicPr>
          <p:cNvPr id="1884" name="Google Shape;1884;p3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16000" cy="6876000"/>
          </a:xfrm>
          <a:prstGeom prst="rect">
            <a:avLst/>
          </a:prstGeom>
          <a:noFill/>
          <a:ln>
            <a:noFill/>
          </a:ln>
        </p:spPr>
      </p:pic>
      <p:sp>
        <p:nvSpPr>
          <p:cNvPr id="1885" name="Google Shape;1885;p383"/>
          <p:cNvSpPr txBox="1">
            <a:spLocks noGrp="1"/>
          </p:cNvSpPr>
          <p:nvPr>
            <p:ph type="title"/>
          </p:nvPr>
        </p:nvSpPr>
        <p:spPr>
          <a:xfrm>
            <a:off x="3235863" y="1504950"/>
            <a:ext cx="8260812" cy="2082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2">
                                            <p:txEl>
                                              <p:pRg st="0" end="0"/>
                                            </p:txEl>
                                          </p:spTgt>
                                        </p:tgtEl>
                                        <p:attrNameLst>
                                          <p:attrName>style.visibility</p:attrName>
                                        </p:attrNameLst>
                                      </p:cBhvr>
                                      <p:to>
                                        <p:strVal val="visible"/>
                                      </p:to>
                                    </p:set>
                                    <p:animEffect transition="in" filter="fade">
                                      <p:cBhvr>
                                        <p:cTn id="7" dur="500"/>
                                        <p:tgtEl>
                                          <p:spTgt spid="18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82">
                                            <p:txEl>
                                              <p:pRg st="1" end="1"/>
                                            </p:txEl>
                                          </p:spTgt>
                                        </p:tgtEl>
                                        <p:attrNameLst>
                                          <p:attrName>style.visibility</p:attrName>
                                        </p:attrNameLst>
                                      </p:cBhvr>
                                      <p:to>
                                        <p:strVal val="visible"/>
                                      </p:to>
                                    </p:set>
                                    <p:animEffect transition="in" filter="fade">
                                      <p:cBhvr>
                                        <p:cTn id="10" dur="500"/>
                                        <p:tgtEl>
                                          <p:spTgt spid="18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82">
                                            <p:txEl>
                                              <p:pRg st="2" end="2"/>
                                            </p:txEl>
                                          </p:spTgt>
                                        </p:tgtEl>
                                        <p:attrNameLst>
                                          <p:attrName>style.visibility</p:attrName>
                                        </p:attrNameLst>
                                      </p:cBhvr>
                                      <p:to>
                                        <p:strVal val="visible"/>
                                      </p:to>
                                    </p:set>
                                    <p:animEffect transition="in" filter="fade">
                                      <p:cBhvr>
                                        <p:cTn id="13" dur="500"/>
                                        <p:tgtEl>
                                          <p:spTgt spid="18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82">
                                            <p:txEl>
                                              <p:pRg st="3" end="3"/>
                                            </p:txEl>
                                          </p:spTgt>
                                        </p:tgtEl>
                                        <p:attrNameLst>
                                          <p:attrName>style.visibility</p:attrName>
                                        </p:attrNameLst>
                                      </p:cBhvr>
                                      <p:to>
                                        <p:strVal val="visible"/>
                                      </p:to>
                                    </p:set>
                                    <p:animEffect transition="in" filter="fade">
                                      <p:cBhvr>
                                        <p:cTn id="16" dur="500"/>
                                        <p:tgtEl>
                                          <p:spTgt spid="188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82">
                                            <p:txEl>
                                              <p:pRg st="4" end="4"/>
                                            </p:txEl>
                                          </p:spTgt>
                                        </p:tgtEl>
                                        <p:attrNameLst>
                                          <p:attrName>style.visibility</p:attrName>
                                        </p:attrNameLst>
                                      </p:cBhvr>
                                      <p:to>
                                        <p:strVal val="visible"/>
                                      </p:to>
                                    </p:set>
                                    <p:animEffect transition="in" filter="fade">
                                      <p:cBhvr>
                                        <p:cTn id="19" dur="500"/>
                                        <p:tgtEl>
                                          <p:spTgt spid="188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82">
                                            <p:txEl>
                                              <p:pRg st="5" end="5"/>
                                            </p:txEl>
                                          </p:spTgt>
                                        </p:tgtEl>
                                        <p:attrNameLst>
                                          <p:attrName>style.visibility</p:attrName>
                                        </p:attrNameLst>
                                      </p:cBhvr>
                                      <p:to>
                                        <p:strVal val="visible"/>
                                      </p:to>
                                    </p:set>
                                    <p:animEffect transition="in" filter="fade">
                                      <p:cBhvr>
                                        <p:cTn id="22" dur="500"/>
                                        <p:tgtEl>
                                          <p:spTgt spid="188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82">
                                            <p:txEl>
                                              <p:pRg st="6" end="6"/>
                                            </p:txEl>
                                          </p:spTgt>
                                        </p:tgtEl>
                                        <p:attrNameLst>
                                          <p:attrName>style.visibility</p:attrName>
                                        </p:attrNameLst>
                                      </p:cBhvr>
                                      <p:to>
                                        <p:strVal val="visible"/>
                                      </p:to>
                                    </p:set>
                                    <p:animEffect transition="in" filter="fade">
                                      <p:cBhvr>
                                        <p:cTn id="25" dur="500"/>
                                        <p:tgtEl>
                                          <p:spTgt spid="188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882">
                                            <p:txEl>
                                              <p:pRg st="7" end="7"/>
                                            </p:txEl>
                                          </p:spTgt>
                                        </p:tgtEl>
                                        <p:attrNameLst>
                                          <p:attrName>style.visibility</p:attrName>
                                        </p:attrNameLst>
                                      </p:cBhvr>
                                      <p:to>
                                        <p:strVal val="visible"/>
                                      </p:to>
                                    </p:set>
                                    <p:animEffect transition="in" filter="fade">
                                      <p:cBhvr>
                                        <p:cTn id="28" dur="500"/>
                                        <p:tgtEl>
                                          <p:spTgt spid="188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82">
                                            <p:txEl>
                                              <p:pRg st="8" end="8"/>
                                            </p:txEl>
                                          </p:spTgt>
                                        </p:tgtEl>
                                        <p:attrNameLst>
                                          <p:attrName>style.visibility</p:attrName>
                                        </p:attrNameLst>
                                      </p:cBhvr>
                                      <p:to>
                                        <p:strVal val="visible"/>
                                      </p:to>
                                    </p:set>
                                    <p:animEffect transition="in" filter="fade">
                                      <p:cBhvr>
                                        <p:cTn id="31" dur="500"/>
                                        <p:tgtEl>
                                          <p:spTgt spid="18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886"/>
        <p:cNvGrpSpPr/>
        <p:nvPr/>
      </p:nvGrpSpPr>
      <p:grpSpPr>
        <a:xfrm>
          <a:off x="0" y="0"/>
          <a:ext cx="0" cy="0"/>
          <a:chOff x="0" y="0"/>
          <a:chExt cx="0" cy="0"/>
        </a:xfrm>
      </p:grpSpPr>
      <p:pic>
        <p:nvPicPr>
          <p:cNvPr id="1887" name="Google Shape;1887;p38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41423" y="728663"/>
            <a:ext cx="1855255" cy="496288"/>
          </a:xfrm>
          <a:prstGeom prst="rect">
            <a:avLst/>
          </a:prstGeom>
          <a:noFill/>
          <a:ln>
            <a:noFill/>
          </a:ln>
        </p:spPr>
      </p:pic>
      <p:sp>
        <p:nvSpPr>
          <p:cNvPr id="1888" name="Google Shape;1888;p384"/>
          <p:cNvSpPr>
            <a:spLocks noGrp="1"/>
          </p:cNvSpPr>
          <p:nvPr>
            <p:ph type="pic" idx="2"/>
          </p:nvPr>
        </p:nvSpPr>
        <p:spPr>
          <a:xfrm>
            <a:off x="695327" y="728666"/>
            <a:ext cx="5000623" cy="5400675"/>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889" name="Google Shape;1889;p384"/>
          <p:cNvSpPr txBox="1">
            <a:spLocks noGrp="1"/>
          </p:cNvSpPr>
          <p:nvPr>
            <p:ph type="title"/>
          </p:nvPr>
        </p:nvSpPr>
        <p:spPr>
          <a:xfrm>
            <a:off x="6082575" y="1647826"/>
            <a:ext cx="5414100" cy="20574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E7473F"/>
              </a:buClr>
              <a:buSzPts val="4000"/>
              <a:buFont typeface="Verdana"/>
              <a:buNone/>
              <a:defRPr sz="40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0" name="Google Shape;1890;p384"/>
          <p:cNvSpPr txBox="1">
            <a:spLocks noGrp="1"/>
          </p:cNvSpPr>
          <p:nvPr>
            <p:ph type="body" idx="1"/>
          </p:nvPr>
        </p:nvSpPr>
        <p:spPr>
          <a:xfrm>
            <a:off x="6082578" y="3995365"/>
            <a:ext cx="5413375" cy="1258055"/>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rgbClr val="8D8D8D"/>
              </a:buClr>
              <a:buSzPts val="2400"/>
              <a:buNone/>
              <a:defRPr>
                <a:solidFill>
                  <a:srgbClr val="8D8D8D"/>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lide  for Training Decks">
  <p:cSld name="Title Slide  for Training Decks">
    <p:spTree>
      <p:nvGrpSpPr>
        <p:cNvPr id="1" name="Shape 1891"/>
        <p:cNvGrpSpPr/>
        <p:nvPr/>
      </p:nvGrpSpPr>
      <p:grpSpPr>
        <a:xfrm>
          <a:off x="0" y="0"/>
          <a:ext cx="0" cy="0"/>
          <a:chOff x="0" y="0"/>
          <a:chExt cx="0" cy="0"/>
        </a:xfrm>
      </p:grpSpPr>
      <p:sp>
        <p:nvSpPr>
          <p:cNvPr id="1892" name="Google Shape;1892;p385"/>
          <p:cNvSpPr/>
          <p:nvPr/>
        </p:nvSpPr>
        <p:spPr>
          <a:xfrm>
            <a:off x="5695951" y="1872024"/>
            <a:ext cx="6496050" cy="29013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893" name="Google Shape;1893;p385"/>
          <p:cNvPicPr preferRelativeResize="0"/>
          <p:nvPr/>
        </p:nvPicPr>
        <p:blipFill rotWithShape="1">
          <a:blip r:embed="rId2" cstate="email">
            <a:alphaModFix/>
            <a:extLst>
              <a:ext uri="{28A0092B-C50C-407E-A947-70E740481C1C}">
                <a14:useLocalDpi xmlns:a14="http://schemas.microsoft.com/office/drawing/2010/main"/>
              </a:ext>
            </a:extLst>
          </a:blip>
          <a:srcRect t="-54797" b="-53310"/>
          <a:stretch/>
        </p:blipFill>
        <p:spPr>
          <a:xfrm>
            <a:off x="695327" y="728666"/>
            <a:ext cx="5000623" cy="5400675"/>
          </a:xfrm>
          <a:prstGeom prst="rect">
            <a:avLst/>
          </a:prstGeom>
          <a:noFill/>
          <a:ln>
            <a:noFill/>
          </a:ln>
        </p:spPr>
      </p:pic>
      <p:sp>
        <p:nvSpPr>
          <p:cNvPr id="1894" name="Google Shape;1894;p385"/>
          <p:cNvSpPr txBox="1">
            <a:spLocks noGrp="1"/>
          </p:cNvSpPr>
          <p:nvPr>
            <p:ph type="title"/>
          </p:nvPr>
        </p:nvSpPr>
        <p:spPr>
          <a:xfrm>
            <a:off x="6082575" y="2538967"/>
            <a:ext cx="5414100" cy="141769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E7473F"/>
              </a:buClr>
              <a:buSzPts val="3600"/>
              <a:buFont typeface="Verdana"/>
              <a:buNone/>
              <a:defRPr sz="36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5" name="Google Shape;1895;p385"/>
          <p:cNvSpPr txBox="1">
            <a:spLocks noGrp="1"/>
          </p:cNvSpPr>
          <p:nvPr>
            <p:ph type="body" idx="1"/>
          </p:nvPr>
        </p:nvSpPr>
        <p:spPr>
          <a:xfrm>
            <a:off x="6082578" y="3972463"/>
            <a:ext cx="5413375" cy="491337"/>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7F7F7F"/>
              </a:buClr>
              <a:buSzPts val="2800"/>
              <a:buNone/>
              <a:defRPr sz="2800">
                <a:solidFill>
                  <a:srgbClr val="7F7F7F"/>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6" name="Google Shape;1896;p385"/>
          <p:cNvSpPr/>
          <p:nvPr/>
        </p:nvSpPr>
        <p:spPr>
          <a:xfrm>
            <a:off x="6082574" y="2477195"/>
            <a:ext cx="164592" cy="365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897" name="Google Shape;1897;p385"/>
          <p:cNvSpPr txBox="1">
            <a:spLocks noGrp="1"/>
          </p:cNvSpPr>
          <p:nvPr>
            <p:ph type="body" idx="2"/>
          </p:nvPr>
        </p:nvSpPr>
        <p:spPr>
          <a:xfrm>
            <a:off x="6082574" y="2200349"/>
            <a:ext cx="2963418" cy="26980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FBFBF"/>
              </a:buClr>
              <a:buSzPts val="1800"/>
              <a:buNone/>
              <a:defRPr sz="1800">
                <a:solidFill>
                  <a:srgbClr val="BFBFBF"/>
                </a:solidFill>
                <a:latin typeface="Verdana"/>
                <a:ea typeface="Verdana"/>
                <a:cs typeface="Verdana"/>
                <a:sym typeface="Verdana"/>
              </a:defRPr>
            </a:lvl1pPr>
            <a:lvl2pPr marL="914400" lvl="1" indent="-342900" algn="l">
              <a:lnSpc>
                <a:spcPct val="120000"/>
              </a:lnSpc>
              <a:spcBef>
                <a:spcPts val="500"/>
              </a:spcBef>
              <a:spcAft>
                <a:spcPts val="0"/>
              </a:spcAft>
              <a:buSzPts val="1800"/>
              <a:buChar char="▪"/>
              <a:defRPr sz="1800">
                <a:latin typeface="Verdana"/>
                <a:ea typeface="Verdana"/>
                <a:cs typeface="Verdana"/>
                <a:sym typeface="Verdana"/>
              </a:defRPr>
            </a:lvl2pPr>
            <a:lvl3pPr marL="1371600" lvl="2" indent="-342900" algn="l">
              <a:lnSpc>
                <a:spcPct val="120000"/>
              </a:lnSpc>
              <a:spcBef>
                <a:spcPts val="500"/>
              </a:spcBef>
              <a:spcAft>
                <a:spcPts val="0"/>
              </a:spcAft>
              <a:buSzPts val="1800"/>
              <a:buChar char="▪"/>
              <a:defRPr sz="1800">
                <a:latin typeface="Verdana"/>
                <a:ea typeface="Verdana"/>
                <a:cs typeface="Verdana"/>
                <a:sym typeface="Verdana"/>
              </a:defRPr>
            </a:lvl3pPr>
            <a:lvl4pPr marL="1828800" lvl="3" indent="-342900" algn="l">
              <a:lnSpc>
                <a:spcPct val="120000"/>
              </a:lnSpc>
              <a:spcBef>
                <a:spcPts val="500"/>
              </a:spcBef>
              <a:spcAft>
                <a:spcPts val="0"/>
              </a:spcAft>
              <a:buSzPts val="1800"/>
              <a:buChar char="▪"/>
              <a:defRPr sz="1800">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sz="1800">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ustomized Agenda Example">
  <p:cSld name="Customized Agenda Example">
    <p:spTree>
      <p:nvGrpSpPr>
        <p:cNvPr id="1" name="Shape 1898"/>
        <p:cNvGrpSpPr/>
        <p:nvPr/>
      </p:nvGrpSpPr>
      <p:grpSpPr>
        <a:xfrm>
          <a:off x="0" y="0"/>
          <a:ext cx="0" cy="0"/>
          <a:chOff x="0" y="0"/>
          <a:chExt cx="0" cy="0"/>
        </a:xfrm>
      </p:grpSpPr>
      <p:sp>
        <p:nvSpPr>
          <p:cNvPr id="1899" name="Google Shape;1899;p386"/>
          <p:cNvSpPr/>
          <p:nvPr/>
        </p:nvSpPr>
        <p:spPr>
          <a:xfrm rot="5400000">
            <a:off x="2667000" y="-2667000"/>
            <a:ext cx="6857997" cy="121920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00" name="Google Shape;1900;p386"/>
          <p:cNvSpPr txBox="1">
            <a:spLocks noGrp="1"/>
          </p:cNvSpPr>
          <p:nvPr>
            <p:ph type="body" idx="1"/>
          </p:nvPr>
        </p:nvSpPr>
        <p:spPr>
          <a:xfrm>
            <a:off x="985157" y="1259308"/>
            <a:ext cx="8799095" cy="5083628"/>
          </a:xfrm>
          <a:prstGeom prst="rect">
            <a:avLst/>
          </a:prstGeom>
          <a:noFill/>
          <a:ln>
            <a:noFill/>
          </a:ln>
        </p:spPr>
        <p:txBody>
          <a:bodyPr spcFirstLastPara="1" wrap="square" lIns="0" tIns="0" rIns="0" bIns="0" anchor="t" anchorCtr="0">
            <a:normAutofit/>
          </a:bodyPr>
          <a:lstStyle>
            <a:lvl1pPr marL="457200" lvl="0" indent="-502919" algn="l">
              <a:lnSpc>
                <a:spcPct val="200000"/>
              </a:lnSpc>
              <a:spcBef>
                <a:spcPts val="1000"/>
              </a:spcBef>
              <a:spcAft>
                <a:spcPts val="0"/>
              </a:spcAft>
              <a:buClr>
                <a:srgbClr val="821510"/>
              </a:buClr>
              <a:buSzPts val="4320"/>
              <a:buFont typeface="Verdana"/>
              <a:buAutoNum type="arabicPeriod"/>
              <a:defRPr>
                <a:solidFill>
                  <a:schemeClr val="lt2"/>
                </a:solidFill>
              </a:defRPr>
            </a:lvl1pPr>
            <a:lvl2pPr marL="914400" lvl="1" indent="-355600" algn="l">
              <a:lnSpc>
                <a:spcPct val="100000"/>
              </a:lnSpc>
              <a:spcBef>
                <a:spcPts val="500"/>
              </a:spcBef>
              <a:spcAft>
                <a:spcPts val="0"/>
              </a:spcAft>
              <a:buClr>
                <a:schemeClr val="lt2"/>
              </a:buClr>
              <a:buSzPts val="2000"/>
              <a:buFont typeface="Verdana"/>
              <a:buAutoNum type="arabicPeriod"/>
              <a:defRPr>
                <a:solidFill>
                  <a:schemeClr val="lt2"/>
                </a:solidFill>
              </a:defRPr>
            </a:lvl2pPr>
            <a:lvl3pPr marL="1371600" lvl="2" indent="-355600" algn="l">
              <a:lnSpc>
                <a:spcPct val="120000"/>
              </a:lnSpc>
              <a:spcBef>
                <a:spcPts val="500"/>
              </a:spcBef>
              <a:spcAft>
                <a:spcPts val="0"/>
              </a:spcAft>
              <a:buClr>
                <a:schemeClr val="accent1"/>
              </a:buClr>
              <a:buSzPts val="2000"/>
              <a:buFont typeface="Verdana"/>
              <a:buAutoNum type="arabicPeriod"/>
              <a:defRPr/>
            </a:lvl3pPr>
            <a:lvl4pPr marL="1828800" lvl="3" indent="-355600" algn="l">
              <a:lnSpc>
                <a:spcPct val="120000"/>
              </a:lnSpc>
              <a:spcBef>
                <a:spcPts val="500"/>
              </a:spcBef>
              <a:spcAft>
                <a:spcPts val="0"/>
              </a:spcAft>
              <a:buSzPts val="2000"/>
              <a:buFont typeface="Verdana"/>
              <a:buAutoNum type="arabicPeriod"/>
              <a:defRPr/>
            </a:lvl4pPr>
            <a:lvl5pPr marL="2286000" lvl="4" indent="-342900" algn="l">
              <a:lnSpc>
                <a:spcPct val="90000"/>
              </a:lnSpc>
              <a:spcBef>
                <a:spcPts val="500"/>
              </a:spcBef>
              <a:spcAft>
                <a:spcPts val="0"/>
              </a:spcAft>
              <a:buClr>
                <a:schemeClr val="dk1"/>
              </a:buClr>
              <a:buSzPts val="1800"/>
              <a:buFont typeface="Verdana"/>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1" name="Google Shape;1901;p386"/>
          <p:cNvSpPr txBox="1"/>
          <p:nvPr/>
        </p:nvSpPr>
        <p:spPr>
          <a:xfrm>
            <a:off x="7963488" y="1111421"/>
            <a:ext cx="3984428"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a:solidFill>
                  <a:srgbClr val="821510"/>
                </a:solidFill>
                <a:latin typeface="Verdana"/>
                <a:ea typeface="Verdana"/>
                <a:cs typeface="Verdana"/>
                <a:sym typeface="Verdana"/>
              </a:rPr>
              <a:t>Agenda</a:t>
            </a:r>
            <a:endParaRPr/>
          </a:p>
        </p:txBody>
      </p:sp>
      <p:sp>
        <p:nvSpPr>
          <p:cNvPr id="1902" name="Google Shape;1902;p386"/>
          <p:cNvSpPr/>
          <p:nvPr/>
        </p:nvSpPr>
        <p:spPr>
          <a:xfrm>
            <a:off x="10899104" y="2034751"/>
            <a:ext cx="433315" cy="6586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2"/>
                                        </p:tgtEl>
                                        <p:attrNameLst>
                                          <p:attrName>style.visibility</p:attrName>
                                        </p:attrNameLst>
                                      </p:cBhvr>
                                      <p:to>
                                        <p:strVal val="visible"/>
                                      </p:to>
                                    </p:set>
                                    <p:animEffect transition="in" filter="fade">
                                      <p:cBhvr>
                                        <p:cTn id="7" dur="250"/>
                                        <p:tgtEl>
                                          <p:spTgt spid="1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Speakers">
  <p:cSld name="Speakers">
    <p:spTree>
      <p:nvGrpSpPr>
        <p:cNvPr id="1" name="Shape 1903"/>
        <p:cNvGrpSpPr/>
        <p:nvPr/>
      </p:nvGrpSpPr>
      <p:grpSpPr>
        <a:xfrm>
          <a:off x="0" y="0"/>
          <a:ext cx="0" cy="0"/>
          <a:chOff x="0" y="0"/>
          <a:chExt cx="0" cy="0"/>
        </a:xfrm>
      </p:grpSpPr>
      <p:sp>
        <p:nvSpPr>
          <p:cNvPr id="1904" name="Google Shape;1904;p387"/>
          <p:cNvSpPr>
            <a:spLocks noGrp="1"/>
          </p:cNvSpPr>
          <p:nvPr>
            <p:ph type="pic" idx="2"/>
          </p:nvPr>
        </p:nvSpPr>
        <p:spPr>
          <a:xfrm>
            <a:off x="1013797" y="2334953"/>
            <a:ext cx="1597175" cy="1596967"/>
          </a:xfrm>
          <a:prstGeom prst="ellipse">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05" name="Google Shape;1905;p387"/>
          <p:cNvSpPr>
            <a:spLocks noGrp="1"/>
          </p:cNvSpPr>
          <p:nvPr>
            <p:ph type="pic" idx="3"/>
          </p:nvPr>
        </p:nvSpPr>
        <p:spPr>
          <a:xfrm>
            <a:off x="3842895" y="2367280"/>
            <a:ext cx="1597175" cy="1596967"/>
          </a:xfrm>
          <a:prstGeom prst="ellipse">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06" name="Google Shape;1906;p387"/>
          <p:cNvSpPr>
            <a:spLocks noGrp="1"/>
          </p:cNvSpPr>
          <p:nvPr>
            <p:ph type="pic" idx="4"/>
          </p:nvPr>
        </p:nvSpPr>
        <p:spPr>
          <a:xfrm>
            <a:off x="6671994" y="2334953"/>
            <a:ext cx="1597175" cy="1596967"/>
          </a:xfrm>
          <a:prstGeom prst="ellipse">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07" name="Google Shape;1907;p387"/>
          <p:cNvSpPr txBox="1">
            <a:spLocks noGrp="1"/>
          </p:cNvSpPr>
          <p:nvPr>
            <p:ph type="body" idx="1"/>
          </p:nvPr>
        </p:nvSpPr>
        <p:spPr>
          <a:xfrm>
            <a:off x="557191"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600"/>
              <a:buNone/>
              <a:defRPr sz="16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8" name="Google Shape;1908;p387"/>
          <p:cNvSpPr/>
          <p:nvPr/>
        </p:nvSpPr>
        <p:spPr>
          <a:xfrm>
            <a:off x="1631408"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09" name="Google Shape;1909;p387"/>
          <p:cNvSpPr txBox="1">
            <a:spLocks noGrp="1"/>
          </p:cNvSpPr>
          <p:nvPr>
            <p:ph type="body" idx="5"/>
          </p:nvPr>
        </p:nvSpPr>
        <p:spPr>
          <a:xfrm>
            <a:off x="557191"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400"/>
              <a:buNone/>
              <a:defRPr sz="1400">
                <a:solidFill>
                  <a:schemeClr val="accent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0" name="Google Shape;1910;p387"/>
          <p:cNvSpPr txBox="1">
            <a:spLocks noGrp="1"/>
          </p:cNvSpPr>
          <p:nvPr>
            <p:ph type="body" idx="6"/>
          </p:nvPr>
        </p:nvSpPr>
        <p:spPr>
          <a:xfrm>
            <a:off x="3419541"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600"/>
              <a:buNone/>
              <a:defRPr sz="16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1" name="Google Shape;1911;p387"/>
          <p:cNvSpPr/>
          <p:nvPr/>
        </p:nvSpPr>
        <p:spPr>
          <a:xfrm>
            <a:off x="4493758"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12" name="Google Shape;1912;p387"/>
          <p:cNvSpPr txBox="1">
            <a:spLocks noGrp="1"/>
          </p:cNvSpPr>
          <p:nvPr>
            <p:ph type="body" idx="7"/>
          </p:nvPr>
        </p:nvSpPr>
        <p:spPr>
          <a:xfrm>
            <a:off x="3419541"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400"/>
              <a:buNone/>
              <a:defRPr sz="1400">
                <a:solidFill>
                  <a:schemeClr val="accent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3" name="Google Shape;1913;p387"/>
          <p:cNvSpPr txBox="1">
            <a:spLocks noGrp="1"/>
          </p:cNvSpPr>
          <p:nvPr>
            <p:ph type="body" idx="8"/>
          </p:nvPr>
        </p:nvSpPr>
        <p:spPr>
          <a:xfrm>
            <a:off x="6281890"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600"/>
              <a:buNone/>
              <a:defRPr sz="16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4" name="Google Shape;1914;p387"/>
          <p:cNvSpPr/>
          <p:nvPr/>
        </p:nvSpPr>
        <p:spPr>
          <a:xfrm>
            <a:off x="7356107"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15" name="Google Shape;1915;p387"/>
          <p:cNvSpPr txBox="1">
            <a:spLocks noGrp="1"/>
          </p:cNvSpPr>
          <p:nvPr>
            <p:ph type="body" idx="9"/>
          </p:nvPr>
        </p:nvSpPr>
        <p:spPr>
          <a:xfrm>
            <a:off x="6281890"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400"/>
              <a:buNone/>
              <a:defRPr sz="1400">
                <a:solidFill>
                  <a:schemeClr val="accent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6" name="Google Shape;1916;p387"/>
          <p:cNvSpPr/>
          <p:nvPr/>
        </p:nvSpPr>
        <p:spPr>
          <a:xfrm>
            <a:off x="1631408" y="5491984"/>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17" name="Google Shape;1917;p387"/>
          <p:cNvSpPr/>
          <p:nvPr/>
        </p:nvSpPr>
        <p:spPr>
          <a:xfrm>
            <a:off x="4493758" y="5491984"/>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18" name="Google Shape;1918;p387"/>
          <p:cNvSpPr/>
          <p:nvPr/>
        </p:nvSpPr>
        <p:spPr>
          <a:xfrm>
            <a:off x="7324242" y="5491983"/>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19" name="Google Shape;1919;p387"/>
          <p:cNvSpPr>
            <a:spLocks noGrp="1"/>
          </p:cNvSpPr>
          <p:nvPr>
            <p:ph type="pic" idx="13"/>
          </p:nvPr>
        </p:nvSpPr>
        <p:spPr>
          <a:xfrm>
            <a:off x="9535563" y="2334953"/>
            <a:ext cx="1597175" cy="1596967"/>
          </a:xfrm>
          <a:prstGeom prst="ellipse">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20" name="Google Shape;1920;p387"/>
          <p:cNvSpPr txBox="1">
            <a:spLocks noGrp="1"/>
          </p:cNvSpPr>
          <p:nvPr>
            <p:ph type="body" idx="14"/>
          </p:nvPr>
        </p:nvSpPr>
        <p:spPr>
          <a:xfrm>
            <a:off x="9145459" y="4289340"/>
            <a:ext cx="2510386" cy="324224"/>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dk1"/>
              </a:buClr>
              <a:buSzPts val="1600"/>
              <a:buNone/>
              <a:defRPr sz="16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1" name="Google Shape;1921;p387"/>
          <p:cNvSpPr/>
          <p:nvPr/>
        </p:nvSpPr>
        <p:spPr>
          <a:xfrm>
            <a:off x="10219676"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22" name="Google Shape;1922;p387"/>
          <p:cNvSpPr txBox="1">
            <a:spLocks noGrp="1"/>
          </p:cNvSpPr>
          <p:nvPr>
            <p:ph type="body" idx="15"/>
          </p:nvPr>
        </p:nvSpPr>
        <p:spPr>
          <a:xfrm>
            <a:off x="9145459" y="4775675"/>
            <a:ext cx="2510386" cy="561093"/>
          </a:xfrm>
          <a:prstGeom prst="rect">
            <a:avLst/>
          </a:prstGeom>
          <a:noFill/>
          <a:ln>
            <a:noFill/>
          </a:ln>
        </p:spPr>
        <p:txBody>
          <a:bodyPr spcFirstLastPara="1" wrap="square" lIns="0" tIns="0" rIns="0" bIns="324000" anchor="t" anchorCtr="0">
            <a:normAutofit/>
          </a:bodyPr>
          <a:lstStyle>
            <a:lvl1pPr marL="457200" lvl="0" indent="-228600" algn="ctr">
              <a:lnSpc>
                <a:spcPct val="100000"/>
              </a:lnSpc>
              <a:spcBef>
                <a:spcPts val="1000"/>
              </a:spcBef>
              <a:spcAft>
                <a:spcPts val="0"/>
              </a:spcAft>
              <a:buClr>
                <a:schemeClr val="accent6"/>
              </a:buClr>
              <a:buSzPts val="1400"/>
              <a:buNone/>
              <a:defRPr sz="1400">
                <a:solidFill>
                  <a:schemeClr val="accent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3" name="Google Shape;1923;p387"/>
          <p:cNvSpPr/>
          <p:nvPr/>
        </p:nvSpPr>
        <p:spPr>
          <a:xfrm>
            <a:off x="10187811" y="5491983"/>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24" name="Google Shape;1924;p387"/>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25" name="Google Shape;1925;p387"/>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26" name="Google Shape;1926;p387"/>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27" name="Google Shape;1927;p387"/>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28" name="Google Shape;1928;p387"/>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29" name="Google Shape;1929;p387"/>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Verdana"/>
                <a:ea typeface="Verdana"/>
                <a:cs typeface="Verdana"/>
                <a:sym typeface="Verdana"/>
              </a:rPr>
              <a:t>Speakers</a:t>
            </a:r>
            <a:endParaRPr/>
          </a:p>
        </p:txBody>
      </p:sp>
      <p:sp>
        <p:nvSpPr>
          <p:cNvPr id="1930" name="Google Shape;1930;p387"/>
          <p:cNvSpPr/>
          <p:nvPr/>
        </p:nvSpPr>
        <p:spPr>
          <a:xfrm>
            <a:off x="8924925" y="1241962"/>
            <a:ext cx="3267075" cy="8096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31" name="Google Shape;1931;p387"/>
          <p:cNvSpPr txBox="1"/>
          <p:nvPr/>
        </p:nvSpPr>
        <p:spPr>
          <a:xfrm>
            <a:off x="9105901" y="1314454"/>
            <a:ext cx="28860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FFFF"/>
                </a:solidFill>
                <a:latin typeface="Verdana"/>
                <a:ea typeface="Verdana"/>
                <a:cs typeface="Verdana"/>
                <a:sym typeface="Verdana"/>
              </a:rPr>
              <a:t>Speakers</a:t>
            </a:r>
            <a:endParaRPr/>
          </a:p>
        </p:txBody>
      </p:sp>
      <p:sp>
        <p:nvSpPr>
          <p:cNvPr id="1932" name="Google Shape;1932;p387"/>
          <p:cNvSpPr/>
          <p:nvPr/>
        </p:nvSpPr>
        <p:spPr>
          <a:xfrm>
            <a:off x="1631408"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33" name="Google Shape;1933;p387"/>
          <p:cNvSpPr/>
          <p:nvPr/>
        </p:nvSpPr>
        <p:spPr>
          <a:xfrm>
            <a:off x="4493758"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34" name="Google Shape;1934;p387"/>
          <p:cNvSpPr/>
          <p:nvPr/>
        </p:nvSpPr>
        <p:spPr>
          <a:xfrm>
            <a:off x="7356107"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35" name="Google Shape;1935;p387"/>
          <p:cNvSpPr/>
          <p:nvPr/>
        </p:nvSpPr>
        <p:spPr>
          <a:xfrm>
            <a:off x="1631408" y="5491984"/>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36" name="Google Shape;1936;p387"/>
          <p:cNvSpPr/>
          <p:nvPr/>
        </p:nvSpPr>
        <p:spPr>
          <a:xfrm>
            <a:off x="4493758" y="5491984"/>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37" name="Google Shape;1937;p387"/>
          <p:cNvSpPr/>
          <p:nvPr/>
        </p:nvSpPr>
        <p:spPr>
          <a:xfrm>
            <a:off x="7324242" y="5491983"/>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1938" name="Google Shape;1938;p387"/>
          <p:cNvSpPr/>
          <p:nvPr/>
        </p:nvSpPr>
        <p:spPr>
          <a:xfrm>
            <a:off x="10219676" y="4613564"/>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39" name="Google Shape;1939;p387"/>
          <p:cNvSpPr/>
          <p:nvPr/>
        </p:nvSpPr>
        <p:spPr>
          <a:xfrm>
            <a:off x="10187811" y="5491983"/>
            <a:ext cx="361951" cy="294991"/>
          </a:xfrm>
          <a:custGeom>
            <a:avLst/>
            <a:gdLst/>
            <a:ahLst/>
            <a:cxnLst/>
            <a:rect l="l" t="t" r="r" b="b"/>
            <a:pathLst>
              <a:path w="280" h="228" extrusionOk="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16"/>
                                        </p:tgtEl>
                                        <p:attrNameLst>
                                          <p:attrName>style.visibility</p:attrName>
                                        </p:attrNameLst>
                                      </p:cBhvr>
                                      <p:to>
                                        <p:strVal val="visible"/>
                                      </p:to>
                                    </p:set>
                                    <p:anim calcmode="lin" valueType="num">
                                      <p:cBhvr additive="base">
                                        <p:cTn id="7" dur="500"/>
                                        <p:tgtEl>
                                          <p:spTgt spid="191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17"/>
                                        </p:tgtEl>
                                        <p:attrNameLst>
                                          <p:attrName>style.visibility</p:attrName>
                                        </p:attrNameLst>
                                      </p:cBhvr>
                                      <p:to>
                                        <p:strVal val="visible"/>
                                      </p:to>
                                    </p:set>
                                    <p:anim calcmode="lin" valueType="num">
                                      <p:cBhvr additive="base">
                                        <p:cTn id="11" dur="500"/>
                                        <p:tgtEl>
                                          <p:spTgt spid="1917"/>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918"/>
                                        </p:tgtEl>
                                        <p:attrNameLst>
                                          <p:attrName>style.visibility</p:attrName>
                                        </p:attrNameLst>
                                      </p:cBhvr>
                                      <p:to>
                                        <p:strVal val="visible"/>
                                      </p:to>
                                    </p:set>
                                    <p:anim calcmode="lin" valueType="num">
                                      <p:cBhvr additive="base">
                                        <p:cTn id="15" dur="500"/>
                                        <p:tgtEl>
                                          <p:spTgt spid="19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923"/>
                                        </p:tgtEl>
                                        <p:attrNameLst>
                                          <p:attrName>style.visibility</p:attrName>
                                        </p:attrNameLst>
                                      </p:cBhvr>
                                      <p:to>
                                        <p:strVal val="visible"/>
                                      </p:to>
                                    </p:set>
                                    <p:anim calcmode="lin" valueType="num">
                                      <p:cBhvr additive="base">
                                        <p:cTn id="19" dur="500"/>
                                        <p:tgtEl>
                                          <p:spTgt spid="192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935"/>
                                        </p:tgtEl>
                                        <p:attrNameLst>
                                          <p:attrName>style.visibility</p:attrName>
                                        </p:attrNameLst>
                                      </p:cBhvr>
                                      <p:to>
                                        <p:strVal val="visible"/>
                                      </p:to>
                                    </p:set>
                                    <p:anim calcmode="lin" valueType="num">
                                      <p:cBhvr additive="base">
                                        <p:cTn id="23" dur="500"/>
                                        <p:tgtEl>
                                          <p:spTgt spid="193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936"/>
                                        </p:tgtEl>
                                        <p:attrNameLst>
                                          <p:attrName>style.visibility</p:attrName>
                                        </p:attrNameLst>
                                      </p:cBhvr>
                                      <p:to>
                                        <p:strVal val="visible"/>
                                      </p:to>
                                    </p:set>
                                    <p:anim calcmode="lin" valueType="num">
                                      <p:cBhvr additive="base">
                                        <p:cTn id="27" dur="500"/>
                                        <p:tgtEl>
                                          <p:spTgt spid="193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937"/>
                                        </p:tgtEl>
                                        <p:attrNameLst>
                                          <p:attrName>style.visibility</p:attrName>
                                        </p:attrNameLst>
                                      </p:cBhvr>
                                      <p:to>
                                        <p:strVal val="visible"/>
                                      </p:to>
                                    </p:set>
                                    <p:anim calcmode="lin" valueType="num">
                                      <p:cBhvr additive="base">
                                        <p:cTn id="31" dur="500"/>
                                        <p:tgtEl>
                                          <p:spTgt spid="193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1939"/>
                                        </p:tgtEl>
                                        <p:attrNameLst>
                                          <p:attrName>style.visibility</p:attrName>
                                        </p:attrNameLst>
                                      </p:cBhvr>
                                      <p:to>
                                        <p:strVal val="visible"/>
                                      </p:to>
                                    </p:set>
                                    <p:anim calcmode="lin" valueType="num">
                                      <p:cBhvr additive="base">
                                        <p:cTn id="35" dur="500"/>
                                        <p:tgtEl>
                                          <p:spTgt spid="19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1_Section Presentation Red">
  <p:cSld name="1_Section Presentation Red">
    <p:bg>
      <p:bgPr>
        <a:solidFill>
          <a:schemeClr val="accent1"/>
        </a:solidFill>
        <a:effectLst/>
      </p:bgPr>
    </p:bg>
    <p:spTree>
      <p:nvGrpSpPr>
        <p:cNvPr id="1" name="Shape 1940"/>
        <p:cNvGrpSpPr/>
        <p:nvPr/>
      </p:nvGrpSpPr>
      <p:grpSpPr>
        <a:xfrm>
          <a:off x="0" y="0"/>
          <a:ext cx="0" cy="0"/>
          <a:chOff x="0" y="0"/>
          <a:chExt cx="0" cy="0"/>
        </a:xfrm>
      </p:grpSpPr>
      <p:sp>
        <p:nvSpPr>
          <p:cNvPr id="1941" name="Google Shape;1941;p388"/>
          <p:cNvSpPr txBox="1">
            <a:spLocks noGrp="1"/>
          </p:cNvSpPr>
          <p:nvPr>
            <p:ph type="title"/>
          </p:nvPr>
        </p:nvSpPr>
        <p:spPr>
          <a:xfrm>
            <a:off x="2797628" y="234198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2" name="Google Shape;1942;p388"/>
          <p:cNvSpPr txBox="1">
            <a:spLocks noGrp="1"/>
          </p:cNvSpPr>
          <p:nvPr>
            <p:ph type="body" idx="1"/>
          </p:nvPr>
        </p:nvSpPr>
        <p:spPr>
          <a:xfrm>
            <a:off x="2797628" y="3647051"/>
            <a:ext cx="8837645" cy="41080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43" name="Google Shape;1943;p3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89" y="5130262"/>
            <a:ext cx="2307967" cy="2375190"/>
          </a:xfrm>
          <a:prstGeom prst="rect">
            <a:avLst/>
          </a:prstGeom>
          <a:noFill/>
          <a:ln>
            <a:noFill/>
          </a:ln>
        </p:spPr>
      </p:pic>
      <p:sp>
        <p:nvSpPr>
          <p:cNvPr id="1944" name="Google Shape;1944;p388"/>
          <p:cNvSpPr/>
          <p:nvPr/>
        </p:nvSpPr>
        <p:spPr>
          <a:xfrm>
            <a:off x="2791969" y="3525369"/>
            <a:ext cx="433315" cy="6586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945" name="Google Shape;1945;p3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89" y="5130262"/>
            <a:ext cx="2307967" cy="2375190"/>
          </a:xfrm>
          <a:prstGeom prst="rect">
            <a:avLst/>
          </a:prstGeom>
          <a:noFill/>
          <a:ln>
            <a:noFill/>
          </a:ln>
        </p:spPr>
      </p:pic>
      <p:sp>
        <p:nvSpPr>
          <p:cNvPr id="1946" name="Google Shape;1946;p388"/>
          <p:cNvSpPr/>
          <p:nvPr/>
        </p:nvSpPr>
        <p:spPr>
          <a:xfrm>
            <a:off x="2791969" y="3525369"/>
            <a:ext cx="433315" cy="6586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4"/>
                                        </p:tgtEl>
                                        <p:attrNameLst>
                                          <p:attrName>style.visibility</p:attrName>
                                        </p:attrNameLst>
                                      </p:cBhvr>
                                      <p:to>
                                        <p:strVal val="visible"/>
                                      </p:to>
                                    </p:set>
                                    <p:animEffect transition="in" filter="fade">
                                      <p:cBhvr>
                                        <p:cTn id="7" dur="250"/>
                                        <p:tgtEl>
                                          <p:spTgt spid="194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42">
                                            <p:txEl>
                                              <p:pRg st="0" end="0"/>
                                            </p:txEl>
                                          </p:spTgt>
                                        </p:tgtEl>
                                        <p:attrNameLst>
                                          <p:attrName>style.visibility</p:attrName>
                                        </p:attrNameLst>
                                      </p:cBhvr>
                                      <p:to>
                                        <p:strVal val="visible"/>
                                      </p:to>
                                    </p:set>
                                    <p:animEffect transition="in" filter="fade">
                                      <p:cBhvr>
                                        <p:cTn id="11" dur="250"/>
                                        <p:tgtEl>
                                          <p:spTgt spid="1942">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942">
                                            <p:txEl>
                                              <p:pRg st="1" end="1"/>
                                            </p:txEl>
                                          </p:spTgt>
                                        </p:tgtEl>
                                        <p:attrNameLst>
                                          <p:attrName>style.visibility</p:attrName>
                                        </p:attrNameLst>
                                      </p:cBhvr>
                                      <p:to>
                                        <p:strVal val="visible"/>
                                      </p:to>
                                    </p:set>
                                    <p:animEffect transition="in" filter="fade">
                                      <p:cBhvr>
                                        <p:cTn id="15" dur="250"/>
                                        <p:tgtEl>
                                          <p:spTgt spid="1942">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942">
                                            <p:txEl>
                                              <p:pRg st="2" end="2"/>
                                            </p:txEl>
                                          </p:spTgt>
                                        </p:tgtEl>
                                        <p:attrNameLst>
                                          <p:attrName>style.visibility</p:attrName>
                                        </p:attrNameLst>
                                      </p:cBhvr>
                                      <p:to>
                                        <p:strVal val="visible"/>
                                      </p:to>
                                    </p:set>
                                    <p:animEffect transition="in" filter="fade">
                                      <p:cBhvr>
                                        <p:cTn id="19" dur="250"/>
                                        <p:tgtEl>
                                          <p:spTgt spid="1942">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42">
                                            <p:txEl>
                                              <p:pRg st="3" end="3"/>
                                            </p:txEl>
                                          </p:spTgt>
                                        </p:tgtEl>
                                        <p:attrNameLst>
                                          <p:attrName>style.visibility</p:attrName>
                                        </p:attrNameLst>
                                      </p:cBhvr>
                                      <p:to>
                                        <p:strVal val="visible"/>
                                      </p:to>
                                    </p:set>
                                    <p:animEffect transition="in" filter="fade">
                                      <p:cBhvr>
                                        <p:cTn id="23" dur="250"/>
                                        <p:tgtEl>
                                          <p:spTgt spid="1942">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942">
                                            <p:txEl>
                                              <p:pRg st="4" end="4"/>
                                            </p:txEl>
                                          </p:spTgt>
                                        </p:tgtEl>
                                        <p:attrNameLst>
                                          <p:attrName>style.visibility</p:attrName>
                                        </p:attrNameLst>
                                      </p:cBhvr>
                                      <p:to>
                                        <p:strVal val="visible"/>
                                      </p:to>
                                    </p:set>
                                    <p:animEffect transition="in" filter="fade">
                                      <p:cBhvr>
                                        <p:cTn id="27" dur="250"/>
                                        <p:tgtEl>
                                          <p:spTgt spid="1942">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42">
                                            <p:txEl>
                                              <p:pRg st="5" end="5"/>
                                            </p:txEl>
                                          </p:spTgt>
                                        </p:tgtEl>
                                        <p:attrNameLst>
                                          <p:attrName>style.visibility</p:attrName>
                                        </p:attrNameLst>
                                      </p:cBhvr>
                                      <p:to>
                                        <p:strVal val="visible"/>
                                      </p:to>
                                    </p:set>
                                    <p:animEffect transition="in" filter="fade">
                                      <p:cBhvr>
                                        <p:cTn id="31" dur="250"/>
                                        <p:tgtEl>
                                          <p:spTgt spid="1942">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42">
                                            <p:txEl>
                                              <p:pRg st="6" end="6"/>
                                            </p:txEl>
                                          </p:spTgt>
                                        </p:tgtEl>
                                        <p:attrNameLst>
                                          <p:attrName>style.visibility</p:attrName>
                                        </p:attrNameLst>
                                      </p:cBhvr>
                                      <p:to>
                                        <p:strVal val="visible"/>
                                      </p:to>
                                    </p:set>
                                    <p:animEffect transition="in" filter="fade">
                                      <p:cBhvr>
                                        <p:cTn id="35" dur="250"/>
                                        <p:tgtEl>
                                          <p:spTgt spid="1942">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42">
                                            <p:txEl>
                                              <p:pRg st="7" end="7"/>
                                            </p:txEl>
                                          </p:spTgt>
                                        </p:tgtEl>
                                        <p:attrNameLst>
                                          <p:attrName>style.visibility</p:attrName>
                                        </p:attrNameLst>
                                      </p:cBhvr>
                                      <p:to>
                                        <p:strVal val="visible"/>
                                      </p:to>
                                    </p:set>
                                    <p:animEffect transition="in" filter="fade">
                                      <p:cBhvr>
                                        <p:cTn id="39" dur="250"/>
                                        <p:tgtEl>
                                          <p:spTgt spid="1942">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942">
                                            <p:txEl>
                                              <p:pRg st="8" end="8"/>
                                            </p:txEl>
                                          </p:spTgt>
                                        </p:tgtEl>
                                        <p:attrNameLst>
                                          <p:attrName>style.visibility</p:attrName>
                                        </p:attrNameLst>
                                      </p:cBhvr>
                                      <p:to>
                                        <p:strVal val="visible"/>
                                      </p:to>
                                    </p:set>
                                    <p:animEffect transition="in" filter="fade">
                                      <p:cBhvr>
                                        <p:cTn id="43" dur="250"/>
                                        <p:tgtEl>
                                          <p:spTgt spid="1942">
                                            <p:txEl>
                                              <p:pRg st="8" end="8"/>
                                            </p:txEl>
                                          </p:spTgt>
                                        </p:tgtEl>
                                      </p:cBhvr>
                                    </p:animEffect>
                                  </p:childTnLst>
                                </p:cTn>
                              </p:par>
                              <p:par>
                                <p:cTn id="44" presetID="8" presetClass="emph" presetSubtype="0" fill="hold" nodeType="withEffect">
                                  <p:stCondLst>
                                    <p:cond delay="0"/>
                                  </p:stCondLst>
                                  <p:childTnLst>
                                    <p:animRot by="-21600000">
                                      <p:cBhvr>
                                        <p:cTn id="45" dur="5000" fill="hold"/>
                                        <p:tgtEl>
                                          <p:spTgt spid="1943"/>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1946"/>
                                        </p:tgtEl>
                                        <p:attrNameLst>
                                          <p:attrName>style.visibility</p:attrName>
                                        </p:attrNameLst>
                                      </p:cBhvr>
                                      <p:to>
                                        <p:strVal val="visible"/>
                                      </p:to>
                                    </p:set>
                                    <p:animEffect transition="in" filter="fade">
                                      <p:cBhvr>
                                        <p:cTn id="48" dur="250"/>
                                        <p:tgtEl>
                                          <p:spTgt spid="1946"/>
                                        </p:tgtEl>
                                      </p:cBhvr>
                                    </p:animEffect>
                                  </p:childTnLst>
                                </p:cTn>
                              </p:par>
                              <p:par>
                                <p:cTn id="49" presetID="8" presetClass="emph" presetSubtype="0" fill="hold" nodeType="withEffect">
                                  <p:stCondLst>
                                    <p:cond delay="0"/>
                                  </p:stCondLst>
                                  <p:childTnLst>
                                    <p:animRot by="-21600000">
                                      <p:cBhvr>
                                        <p:cTn id="50" dur="5000" fill="hold"/>
                                        <p:tgtEl>
                                          <p:spTgt spid="19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Section Presentation Gray">
  <p:cSld name="Section Presentation Gray">
    <p:bg>
      <p:bgPr>
        <a:solidFill>
          <a:srgbClr val="EFEFEF"/>
        </a:solidFill>
        <a:effectLst/>
      </p:bgPr>
    </p:bg>
    <p:spTree>
      <p:nvGrpSpPr>
        <p:cNvPr id="1" name="Shape 1947"/>
        <p:cNvGrpSpPr/>
        <p:nvPr/>
      </p:nvGrpSpPr>
      <p:grpSpPr>
        <a:xfrm>
          <a:off x="0" y="0"/>
          <a:ext cx="0" cy="0"/>
          <a:chOff x="0" y="0"/>
          <a:chExt cx="0" cy="0"/>
        </a:xfrm>
      </p:grpSpPr>
      <p:sp>
        <p:nvSpPr>
          <p:cNvPr id="1948" name="Google Shape;1948;p389"/>
          <p:cNvSpPr txBox="1">
            <a:spLocks noGrp="1"/>
          </p:cNvSpPr>
          <p:nvPr>
            <p:ph type="title"/>
          </p:nvPr>
        </p:nvSpPr>
        <p:spPr>
          <a:xfrm>
            <a:off x="2797628" y="2341986"/>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Verdana"/>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9" name="Google Shape;1949;p389"/>
          <p:cNvSpPr txBox="1">
            <a:spLocks noGrp="1"/>
          </p:cNvSpPr>
          <p:nvPr>
            <p:ph type="body" idx="1"/>
          </p:nvPr>
        </p:nvSpPr>
        <p:spPr>
          <a:xfrm>
            <a:off x="2797628" y="3656480"/>
            <a:ext cx="8837645" cy="41080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0" name="Google Shape;1950;p3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89" y="5130263"/>
            <a:ext cx="2307967" cy="2375188"/>
          </a:xfrm>
          <a:prstGeom prst="rect">
            <a:avLst/>
          </a:prstGeom>
          <a:noFill/>
          <a:ln>
            <a:noFill/>
          </a:ln>
        </p:spPr>
      </p:pic>
      <p:sp>
        <p:nvSpPr>
          <p:cNvPr id="1951" name="Google Shape;1951;p389"/>
          <p:cNvSpPr/>
          <p:nvPr/>
        </p:nvSpPr>
        <p:spPr>
          <a:xfrm>
            <a:off x="2801113" y="3525371"/>
            <a:ext cx="424171"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952" name="Google Shape;1952;p3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89" y="5130263"/>
            <a:ext cx="2307967" cy="2375188"/>
          </a:xfrm>
          <a:prstGeom prst="rect">
            <a:avLst/>
          </a:prstGeom>
          <a:noFill/>
          <a:ln>
            <a:noFill/>
          </a:ln>
        </p:spPr>
      </p:pic>
      <p:sp>
        <p:nvSpPr>
          <p:cNvPr id="1953" name="Google Shape;1953;p389"/>
          <p:cNvSpPr/>
          <p:nvPr/>
        </p:nvSpPr>
        <p:spPr>
          <a:xfrm>
            <a:off x="2801113" y="3525371"/>
            <a:ext cx="424171"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1"/>
                                        </p:tgtEl>
                                        <p:attrNameLst>
                                          <p:attrName>style.visibility</p:attrName>
                                        </p:attrNameLst>
                                      </p:cBhvr>
                                      <p:to>
                                        <p:strVal val="visible"/>
                                      </p:to>
                                    </p:set>
                                    <p:animEffect transition="in" filter="fade">
                                      <p:cBhvr>
                                        <p:cTn id="7" dur="250"/>
                                        <p:tgtEl>
                                          <p:spTgt spid="195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49">
                                            <p:txEl>
                                              <p:pRg st="0" end="0"/>
                                            </p:txEl>
                                          </p:spTgt>
                                        </p:tgtEl>
                                        <p:attrNameLst>
                                          <p:attrName>style.visibility</p:attrName>
                                        </p:attrNameLst>
                                      </p:cBhvr>
                                      <p:to>
                                        <p:strVal val="visible"/>
                                      </p:to>
                                    </p:set>
                                    <p:animEffect transition="in" filter="fade">
                                      <p:cBhvr>
                                        <p:cTn id="11" dur="500"/>
                                        <p:tgtEl>
                                          <p:spTgt spid="1949">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949">
                                            <p:txEl>
                                              <p:pRg st="1" end="1"/>
                                            </p:txEl>
                                          </p:spTgt>
                                        </p:tgtEl>
                                        <p:attrNameLst>
                                          <p:attrName>style.visibility</p:attrName>
                                        </p:attrNameLst>
                                      </p:cBhvr>
                                      <p:to>
                                        <p:strVal val="visible"/>
                                      </p:to>
                                    </p:set>
                                    <p:animEffect transition="in" filter="fade">
                                      <p:cBhvr>
                                        <p:cTn id="15" dur="500"/>
                                        <p:tgtEl>
                                          <p:spTgt spid="1949">
                                            <p:txEl>
                                              <p:pRg st="1" end="1"/>
                                            </p:txEl>
                                          </p:spTgt>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949">
                                            <p:txEl>
                                              <p:pRg st="2" end="2"/>
                                            </p:txEl>
                                          </p:spTgt>
                                        </p:tgtEl>
                                        <p:attrNameLst>
                                          <p:attrName>style.visibility</p:attrName>
                                        </p:attrNameLst>
                                      </p:cBhvr>
                                      <p:to>
                                        <p:strVal val="visible"/>
                                      </p:to>
                                    </p:set>
                                    <p:animEffect transition="in" filter="fade">
                                      <p:cBhvr>
                                        <p:cTn id="19" dur="500"/>
                                        <p:tgtEl>
                                          <p:spTgt spid="1949">
                                            <p:txEl>
                                              <p:pRg st="2" end="2"/>
                                            </p:txEl>
                                          </p:spTgt>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949">
                                            <p:txEl>
                                              <p:pRg st="3" end="3"/>
                                            </p:txEl>
                                          </p:spTgt>
                                        </p:tgtEl>
                                        <p:attrNameLst>
                                          <p:attrName>style.visibility</p:attrName>
                                        </p:attrNameLst>
                                      </p:cBhvr>
                                      <p:to>
                                        <p:strVal val="visible"/>
                                      </p:to>
                                    </p:set>
                                    <p:animEffect transition="in" filter="fade">
                                      <p:cBhvr>
                                        <p:cTn id="23" dur="500"/>
                                        <p:tgtEl>
                                          <p:spTgt spid="1949">
                                            <p:txEl>
                                              <p:pRg st="3" end="3"/>
                                            </p:txEl>
                                          </p:spTgt>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949">
                                            <p:txEl>
                                              <p:pRg st="4" end="4"/>
                                            </p:txEl>
                                          </p:spTgt>
                                        </p:tgtEl>
                                        <p:attrNameLst>
                                          <p:attrName>style.visibility</p:attrName>
                                        </p:attrNameLst>
                                      </p:cBhvr>
                                      <p:to>
                                        <p:strVal val="visible"/>
                                      </p:to>
                                    </p:set>
                                    <p:animEffect transition="in" filter="fade">
                                      <p:cBhvr>
                                        <p:cTn id="27" dur="500"/>
                                        <p:tgtEl>
                                          <p:spTgt spid="1949">
                                            <p:txEl>
                                              <p:pRg st="4" end="4"/>
                                            </p:txEl>
                                          </p:spTgt>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1949">
                                            <p:txEl>
                                              <p:pRg st="5" end="5"/>
                                            </p:txEl>
                                          </p:spTgt>
                                        </p:tgtEl>
                                        <p:attrNameLst>
                                          <p:attrName>style.visibility</p:attrName>
                                        </p:attrNameLst>
                                      </p:cBhvr>
                                      <p:to>
                                        <p:strVal val="visible"/>
                                      </p:to>
                                    </p:set>
                                    <p:animEffect transition="in" filter="fade">
                                      <p:cBhvr>
                                        <p:cTn id="31" dur="500"/>
                                        <p:tgtEl>
                                          <p:spTgt spid="1949">
                                            <p:txEl>
                                              <p:pRg st="5" end="5"/>
                                            </p:txEl>
                                          </p:spTgt>
                                        </p:tgtEl>
                                      </p:cBhvr>
                                    </p:animEffect>
                                  </p:childTnLst>
                                </p:cTn>
                              </p:par>
                            </p:childTnLst>
                          </p:cTn>
                        </p:par>
                        <p:par>
                          <p:cTn id="32" fill="hold">
                            <p:stCondLst>
                              <p:cond delay="3250"/>
                            </p:stCondLst>
                            <p:childTnLst>
                              <p:par>
                                <p:cTn id="33" presetID="10" presetClass="entr" presetSubtype="0" fill="hold" nodeType="afterEffect">
                                  <p:stCondLst>
                                    <p:cond delay="0"/>
                                  </p:stCondLst>
                                  <p:childTnLst>
                                    <p:set>
                                      <p:cBhvr>
                                        <p:cTn id="34" dur="1" fill="hold">
                                          <p:stCondLst>
                                            <p:cond delay="0"/>
                                          </p:stCondLst>
                                        </p:cTn>
                                        <p:tgtEl>
                                          <p:spTgt spid="1949">
                                            <p:txEl>
                                              <p:pRg st="6" end="6"/>
                                            </p:txEl>
                                          </p:spTgt>
                                        </p:tgtEl>
                                        <p:attrNameLst>
                                          <p:attrName>style.visibility</p:attrName>
                                        </p:attrNameLst>
                                      </p:cBhvr>
                                      <p:to>
                                        <p:strVal val="visible"/>
                                      </p:to>
                                    </p:set>
                                    <p:animEffect transition="in" filter="fade">
                                      <p:cBhvr>
                                        <p:cTn id="35" dur="500"/>
                                        <p:tgtEl>
                                          <p:spTgt spid="1949">
                                            <p:txEl>
                                              <p:pRg st="6" end="6"/>
                                            </p:txEl>
                                          </p:spTgt>
                                        </p:tgtEl>
                                      </p:cBhvr>
                                    </p:animEffect>
                                  </p:childTnLst>
                                </p:cTn>
                              </p:par>
                            </p:childTnLst>
                          </p:cTn>
                        </p:par>
                        <p:par>
                          <p:cTn id="36" fill="hold">
                            <p:stCondLst>
                              <p:cond delay="3750"/>
                            </p:stCondLst>
                            <p:childTnLst>
                              <p:par>
                                <p:cTn id="37" presetID="10" presetClass="entr" presetSubtype="0" fill="hold" nodeType="afterEffect">
                                  <p:stCondLst>
                                    <p:cond delay="0"/>
                                  </p:stCondLst>
                                  <p:childTnLst>
                                    <p:set>
                                      <p:cBhvr>
                                        <p:cTn id="38" dur="1" fill="hold">
                                          <p:stCondLst>
                                            <p:cond delay="0"/>
                                          </p:stCondLst>
                                        </p:cTn>
                                        <p:tgtEl>
                                          <p:spTgt spid="1949">
                                            <p:txEl>
                                              <p:pRg st="7" end="7"/>
                                            </p:txEl>
                                          </p:spTgt>
                                        </p:tgtEl>
                                        <p:attrNameLst>
                                          <p:attrName>style.visibility</p:attrName>
                                        </p:attrNameLst>
                                      </p:cBhvr>
                                      <p:to>
                                        <p:strVal val="visible"/>
                                      </p:to>
                                    </p:set>
                                    <p:animEffect transition="in" filter="fade">
                                      <p:cBhvr>
                                        <p:cTn id="39" dur="500"/>
                                        <p:tgtEl>
                                          <p:spTgt spid="1949">
                                            <p:txEl>
                                              <p:pRg st="7" end="7"/>
                                            </p:txEl>
                                          </p:spTgt>
                                        </p:tgtEl>
                                      </p:cBhvr>
                                    </p:animEffect>
                                  </p:childTnLst>
                                </p:cTn>
                              </p:par>
                            </p:childTnLst>
                          </p:cTn>
                        </p:par>
                        <p:par>
                          <p:cTn id="40" fill="hold">
                            <p:stCondLst>
                              <p:cond delay="4250"/>
                            </p:stCondLst>
                            <p:childTnLst>
                              <p:par>
                                <p:cTn id="41" presetID="10" presetClass="entr" presetSubtype="0" fill="hold" nodeType="afterEffect">
                                  <p:stCondLst>
                                    <p:cond delay="0"/>
                                  </p:stCondLst>
                                  <p:childTnLst>
                                    <p:set>
                                      <p:cBhvr>
                                        <p:cTn id="42" dur="1" fill="hold">
                                          <p:stCondLst>
                                            <p:cond delay="0"/>
                                          </p:stCondLst>
                                        </p:cTn>
                                        <p:tgtEl>
                                          <p:spTgt spid="1949">
                                            <p:txEl>
                                              <p:pRg st="8" end="8"/>
                                            </p:txEl>
                                          </p:spTgt>
                                        </p:tgtEl>
                                        <p:attrNameLst>
                                          <p:attrName>style.visibility</p:attrName>
                                        </p:attrNameLst>
                                      </p:cBhvr>
                                      <p:to>
                                        <p:strVal val="visible"/>
                                      </p:to>
                                    </p:set>
                                    <p:animEffect transition="in" filter="fade">
                                      <p:cBhvr>
                                        <p:cTn id="43" dur="500"/>
                                        <p:tgtEl>
                                          <p:spTgt spid="1949">
                                            <p:txEl>
                                              <p:pRg st="8" end="8"/>
                                            </p:txEl>
                                          </p:spTgt>
                                        </p:tgtEl>
                                      </p:cBhvr>
                                    </p:animEffect>
                                  </p:childTnLst>
                                </p:cTn>
                              </p:par>
                              <p:par>
                                <p:cTn id="44" presetID="8" presetClass="emph" presetSubtype="0" fill="hold" nodeType="withEffect">
                                  <p:stCondLst>
                                    <p:cond delay="0"/>
                                  </p:stCondLst>
                                  <p:childTnLst>
                                    <p:animRot by="-21600000">
                                      <p:cBhvr>
                                        <p:cTn id="45" dur="5000" fill="hold"/>
                                        <p:tgtEl>
                                          <p:spTgt spid="1950"/>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1953"/>
                                        </p:tgtEl>
                                        <p:attrNameLst>
                                          <p:attrName>style.visibility</p:attrName>
                                        </p:attrNameLst>
                                      </p:cBhvr>
                                      <p:to>
                                        <p:strVal val="visible"/>
                                      </p:to>
                                    </p:set>
                                    <p:animEffect transition="in" filter="fade">
                                      <p:cBhvr>
                                        <p:cTn id="48" dur="250"/>
                                        <p:tgtEl>
                                          <p:spTgt spid="1953"/>
                                        </p:tgtEl>
                                      </p:cBhvr>
                                    </p:animEffect>
                                  </p:childTnLst>
                                </p:cTn>
                              </p:par>
                              <p:par>
                                <p:cTn id="49" presetID="8" presetClass="emph" presetSubtype="0" fill="hold" nodeType="withEffect">
                                  <p:stCondLst>
                                    <p:cond delay="0"/>
                                  </p:stCondLst>
                                  <p:childTnLst>
                                    <p:animRot by="-21600000">
                                      <p:cBhvr>
                                        <p:cTn id="50" dur="5000" fill="hold"/>
                                        <p:tgtEl>
                                          <p:spTgt spid="19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Section Presentation Blue">
  <p:cSld name="Section Presentation Blue">
    <p:bg>
      <p:bgPr>
        <a:solidFill>
          <a:schemeClr val="accent2"/>
        </a:solidFill>
        <a:effectLst/>
      </p:bgPr>
    </p:bg>
    <p:spTree>
      <p:nvGrpSpPr>
        <p:cNvPr id="1" name="Shape 1954"/>
        <p:cNvGrpSpPr/>
        <p:nvPr/>
      </p:nvGrpSpPr>
      <p:grpSpPr>
        <a:xfrm>
          <a:off x="0" y="0"/>
          <a:ext cx="0" cy="0"/>
          <a:chOff x="0" y="0"/>
          <a:chExt cx="0" cy="0"/>
        </a:xfrm>
      </p:grpSpPr>
      <p:sp>
        <p:nvSpPr>
          <p:cNvPr id="1955" name="Google Shape;1955;p390"/>
          <p:cNvSpPr txBox="1">
            <a:spLocks noGrp="1"/>
          </p:cNvSpPr>
          <p:nvPr>
            <p:ph type="title"/>
          </p:nvPr>
        </p:nvSpPr>
        <p:spPr>
          <a:xfrm>
            <a:off x="2797628" y="2323322"/>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6" name="Google Shape;1956;p390"/>
          <p:cNvSpPr txBox="1">
            <a:spLocks noGrp="1"/>
          </p:cNvSpPr>
          <p:nvPr>
            <p:ph type="body" idx="1"/>
          </p:nvPr>
        </p:nvSpPr>
        <p:spPr>
          <a:xfrm>
            <a:off x="2797628" y="3637815"/>
            <a:ext cx="8837645" cy="41080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7" name="Google Shape;1957;p390"/>
          <p:cNvSpPr/>
          <p:nvPr/>
        </p:nvSpPr>
        <p:spPr>
          <a:xfrm>
            <a:off x="2791588" y="3547029"/>
            <a:ext cx="424171" cy="475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958" name="Google Shape;1958;p3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89" y="5130262"/>
            <a:ext cx="2307967" cy="2375190"/>
          </a:xfrm>
          <a:prstGeom prst="rect">
            <a:avLst/>
          </a:prstGeom>
          <a:noFill/>
          <a:ln>
            <a:noFill/>
          </a:ln>
        </p:spPr>
      </p:pic>
      <p:pic>
        <p:nvPicPr>
          <p:cNvPr id="1959" name="Google Shape;1959;p3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7191" y="5130263"/>
            <a:ext cx="2307965" cy="2375188"/>
          </a:xfrm>
          <a:prstGeom prst="rect">
            <a:avLst/>
          </a:prstGeom>
          <a:noFill/>
          <a:ln>
            <a:noFill/>
          </a:ln>
        </p:spPr>
      </p:pic>
      <p:sp>
        <p:nvSpPr>
          <p:cNvPr id="1960" name="Google Shape;1960;p390"/>
          <p:cNvSpPr/>
          <p:nvPr/>
        </p:nvSpPr>
        <p:spPr>
          <a:xfrm>
            <a:off x="2791588" y="3547029"/>
            <a:ext cx="424171" cy="475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7"/>
                                        </p:tgtEl>
                                        <p:attrNameLst>
                                          <p:attrName>style.visibility</p:attrName>
                                        </p:attrNameLst>
                                      </p:cBhvr>
                                      <p:to>
                                        <p:strVal val="visible"/>
                                      </p:to>
                                    </p:set>
                                    <p:animEffect transition="in" filter="fade">
                                      <p:cBhvr>
                                        <p:cTn id="7" dur="250"/>
                                        <p:tgtEl>
                                          <p:spTgt spid="195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56">
                                            <p:txEl>
                                              <p:pRg st="0" end="0"/>
                                            </p:txEl>
                                          </p:spTgt>
                                        </p:tgtEl>
                                        <p:attrNameLst>
                                          <p:attrName>style.visibility</p:attrName>
                                        </p:attrNameLst>
                                      </p:cBhvr>
                                      <p:to>
                                        <p:strVal val="visible"/>
                                      </p:to>
                                    </p:set>
                                    <p:animEffect transition="in" filter="fade">
                                      <p:cBhvr>
                                        <p:cTn id="11" dur="500"/>
                                        <p:tgtEl>
                                          <p:spTgt spid="1956">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956">
                                            <p:txEl>
                                              <p:pRg st="1" end="1"/>
                                            </p:txEl>
                                          </p:spTgt>
                                        </p:tgtEl>
                                        <p:attrNameLst>
                                          <p:attrName>style.visibility</p:attrName>
                                        </p:attrNameLst>
                                      </p:cBhvr>
                                      <p:to>
                                        <p:strVal val="visible"/>
                                      </p:to>
                                    </p:set>
                                    <p:animEffect transition="in" filter="fade">
                                      <p:cBhvr>
                                        <p:cTn id="15" dur="500"/>
                                        <p:tgtEl>
                                          <p:spTgt spid="1956">
                                            <p:txEl>
                                              <p:pRg st="1" end="1"/>
                                            </p:txEl>
                                          </p:spTgt>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956">
                                            <p:txEl>
                                              <p:pRg st="2" end="2"/>
                                            </p:txEl>
                                          </p:spTgt>
                                        </p:tgtEl>
                                        <p:attrNameLst>
                                          <p:attrName>style.visibility</p:attrName>
                                        </p:attrNameLst>
                                      </p:cBhvr>
                                      <p:to>
                                        <p:strVal val="visible"/>
                                      </p:to>
                                    </p:set>
                                    <p:animEffect transition="in" filter="fade">
                                      <p:cBhvr>
                                        <p:cTn id="19" dur="500"/>
                                        <p:tgtEl>
                                          <p:spTgt spid="1956">
                                            <p:txEl>
                                              <p:pRg st="2" end="2"/>
                                            </p:txEl>
                                          </p:spTgt>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956">
                                            <p:txEl>
                                              <p:pRg st="3" end="3"/>
                                            </p:txEl>
                                          </p:spTgt>
                                        </p:tgtEl>
                                        <p:attrNameLst>
                                          <p:attrName>style.visibility</p:attrName>
                                        </p:attrNameLst>
                                      </p:cBhvr>
                                      <p:to>
                                        <p:strVal val="visible"/>
                                      </p:to>
                                    </p:set>
                                    <p:animEffect transition="in" filter="fade">
                                      <p:cBhvr>
                                        <p:cTn id="23" dur="500"/>
                                        <p:tgtEl>
                                          <p:spTgt spid="1956">
                                            <p:txEl>
                                              <p:pRg st="3" end="3"/>
                                            </p:txEl>
                                          </p:spTgt>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956">
                                            <p:txEl>
                                              <p:pRg st="4" end="4"/>
                                            </p:txEl>
                                          </p:spTgt>
                                        </p:tgtEl>
                                        <p:attrNameLst>
                                          <p:attrName>style.visibility</p:attrName>
                                        </p:attrNameLst>
                                      </p:cBhvr>
                                      <p:to>
                                        <p:strVal val="visible"/>
                                      </p:to>
                                    </p:set>
                                    <p:animEffect transition="in" filter="fade">
                                      <p:cBhvr>
                                        <p:cTn id="27" dur="500"/>
                                        <p:tgtEl>
                                          <p:spTgt spid="1956">
                                            <p:txEl>
                                              <p:pRg st="4" end="4"/>
                                            </p:txEl>
                                          </p:spTgt>
                                        </p:tgtEl>
                                      </p:cBhvr>
                                    </p:animEffect>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1956">
                                            <p:txEl>
                                              <p:pRg st="5" end="5"/>
                                            </p:txEl>
                                          </p:spTgt>
                                        </p:tgtEl>
                                        <p:attrNameLst>
                                          <p:attrName>style.visibility</p:attrName>
                                        </p:attrNameLst>
                                      </p:cBhvr>
                                      <p:to>
                                        <p:strVal val="visible"/>
                                      </p:to>
                                    </p:set>
                                    <p:animEffect transition="in" filter="fade">
                                      <p:cBhvr>
                                        <p:cTn id="31" dur="500"/>
                                        <p:tgtEl>
                                          <p:spTgt spid="1956">
                                            <p:txEl>
                                              <p:pRg st="5" end="5"/>
                                            </p:txEl>
                                          </p:spTgt>
                                        </p:tgtEl>
                                      </p:cBhvr>
                                    </p:animEffect>
                                  </p:childTnLst>
                                </p:cTn>
                              </p:par>
                            </p:childTnLst>
                          </p:cTn>
                        </p:par>
                        <p:par>
                          <p:cTn id="32" fill="hold">
                            <p:stCondLst>
                              <p:cond delay="3250"/>
                            </p:stCondLst>
                            <p:childTnLst>
                              <p:par>
                                <p:cTn id="33" presetID="10" presetClass="entr" presetSubtype="0" fill="hold" nodeType="afterEffect">
                                  <p:stCondLst>
                                    <p:cond delay="0"/>
                                  </p:stCondLst>
                                  <p:childTnLst>
                                    <p:set>
                                      <p:cBhvr>
                                        <p:cTn id="34" dur="1" fill="hold">
                                          <p:stCondLst>
                                            <p:cond delay="0"/>
                                          </p:stCondLst>
                                        </p:cTn>
                                        <p:tgtEl>
                                          <p:spTgt spid="1956">
                                            <p:txEl>
                                              <p:pRg st="6" end="6"/>
                                            </p:txEl>
                                          </p:spTgt>
                                        </p:tgtEl>
                                        <p:attrNameLst>
                                          <p:attrName>style.visibility</p:attrName>
                                        </p:attrNameLst>
                                      </p:cBhvr>
                                      <p:to>
                                        <p:strVal val="visible"/>
                                      </p:to>
                                    </p:set>
                                    <p:animEffect transition="in" filter="fade">
                                      <p:cBhvr>
                                        <p:cTn id="35" dur="500"/>
                                        <p:tgtEl>
                                          <p:spTgt spid="1956">
                                            <p:txEl>
                                              <p:pRg st="6" end="6"/>
                                            </p:txEl>
                                          </p:spTgt>
                                        </p:tgtEl>
                                      </p:cBhvr>
                                    </p:animEffect>
                                  </p:childTnLst>
                                </p:cTn>
                              </p:par>
                            </p:childTnLst>
                          </p:cTn>
                        </p:par>
                        <p:par>
                          <p:cTn id="36" fill="hold">
                            <p:stCondLst>
                              <p:cond delay="3750"/>
                            </p:stCondLst>
                            <p:childTnLst>
                              <p:par>
                                <p:cTn id="37" presetID="10" presetClass="entr" presetSubtype="0" fill="hold" nodeType="afterEffect">
                                  <p:stCondLst>
                                    <p:cond delay="0"/>
                                  </p:stCondLst>
                                  <p:childTnLst>
                                    <p:set>
                                      <p:cBhvr>
                                        <p:cTn id="38" dur="1" fill="hold">
                                          <p:stCondLst>
                                            <p:cond delay="0"/>
                                          </p:stCondLst>
                                        </p:cTn>
                                        <p:tgtEl>
                                          <p:spTgt spid="1956">
                                            <p:txEl>
                                              <p:pRg st="7" end="7"/>
                                            </p:txEl>
                                          </p:spTgt>
                                        </p:tgtEl>
                                        <p:attrNameLst>
                                          <p:attrName>style.visibility</p:attrName>
                                        </p:attrNameLst>
                                      </p:cBhvr>
                                      <p:to>
                                        <p:strVal val="visible"/>
                                      </p:to>
                                    </p:set>
                                    <p:animEffect transition="in" filter="fade">
                                      <p:cBhvr>
                                        <p:cTn id="39" dur="500"/>
                                        <p:tgtEl>
                                          <p:spTgt spid="1956">
                                            <p:txEl>
                                              <p:pRg st="7" end="7"/>
                                            </p:txEl>
                                          </p:spTgt>
                                        </p:tgtEl>
                                      </p:cBhvr>
                                    </p:animEffect>
                                  </p:childTnLst>
                                </p:cTn>
                              </p:par>
                            </p:childTnLst>
                          </p:cTn>
                        </p:par>
                        <p:par>
                          <p:cTn id="40" fill="hold">
                            <p:stCondLst>
                              <p:cond delay="4250"/>
                            </p:stCondLst>
                            <p:childTnLst>
                              <p:par>
                                <p:cTn id="41" presetID="10" presetClass="entr" presetSubtype="0" fill="hold" nodeType="afterEffect">
                                  <p:stCondLst>
                                    <p:cond delay="0"/>
                                  </p:stCondLst>
                                  <p:childTnLst>
                                    <p:set>
                                      <p:cBhvr>
                                        <p:cTn id="42" dur="1" fill="hold">
                                          <p:stCondLst>
                                            <p:cond delay="0"/>
                                          </p:stCondLst>
                                        </p:cTn>
                                        <p:tgtEl>
                                          <p:spTgt spid="1956">
                                            <p:txEl>
                                              <p:pRg st="8" end="8"/>
                                            </p:txEl>
                                          </p:spTgt>
                                        </p:tgtEl>
                                        <p:attrNameLst>
                                          <p:attrName>style.visibility</p:attrName>
                                        </p:attrNameLst>
                                      </p:cBhvr>
                                      <p:to>
                                        <p:strVal val="visible"/>
                                      </p:to>
                                    </p:set>
                                    <p:animEffect transition="in" filter="fade">
                                      <p:cBhvr>
                                        <p:cTn id="43" dur="500"/>
                                        <p:tgtEl>
                                          <p:spTgt spid="1956">
                                            <p:txEl>
                                              <p:pRg st="8" end="8"/>
                                            </p:txEl>
                                          </p:spTgt>
                                        </p:tgtEl>
                                      </p:cBhvr>
                                    </p:animEffect>
                                  </p:childTnLst>
                                </p:cTn>
                              </p:par>
                              <p:par>
                                <p:cTn id="44" presetID="8" presetClass="emph" presetSubtype="0" fill="hold" nodeType="withEffect">
                                  <p:stCondLst>
                                    <p:cond delay="0"/>
                                  </p:stCondLst>
                                  <p:childTnLst>
                                    <p:animRot by="-21600000">
                                      <p:cBhvr>
                                        <p:cTn id="45" dur="5000" fill="hold"/>
                                        <p:tgtEl>
                                          <p:spTgt spid="1958"/>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1960"/>
                                        </p:tgtEl>
                                        <p:attrNameLst>
                                          <p:attrName>style.visibility</p:attrName>
                                        </p:attrNameLst>
                                      </p:cBhvr>
                                      <p:to>
                                        <p:strVal val="visible"/>
                                      </p:to>
                                    </p:set>
                                    <p:animEffect transition="in" filter="fade">
                                      <p:cBhvr>
                                        <p:cTn id="48" dur="250"/>
                                        <p:tgtEl>
                                          <p:spTgt spid="1960"/>
                                        </p:tgtEl>
                                      </p:cBhvr>
                                    </p:animEffect>
                                  </p:childTnLst>
                                </p:cTn>
                              </p:par>
                              <p:par>
                                <p:cTn id="49" presetID="8" presetClass="emph" presetSubtype="0" fill="hold" nodeType="withEffect">
                                  <p:stCondLst>
                                    <p:cond delay="0"/>
                                  </p:stCondLst>
                                  <p:childTnLst>
                                    <p:animRot by="-21600000">
                                      <p:cBhvr>
                                        <p:cTn id="50" dur="5000" fill="hold"/>
                                        <p:tgtEl>
                                          <p:spTgt spid="195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Placeholders">
  <p:cSld name="Title and Placeholders">
    <p:spTree>
      <p:nvGrpSpPr>
        <p:cNvPr id="1" name="Shape 1961"/>
        <p:cNvGrpSpPr/>
        <p:nvPr/>
      </p:nvGrpSpPr>
      <p:grpSpPr>
        <a:xfrm>
          <a:off x="0" y="0"/>
          <a:ext cx="0" cy="0"/>
          <a:chOff x="0" y="0"/>
          <a:chExt cx="0" cy="0"/>
        </a:xfrm>
      </p:grpSpPr>
      <p:sp>
        <p:nvSpPr>
          <p:cNvPr id="1962" name="Google Shape;1962;p391"/>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1963" name="Google Shape;1963;p391"/>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4" name="Google Shape;1964;p391"/>
          <p:cNvSpPr txBox="1">
            <a:spLocks noGrp="1"/>
          </p:cNvSpPr>
          <p:nvPr>
            <p:ph type="body" idx="1"/>
          </p:nvPr>
        </p:nvSpPr>
        <p:spPr>
          <a:xfrm>
            <a:off x="695323" y="1781178"/>
            <a:ext cx="10725152" cy="4395789"/>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5" name="Google Shape;1965;p391"/>
          <p:cNvSpPr txBox="1">
            <a:spLocks noGrp="1"/>
          </p:cNvSpPr>
          <p:nvPr>
            <p:ph type="body" idx="2"/>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66" name="Google Shape;1966;p3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967" name="Google Shape;1967;p391"/>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with Customer Logo Blue">
  <p:cSld name="Quote with Customer Logo Blue">
    <p:bg>
      <p:bgPr>
        <a:solidFill>
          <a:schemeClr val="lt1"/>
        </a:solidFill>
        <a:effectLst/>
      </p:bgPr>
    </p:bg>
    <p:spTree>
      <p:nvGrpSpPr>
        <p:cNvPr id="1" name="Shape 208"/>
        <p:cNvGrpSpPr/>
        <p:nvPr/>
      </p:nvGrpSpPr>
      <p:grpSpPr>
        <a:xfrm>
          <a:off x="0" y="0"/>
          <a:ext cx="0" cy="0"/>
          <a:chOff x="0" y="0"/>
          <a:chExt cx="0" cy="0"/>
        </a:xfrm>
      </p:grpSpPr>
      <p:sp>
        <p:nvSpPr>
          <p:cNvPr id="209" name="Google Shape;209;p173"/>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173"/>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173"/>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2" name="Google Shape;212;p17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213" name="Google Shape;213;p1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214" name="Google Shape;214;p1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215" name="Google Shape;215;p17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216" name="Google Shape;216;p173"/>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1">
                                            <p:txEl>
                                              <p:pRg st="1" end="1"/>
                                            </p:txEl>
                                          </p:spTgt>
                                        </p:tgtEl>
                                        <p:attrNameLst>
                                          <p:attrName>style.visibility</p:attrName>
                                        </p:attrNameLst>
                                      </p:cBhvr>
                                      <p:to>
                                        <p:strVal val="visible"/>
                                      </p:to>
                                    </p:set>
                                    <p:animEffect transition="in" filter="fade">
                                      <p:cBhvr>
                                        <p:cTn id="10" dur="500"/>
                                        <p:tgtEl>
                                          <p:spTgt spid="2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xEl>
                                              <p:pRg st="2" end="2"/>
                                            </p:txEl>
                                          </p:spTgt>
                                        </p:tgtEl>
                                        <p:attrNameLst>
                                          <p:attrName>style.visibility</p:attrName>
                                        </p:attrNameLst>
                                      </p:cBhvr>
                                      <p:to>
                                        <p:strVal val="visible"/>
                                      </p:to>
                                    </p:set>
                                    <p:animEffect transition="in" filter="fade">
                                      <p:cBhvr>
                                        <p:cTn id="13" dur="500"/>
                                        <p:tgtEl>
                                          <p:spTgt spid="2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1">
                                            <p:txEl>
                                              <p:pRg st="3" end="3"/>
                                            </p:txEl>
                                          </p:spTgt>
                                        </p:tgtEl>
                                        <p:attrNameLst>
                                          <p:attrName>style.visibility</p:attrName>
                                        </p:attrNameLst>
                                      </p:cBhvr>
                                      <p:to>
                                        <p:strVal val="visible"/>
                                      </p:to>
                                    </p:set>
                                    <p:animEffect transition="in" filter="fade">
                                      <p:cBhvr>
                                        <p:cTn id="16" dur="500"/>
                                        <p:tgtEl>
                                          <p:spTgt spid="2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1">
                                            <p:txEl>
                                              <p:pRg st="4" end="4"/>
                                            </p:txEl>
                                          </p:spTgt>
                                        </p:tgtEl>
                                        <p:attrNameLst>
                                          <p:attrName>style.visibility</p:attrName>
                                        </p:attrNameLst>
                                      </p:cBhvr>
                                      <p:to>
                                        <p:strVal val="visible"/>
                                      </p:to>
                                    </p:set>
                                    <p:animEffect transition="in" filter="fade">
                                      <p:cBhvr>
                                        <p:cTn id="19" dur="500"/>
                                        <p:tgtEl>
                                          <p:spTgt spid="2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1">
                                            <p:txEl>
                                              <p:pRg st="5" end="5"/>
                                            </p:txEl>
                                          </p:spTgt>
                                        </p:tgtEl>
                                        <p:attrNameLst>
                                          <p:attrName>style.visibility</p:attrName>
                                        </p:attrNameLst>
                                      </p:cBhvr>
                                      <p:to>
                                        <p:strVal val="visible"/>
                                      </p:to>
                                    </p:set>
                                    <p:animEffect transition="in" filter="fade">
                                      <p:cBhvr>
                                        <p:cTn id="22" dur="500"/>
                                        <p:tgtEl>
                                          <p:spTgt spid="2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1">
                                            <p:txEl>
                                              <p:pRg st="6" end="6"/>
                                            </p:txEl>
                                          </p:spTgt>
                                        </p:tgtEl>
                                        <p:attrNameLst>
                                          <p:attrName>style.visibility</p:attrName>
                                        </p:attrNameLst>
                                      </p:cBhvr>
                                      <p:to>
                                        <p:strVal val="visible"/>
                                      </p:to>
                                    </p:set>
                                    <p:animEffect transition="in" filter="fade">
                                      <p:cBhvr>
                                        <p:cTn id="25" dur="500"/>
                                        <p:tgtEl>
                                          <p:spTgt spid="2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1">
                                            <p:txEl>
                                              <p:pRg st="7" end="7"/>
                                            </p:txEl>
                                          </p:spTgt>
                                        </p:tgtEl>
                                        <p:attrNameLst>
                                          <p:attrName>style.visibility</p:attrName>
                                        </p:attrNameLst>
                                      </p:cBhvr>
                                      <p:to>
                                        <p:strVal val="visible"/>
                                      </p:to>
                                    </p:set>
                                    <p:animEffect transition="in" filter="fade">
                                      <p:cBhvr>
                                        <p:cTn id="28" dur="500"/>
                                        <p:tgtEl>
                                          <p:spTgt spid="21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xEl>
                                              <p:pRg st="8" end="8"/>
                                            </p:txEl>
                                          </p:spTgt>
                                        </p:tgtEl>
                                        <p:attrNameLst>
                                          <p:attrName>style.visibility</p:attrName>
                                        </p:attrNameLst>
                                      </p:cBhvr>
                                      <p:to>
                                        <p:strVal val="visible"/>
                                      </p:to>
                                    </p:set>
                                    <p:animEffect transition="in" filter="fade">
                                      <p:cBhvr>
                                        <p:cTn id="31" dur="500"/>
                                        <p:tgtEl>
                                          <p:spTgt spid="211">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16">
                                            <p:txEl>
                                              <p:pRg st="0" end="0"/>
                                            </p:txEl>
                                          </p:spTgt>
                                        </p:tgtEl>
                                        <p:attrNameLst>
                                          <p:attrName>style.visibility</p:attrName>
                                        </p:attrNameLst>
                                      </p:cBhvr>
                                      <p:to>
                                        <p:strVal val="visible"/>
                                      </p:to>
                                    </p:set>
                                    <p:animEffect transition="in" filter="fade">
                                      <p:cBhvr>
                                        <p:cTn id="35" dur="500"/>
                                        <p:tgtEl>
                                          <p:spTgt spid="21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16">
                                            <p:txEl>
                                              <p:pRg st="1" end="1"/>
                                            </p:txEl>
                                          </p:spTgt>
                                        </p:tgtEl>
                                        <p:attrNameLst>
                                          <p:attrName>style.visibility</p:attrName>
                                        </p:attrNameLst>
                                      </p:cBhvr>
                                      <p:to>
                                        <p:strVal val="visible"/>
                                      </p:to>
                                    </p:set>
                                    <p:animEffect transition="in" filter="fade">
                                      <p:cBhvr>
                                        <p:cTn id="39" dur="500"/>
                                        <p:tgtEl>
                                          <p:spTgt spid="216">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16">
                                            <p:txEl>
                                              <p:pRg st="2" end="2"/>
                                            </p:txEl>
                                          </p:spTgt>
                                        </p:tgtEl>
                                        <p:attrNameLst>
                                          <p:attrName>style.visibility</p:attrName>
                                        </p:attrNameLst>
                                      </p:cBhvr>
                                      <p:to>
                                        <p:strVal val="visible"/>
                                      </p:to>
                                    </p:set>
                                    <p:animEffect transition="in" filter="fade">
                                      <p:cBhvr>
                                        <p:cTn id="43" dur="500"/>
                                        <p:tgtEl>
                                          <p:spTgt spid="216">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16">
                                            <p:txEl>
                                              <p:pRg st="3" end="3"/>
                                            </p:txEl>
                                          </p:spTgt>
                                        </p:tgtEl>
                                        <p:attrNameLst>
                                          <p:attrName>style.visibility</p:attrName>
                                        </p:attrNameLst>
                                      </p:cBhvr>
                                      <p:to>
                                        <p:strVal val="visible"/>
                                      </p:to>
                                    </p:set>
                                    <p:animEffect transition="in" filter="fade">
                                      <p:cBhvr>
                                        <p:cTn id="47" dur="500"/>
                                        <p:tgtEl>
                                          <p:spTgt spid="216">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16">
                                            <p:txEl>
                                              <p:pRg st="4" end="4"/>
                                            </p:txEl>
                                          </p:spTgt>
                                        </p:tgtEl>
                                        <p:attrNameLst>
                                          <p:attrName>style.visibility</p:attrName>
                                        </p:attrNameLst>
                                      </p:cBhvr>
                                      <p:to>
                                        <p:strVal val="visible"/>
                                      </p:to>
                                    </p:set>
                                    <p:animEffect transition="in" filter="fade">
                                      <p:cBhvr>
                                        <p:cTn id="51" dur="500"/>
                                        <p:tgtEl>
                                          <p:spTgt spid="216">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16">
                                            <p:txEl>
                                              <p:pRg st="5" end="5"/>
                                            </p:txEl>
                                          </p:spTgt>
                                        </p:tgtEl>
                                        <p:attrNameLst>
                                          <p:attrName>style.visibility</p:attrName>
                                        </p:attrNameLst>
                                      </p:cBhvr>
                                      <p:to>
                                        <p:strVal val="visible"/>
                                      </p:to>
                                    </p:set>
                                    <p:animEffect transition="in" filter="fade">
                                      <p:cBhvr>
                                        <p:cTn id="55" dur="500"/>
                                        <p:tgtEl>
                                          <p:spTgt spid="216">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16">
                                            <p:txEl>
                                              <p:pRg st="6" end="6"/>
                                            </p:txEl>
                                          </p:spTgt>
                                        </p:tgtEl>
                                        <p:attrNameLst>
                                          <p:attrName>style.visibility</p:attrName>
                                        </p:attrNameLst>
                                      </p:cBhvr>
                                      <p:to>
                                        <p:strVal val="visible"/>
                                      </p:to>
                                    </p:set>
                                    <p:animEffect transition="in" filter="fade">
                                      <p:cBhvr>
                                        <p:cTn id="59" dur="500"/>
                                        <p:tgtEl>
                                          <p:spTgt spid="216">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16">
                                            <p:txEl>
                                              <p:pRg st="7" end="7"/>
                                            </p:txEl>
                                          </p:spTgt>
                                        </p:tgtEl>
                                        <p:attrNameLst>
                                          <p:attrName>style.visibility</p:attrName>
                                        </p:attrNameLst>
                                      </p:cBhvr>
                                      <p:to>
                                        <p:strVal val="visible"/>
                                      </p:to>
                                    </p:set>
                                    <p:animEffect transition="in" filter="fade">
                                      <p:cBhvr>
                                        <p:cTn id="63" dur="500"/>
                                        <p:tgtEl>
                                          <p:spTgt spid="216">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16">
                                            <p:txEl>
                                              <p:pRg st="8" end="8"/>
                                            </p:txEl>
                                          </p:spTgt>
                                        </p:tgtEl>
                                        <p:attrNameLst>
                                          <p:attrName>style.visibility</p:attrName>
                                        </p:attrNameLst>
                                      </p:cBhvr>
                                      <p:to>
                                        <p:strVal val="visible"/>
                                      </p:to>
                                    </p:set>
                                    <p:animEffect transition="in" filter="fade">
                                      <p:cBhvr>
                                        <p:cTn id="67" dur="500"/>
                                        <p:tgtEl>
                                          <p:spTgt spid="2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Just title &amp; subtitle">
  <p:cSld name="Just title &amp; subtitle">
    <p:spTree>
      <p:nvGrpSpPr>
        <p:cNvPr id="1" name="Shape 1968"/>
        <p:cNvGrpSpPr/>
        <p:nvPr/>
      </p:nvGrpSpPr>
      <p:grpSpPr>
        <a:xfrm>
          <a:off x="0" y="0"/>
          <a:ext cx="0" cy="0"/>
          <a:chOff x="0" y="0"/>
          <a:chExt cx="0" cy="0"/>
        </a:xfrm>
      </p:grpSpPr>
      <p:sp>
        <p:nvSpPr>
          <p:cNvPr id="1969" name="Google Shape;1969;p392"/>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1970" name="Google Shape;1970;p392"/>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1" name="Google Shape;1971;p392"/>
          <p:cNvSpPr txBox="1">
            <a:spLocks noGrp="1"/>
          </p:cNvSpPr>
          <p:nvPr>
            <p:ph type="body" idx="1"/>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72" name="Google Shape;1972;p3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973" name="Google Shape;1973;p392"/>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1974"/>
        <p:cNvGrpSpPr/>
        <p:nvPr/>
      </p:nvGrpSpPr>
      <p:grpSpPr>
        <a:xfrm>
          <a:off x="0" y="0"/>
          <a:ext cx="0" cy="0"/>
          <a:chOff x="0" y="0"/>
          <a:chExt cx="0" cy="0"/>
        </a:xfrm>
      </p:grpSpPr>
      <p:sp>
        <p:nvSpPr>
          <p:cNvPr id="1975" name="Google Shape;1975;p393"/>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1976" name="Google Shape;1976;p393"/>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77" name="Google Shape;1977;p3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978" name="Google Shape;1978;p393"/>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1979"/>
        <p:cNvGrpSpPr/>
        <p:nvPr/>
      </p:nvGrpSpPr>
      <p:grpSpPr>
        <a:xfrm>
          <a:off x="0" y="0"/>
          <a:ext cx="0" cy="0"/>
          <a:chOff x="0" y="0"/>
          <a:chExt cx="0" cy="0"/>
        </a:xfrm>
      </p:grpSpPr>
      <p:sp>
        <p:nvSpPr>
          <p:cNvPr id="1980" name="Google Shape;1980;p394"/>
          <p:cNvSpPr txBox="1">
            <a:spLocks noGrp="1"/>
          </p:cNvSpPr>
          <p:nvPr>
            <p:ph type="body" idx="1"/>
          </p:nvPr>
        </p:nvSpPr>
        <p:spPr>
          <a:xfrm>
            <a:off x="695325" y="1825625"/>
            <a:ext cx="5153027" cy="435133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1" name="Google Shape;1981;p394"/>
          <p:cNvSpPr txBox="1">
            <a:spLocks noGrp="1"/>
          </p:cNvSpPr>
          <p:nvPr>
            <p:ph type="body" idx="2"/>
          </p:nvPr>
        </p:nvSpPr>
        <p:spPr>
          <a:xfrm>
            <a:off x="6286502" y="1825625"/>
            <a:ext cx="5133975" cy="435133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2" name="Google Shape;1982;p394"/>
          <p:cNvSpPr/>
          <p:nvPr/>
        </p:nvSpPr>
        <p:spPr>
          <a:xfrm>
            <a:off x="11515727" y="6428012"/>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1983" name="Google Shape;1983;p394"/>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4" name="Google Shape;1984;p394"/>
          <p:cNvSpPr txBox="1">
            <a:spLocks noGrp="1"/>
          </p:cNvSpPr>
          <p:nvPr>
            <p:ph type="body" idx="3"/>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5" name="Google Shape;1985;p39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986" name="Google Shape;1986;p3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987" name="Google Shape;1987;p394"/>
          <p:cNvSpPr/>
          <p:nvPr/>
        </p:nvSpPr>
        <p:spPr>
          <a:xfrm>
            <a:off x="11515727" y="6428012"/>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1988" name="Google Shape;1988;p39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989" name="Google Shape;1989;p3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990"/>
        <p:cNvGrpSpPr/>
        <p:nvPr/>
      </p:nvGrpSpPr>
      <p:grpSpPr>
        <a:xfrm>
          <a:off x="0" y="0"/>
          <a:ext cx="0" cy="0"/>
          <a:chOff x="0" y="0"/>
          <a:chExt cx="0" cy="0"/>
        </a:xfrm>
      </p:grpSpPr>
      <p:sp>
        <p:nvSpPr>
          <p:cNvPr id="1991" name="Google Shape;1991;p395"/>
          <p:cNvSpPr/>
          <p:nvPr/>
        </p:nvSpPr>
        <p:spPr>
          <a:xfrm>
            <a:off x="11515727" y="6428012"/>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1992" name="Google Shape;1992;p395"/>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3" name="Google Shape;1993;p395"/>
          <p:cNvSpPr txBox="1">
            <a:spLocks noGrp="1"/>
          </p:cNvSpPr>
          <p:nvPr>
            <p:ph type="body" idx="1"/>
          </p:nvPr>
        </p:nvSpPr>
        <p:spPr>
          <a:xfrm>
            <a:off x="695327" y="1045632"/>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4" name="Google Shape;1994;p395"/>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1995" name="Google Shape;1995;p3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1996" name="Google Shape;1996;p395"/>
          <p:cNvSpPr>
            <a:spLocks noGrp="1"/>
          </p:cNvSpPr>
          <p:nvPr>
            <p:ph type="pic" idx="2"/>
          </p:nvPr>
        </p:nvSpPr>
        <p:spPr>
          <a:xfrm>
            <a:off x="705587" y="1724025"/>
            <a:ext cx="3076968" cy="17843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97" name="Google Shape;1997;p395"/>
          <p:cNvSpPr>
            <a:spLocks noGrp="1"/>
          </p:cNvSpPr>
          <p:nvPr>
            <p:ph type="pic" idx="3"/>
          </p:nvPr>
        </p:nvSpPr>
        <p:spPr>
          <a:xfrm>
            <a:off x="4562819" y="1724025"/>
            <a:ext cx="3076968" cy="17843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98" name="Google Shape;1998;p395"/>
          <p:cNvSpPr>
            <a:spLocks noGrp="1"/>
          </p:cNvSpPr>
          <p:nvPr>
            <p:ph type="pic" idx="4"/>
          </p:nvPr>
        </p:nvSpPr>
        <p:spPr>
          <a:xfrm>
            <a:off x="8343507" y="1724025"/>
            <a:ext cx="3076968" cy="17843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999" name="Google Shape;1999;p395"/>
          <p:cNvSpPr txBox="1">
            <a:spLocks noGrp="1"/>
          </p:cNvSpPr>
          <p:nvPr>
            <p:ph type="body" idx="5"/>
          </p:nvPr>
        </p:nvSpPr>
        <p:spPr>
          <a:xfrm>
            <a:off x="704849" y="3695701"/>
            <a:ext cx="3077707" cy="2009774"/>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0" name="Google Shape;2000;p395"/>
          <p:cNvSpPr txBox="1">
            <a:spLocks noGrp="1"/>
          </p:cNvSpPr>
          <p:nvPr>
            <p:ph type="body" idx="6"/>
          </p:nvPr>
        </p:nvSpPr>
        <p:spPr>
          <a:xfrm>
            <a:off x="4562821" y="3695701"/>
            <a:ext cx="3077707" cy="2009774"/>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1" name="Google Shape;2001;p395"/>
          <p:cNvSpPr txBox="1">
            <a:spLocks noGrp="1"/>
          </p:cNvSpPr>
          <p:nvPr>
            <p:ph type="body" idx="7"/>
          </p:nvPr>
        </p:nvSpPr>
        <p:spPr>
          <a:xfrm>
            <a:off x="8333984" y="3695701"/>
            <a:ext cx="3077707" cy="2009774"/>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Quote no image">
  <p:cSld name="Quote no image">
    <p:bg>
      <p:bgPr>
        <a:solidFill>
          <a:schemeClr val="accent1"/>
        </a:solidFill>
        <a:effectLst/>
      </p:bgPr>
    </p:bg>
    <p:spTree>
      <p:nvGrpSpPr>
        <p:cNvPr id="1" name="Shape 2002"/>
        <p:cNvGrpSpPr/>
        <p:nvPr/>
      </p:nvGrpSpPr>
      <p:grpSpPr>
        <a:xfrm>
          <a:off x="0" y="0"/>
          <a:ext cx="0" cy="0"/>
          <a:chOff x="0" y="0"/>
          <a:chExt cx="0" cy="0"/>
        </a:xfrm>
      </p:grpSpPr>
      <p:cxnSp>
        <p:nvCxnSpPr>
          <p:cNvPr id="2003" name="Google Shape;2003;p396"/>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grpSp>
        <p:nvGrpSpPr>
          <p:cNvPr id="2004" name="Google Shape;2004;p396"/>
          <p:cNvGrpSpPr/>
          <p:nvPr/>
        </p:nvGrpSpPr>
        <p:grpSpPr>
          <a:xfrm>
            <a:off x="5814471" y="738396"/>
            <a:ext cx="880533" cy="880533"/>
            <a:chOff x="5676558" y="642261"/>
            <a:chExt cx="880533" cy="880533"/>
          </a:xfrm>
        </p:grpSpPr>
        <p:sp>
          <p:nvSpPr>
            <p:cNvPr id="2005" name="Google Shape;2005;p396"/>
            <p:cNvSpPr/>
            <p:nvPr/>
          </p:nvSpPr>
          <p:spPr>
            <a:xfrm>
              <a:off x="5676558" y="642261"/>
              <a:ext cx="880533" cy="880533"/>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2006" name="Google Shape;2006;p3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893823" y="908816"/>
              <a:ext cx="444833" cy="333296"/>
            </a:xfrm>
            <a:prstGeom prst="rect">
              <a:avLst/>
            </a:prstGeom>
            <a:noFill/>
            <a:ln>
              <a:noFill/>
            </a:ln>
          </p:spPr>
        </p:pic>
      </p:grpSp>
      <p:cxnSp>
        <p:nvCxnSpPr>
          <p:cNvPr id="2007" name="Google Shape;2007;p396"/>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2008" name="Google Shape;2008;p396"/>
          <p:cNvSpPr txBox="1">
            <a:spLocks noGrp="1"/>
          </p:cNvSpPr>
          <p:nvPr>
            <p:ph type="body" idx="1"/>
          </p:nvPr>
        </p:nvSpPr>
        <p:spPr>
          <a:xfrm>
            <a:off x="1498049" y="4624991"/>
            <a:ext cx="9279491"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2"/>
              </a:buClr>
              <a:buSzPts val="1600"/>
              <a:buNone/>
              <a:defRPr sz="1600" b="0" i="1">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9" name="Google Shape;2009;p396"/>
          <p:cNvSpPr txBox="1">
            <a:spLocks noGrp="1"/>
          </p:cNvSpPr>
          <p:nvPr>
            <p:ph type="body" idx="2"/>
          </p:nvPr>
        </p:nvSpPr>
        <p:spPr>
          <a:xfrm>
            <a:off x="1498049" y="2031535"/>
            <a:ext cx="9279491" cy="2143125"/>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lt1"/>
              </a:buClr>
              <a:buSzPts val="2400"/>
              <a:buNone/>
              <a:defRPr>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4"/>
                                        </p:tgtEl>
                                        <p:attrNameLst>
                                          <p:attrName>style.visibility</p:attrName>
                                        </p:attrNameLst>
                                      </p:cBhvr>
                                      <p:to>
                                        <p:strVal val="visible"/>
                                      </p:to>
                                    </p:set>
                                    <p:animEffect transition="in" filter="fade">
                                      <p:cBhvr>
                                        <p:cTn id="7" dur="500"/>
                                        <p:tgtEl>
                                          <p:spTgt spid="20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03"/>
                                        </p:tgtEl>
                                        <p:attrNameLst>
                                          <p:attrName>style.visibility</p:attrName>
                                        </p:attrNameLst>
                                      </p:cBhvr>
                                      <p:to>
                                        <p:strVal val="visible"/>
                                      </p:to>
                                    </p:set>
                                    <p:animEffect transition="in" filter="fade">
                                      <p:cBhvr>
                                        <p:cTn id="11" dur="1000"/>
                                        <p:tgtEl>
                                          <p:spTgt spid="2003"/>
                                        </p:tgtEl>
                                      </p:cBhvr>
                                    </p:animEffect>
                                  </p:childTnLst>
                                </p:cTn>
                              </p:par>
                              <p:par>
                                <p:cTn id="12" presetID="10" presetClass="entr" presetSubtype="0" fill="hold" nodeType="withEffect">
                                  <p:stCondLst>
                                    <p:cond delay="0"/>
                                  </p:stCondLst>
                                  <p:childTnLst>
                                    <p:set>
                                      <p:cBhvr>
                                        <p:cTn id="13" dur="1" fill="hold">
                                          <p:stCondLst>
                                            <p:cond delay="0"/>
                                          </p:stCondLst>
                                        </p:cTn>
                                        <p:tgtEl>
                                          <p:spTgt spid="2007"/>
                                        </p:tgtEl>
                                        <p:attrNameLst>
                                          <p:attrName>style.visibility</p:attrName>
                                        </p:attrNameLst>
                                      </p:cBhvr>
                                      <p:to>
                                        <p:strVal val="visible"/>
                                      </p:to>
                                    </p:set>
                                    <p:animEffect transition="in" filter="fade">
                                      <p:cBhvr>
                                        <p:cTn id="14" dur="1000"/>
                                        <p:tgtEl>
                                          <p:spTgt spid="2007"/>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009">
                                            <p:txEl>
                                              <p:pRg st="0" end="0"/>
                                            </p:txEl>
                                          </p:spTgt>
                                        </p:tgtEl>
                                        <p:attrNameLst>
                                          <p:attrName>style.visibility</p:attrName>
                                        </p:attrNameLst>
                                      </p:cBhvr>
                                      <p:to>
                                        <p:strVal val="visible"/>
                                      </p:to>
                                    </p:set>
                                    <p:animEffect transition="in" filter="fade">
                                      <p:cBhvr>
                                        <p:cTn id="18" dur="500"/>
                                        <p:tgtEl>
                                          <p:spTgt spid="2009">
                                            <p:txEl>
                                              <p:pRg st="0" end="0"/>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009">
                                            <p:txEl>
                                              <p:pRg st="1" end="1"/>
                                            </p:txEl>
                                          </p:spTgt>
                                        </p:tgtEl>
                                        <p:attrNameLst>
                                          <p:attrName>style.visibility</p:attrName>
                                        </p:attrNameLst>
                                      </p:cBhvr>
                                      <p:to>
                                        <p:strVal val="visible"/>
                                      </p:to>
                                    </p:set>
                                    <p:animEffect transition="in" filter="fade">
                                      <p:cBhvr>
                                        <p:cTn id="22" dur="500"/>
                                        <p:tgtEl>
                                          <p:spTgt spid="2009">
                                            <p:txEl>
                                              <p:pRg st="1" end="1"/>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009">
                                            <p:txEl>
                                              <p:pRg st="2" end="2"/>
                                            </p:txEl>
                                          </p:spTgt>
                                        </p:tgtEl>
                                        <p:attrNameLst>
                                          <p:attrName>style.visibility</p:attrName>
                                        </p:attrNameLst>
                                      </p:cBhvr>
                                      <p:to>
                                        <p:strVal val="visible"/>
                                      </p:to>
                                    </p:set>
                                    <p:animEffect transition="in" filter="fade">
                                      <p:cBhvr>
                                        <p:cTn id="26" dur="500"/>
                                        <p:tgtEl>
                                          <p:spTgt spid="2009">
                                            <p:txEl>
                                              <p:pRg st="2" end="2"/>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009">
                                            <p:txEl>
                                              <p:pRg st="3" end="3"/>
                                            </p:txEl>
                                          </p:spTgt>
                                        </p:tgtEl>
                                        <p:attrNameLst>
                                          <p:attrName>style.visibility</p:attrName>
                                        </p:attrNameLst>
                                      </p:cBhvr>
                                      <p:to>
                                        <p:strVal val="visible"/>
                                      </p:to>
                                    </p:set>
                                    <p:animEffect transition="in" filter="fade">
                                      <p:cBhvr>
                                        <p:cTn id="30" dur="500"/>
                                        <p:tgtEl>
                                          <p:spTgt spid="2009">
                                            <p:txEl>
                                              <p:pRg st="3" end="3"/>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009">
                                            <p:txEl>
                                              <p:pRg st="4" end="4"/>
                                            </p:txEl>
                                          </p:spTgt>
                                        </p:tgtEl>
                                        <p:attrNameLst>
                                          <p:attrName>style.visibility</p:attrName>
                                        </p:attrNameLst>
                                      </p:cBhvr>
                                      <p:to>
                                        <p:strVal val="visible"/>
                                      </p:to>
                                    </p:set>
                                    <p:animEffect transition="in" filter="fade">
                                      <p:cBhvr>
                                        <p:cTn id="34" dur="500"/>
                                        <p:tgtEl>
                                          <p:spTgt spid="2009">
                                            <p:txEl>
                                              <p:pRg st="4" end="4"/>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009">
                                            <p:txEl>
                                              <p:pRg st="5" end="5"/>
                                            </p:txEl>
                                          </p:spTgt>
                                        </p:tgtEl>
                                        <p:attrNameLst>
                                          <p:attrName>style.visibility</p:attrName>
                                        </p:attrNameLst>
                                      </p:cBhvr>
                                      <p:to>
                                        <p:strVal val="visible"/>
                                      </p:to>
                                    </p:set>
                                    <p:animEffect transition="in" filter="fade">
                                      <p:cBhvr>
                                        <p:cTn id="38" dur="500"/>
                                        <p:tgtEl>
                                          <p:spTgt spid="2009">
                                            <p:txEl>
                                              <p:pRg st="5" end="5"/>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009">
                                            <p:txEl>
                                              <p:pRg st="6" end="6"/>
                                            </p:txEl>
                                          </p:spTgt>
                                        </p:tgtEl>
                                        <p:attrNameLst>
                                          <p:attrName>style.visibility</p:attrName>
                                        </p:attrNameLst>
                                      </p:cBhvr>
                                      <p:to>
                                        <p:strVal val="visible"/>
                                      </p:to>
                                    </p:set>
                                    <p:animEffect transition="in" filter="fade">
                                      <p:cBhvr>
                                        <p:cTn id="42" dur="500"/>
                                        <p:tgtEl>
                                          <p:spTgt spid="2009">
                                            <p:txEl>
                                              <p:pRg st="6" end="6"/>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2009">
                                            <p:txEl>
                                              <p:pRg st="7" end="7"/>
                                            </p:txEl>
                                          </p:spTgt>
                                        </p:tgtEl>
                                        <p:attrNameLst>
                                          <p:attrName>style.visibility</p:attrName>
                                        </p:attrNameLst>
                                      </p:cBhvr>
                                      <p:to>
                                        <p:strVal val="visible"/>
                                      </p:to>
                                    </p:set>
                                    <p:animEffect transition="in" filter="fade">
                                      <p:cBhvr>
                                        <p:cTn id="46" dur="500"/>
                                        <p:tgtEl>
                                          <p:spTgt spid="2009">
                                            <p:txEl>
                                              <p:pRg st="7" end="7"/>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2009">
                                            <p:txEl>
                                              <p:pRg st="8" end="8"/>
                                            </p:txEl>
                                          </p:spTgt>
                                        </p:tgtEl>
                                        <p:attrNameLst>
                                          <p:attrName>style.visibility</p:attrName>
                                        </p:attrNameLst>
                                      </p:cBhvr>
                                      <p:to>
                                        <p:strVal val="visible"/>
                                      </p:to>
                                    </p:set>
                                    <p:animEffect transition="in" filter="fade">
                                      <p:cBhvr>
                                        <p:cTn id="50" dur="500"/>
                                        <p:tgtEl>
                                          <p:spTgt spid="2009">
                                            <p:txEl>
                                              <p:pRg st="8" end="8"/>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2008">
                                            <p:txEl>
                                              <p:pRg st="0" end="0"/>
                                            </p:txEl>
                                          </p:spTgt>
                                        </p:tgtEl>
                                        <p:attrNameLst>
                                          <p:attrName>style.visibility</p:attrName>
                                        </p:attrNameLst>
                                      </p:cBhvr>
                                      <p:to>
                                        <p:strVal val="visible"/>
                                      </p:to>
                                    </p:set>
                                    <p:animEffect transition="in" filter="fade">
                                      <p:cBhvr>
                                        <p:cTn id="54" dur="500"/>
                                        <p:tgtEl>
                                          <p:spTgt spid="2008">
                                            <p:txEl>
                                              <p:pRg st="0" end="0"/>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2008">
                                            <p:txEl>
                                              <p:pRg st="1" end="1"/>
                                            </p:txEl>
                                          </p:spTgt>
                                        </p:tgtEl>
                                        <p:attrNameLst>
                                          <p:attrName>style.visibility</p:attrName>
                                        </p:attrNameLst>
                                      </p:cBhvr>
                                      <p:to>
                                        <p:strVal val="visible"/>
                                      </p:to>
                                    </p:set>
                                    <p:animEffect transition="in" filter="fade">
                                      <p:cBhvr>
                                        <p:cTn id="58" dur="500"/>
                                        <p:tgtEl>
                                          <p:spTgt spid="2008">
                                            <p:txEl>
                                              <p:pRg st="1" end="1"/>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2008">
                                            <p:txEl>
                                              <p:pRg st="2" end="2"/>
                                            </p:txEl>
                                          </p:spTgt>
                                        </p:tgtEl>
                                        <p:attrNameLst>
                                          <p:attrName>style.visibility</p:attrName>
                                        </p:attrNameLst>
                                      </p:cBhvr>
                                      <p:to>
                                        <p:strVal val="visible"/>
                                      </p:to>
                                    </p:set>
                                    <p:animEffect transition="in" filter="fade">
                                      <p:cBhvr>
                                        <p:cTn id="62" dur="500"/>
                                        <p:tgtEl>
                                          <p:spTgt spid="2008">
                                            <p:txEl>
                                              <p:pRg st="2" end="2"/>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2008">
                                            <p:txEl>
                                              <p:pRg st="3" end="3"/>
                                            </p:txEl>
                                          </p:spTgt>
                                        </p:tgtEl>
                                        <p:attrNameLst>
                                          <p:attrName>style.visibility</p:attrName>
                                        </p:attrNameLst>
                                      </p:cBhvr>
                                      <p:to>
                                        <p:strVal val="visible"/>
                                      </p:to>
                                    </p:set>
                                    <p:animEffect transition="in" filter="fade">
                                      <p:cBhvr>
                                        <p:cTn id="66" dur="500"/>
                                        <p:tgtEl>
                                          <p:spTgt spid="2008">
                                            <p:txEl>
                                              <p:pRg st="3" end="3"/>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2008">
                                            <p:txEl>
                                              <p:pRg st="4" end="4"/>
                                            </p:txEl>
                                          </p:spTgt>
                                        </p:tgtEl>
                                        <p:attrNameLst>
                                          <p:attrName>style.visibility</p:attrName>
                                        </p:attrNameLst>
                                      </p:cBhvr>
                                      <p:to>
                                        <p:strVal val="visible"/>
                                      </p:to>
                                    </p:set>
                                    <p:animEffect transition="in" filter="fade">
                                      <p:cBhvr>
                                        <p:cTn id="70" dur="500"/>
                                        <p:tgtEl>
                                          <p:spTgt spid="2008">
                                            <p:txEl>
                                              <p:pRg st="4" end="4"/>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2008">
                                            <p:txEl>
                                              <p:pRg st="5" end="5"/>
                                            </p:txEl>
                                          </p:spTgt>
                                        </p:tgtEl>
                                        <p:attrNameLst>
                                          <p:attrName>style.visibility</p:attrName>
                                        </p:attrNameLst>
                                      </p:cBhvr>
                                      <p:to>
                                        <p:strVal val="visible"/>
                                      </p:to>
                                    </p:set>
                                    <p:animEffect transition="in" filter="fade">
                                      <p:cBhvr>
                                        <p:cTn id="74" dur="500"/>
                                        <p:tgtEl>
                                          <p:spTgt spid="2008">
                                            <p:txEl>
                                              <p:pRg st="5" end="5"/>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2008">
                                            <p:txEl>
                                              <p:pRg st="6" end="6"/>
                                            </p:txEl>
                                          </p:spTgt>
                                        </p:tgtEl>
                                        <p:attrNameLst>
                                          <p:attrName>style.visibility</p:attrName>
                                        </p:attrNameLst>
                                      </p:cBhvr>
                                      <p:to>
                                        <p:strVal val="visible"/>
                                      </p:to>
                                    </p:set>
                                    <p:animEffect transition="in" filter="fade">
                                      <p:cBhvr>
                                        <p:cTn id="78" dur="500"/>
                                        <p:tgtEl>
                                          <p:spTgt spid="2008">
                                            <p:txEl>
                                              <p:pRg st="6" end="6"/>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2008">
                                            <p:txEl>
                                              <p:pRg st="7" end="7"/>
                                            </p:txEl>
                                          </p:spTgt>
                                        </p:tgtEl>
                                        <p:attrNameLst>
                                          <p:attrName>style.visibility</p:attrName>
                                        </p:attrNameLst>
                                      </p:cBhvr>
                                      <p:to>
                                        <p:strVal val="visible"/>
                                      </p:to>
                                    </p:set>
                                    <p:animEffect transition="in" filter="fade">
                                      <p:cBhvr>
                                        <p:cTn id="82" dur="500"/>
                                        <p:tgtEl>
                                          <p:spTgt spid="2008">
                                            <p:txEl>
                                              <p:pRg st="7" end="7"/>
                                            </p:txEl>
                                          </p:spTgt>
                                        </p:tgtEl>
                                      </p:cBhvr>
                                    </p:animEffect>
                                  </p:childTnLst>
                                </p:cTn>
                              </p:par>
                            </p:childTnLst>
                          </p:cTn>
                        </p:par>
                        <p:par>
                          <p:cTn id="83" fill="hold">
                            <p:stCondLst>
                              <p:cond delay="10000"/>
                            </p:stCondLst>
                            <p:childTnLst>
                              <p:par>
                                <p:cTn id="84" presetID="10" presetClass="entr" presetSubtype="0" fill="hold" nodeType="afterEffect">
                                  <p:stCondLst>
                                    <p:cond delay="0"/>
                                  </p:stCondLst>
                                  <p:childTnLst>
                                    <p:set>
                                      <p:cBhvr>
                                        <p:cTn id="85" dur="1" fill="hold">
                                          <p:stCondLst>
                                            <p:cond delay="0"/>
                                          </p:stCondLst>
                                        </p:cTn>
                                        <p:tgtEl>
                                          <p:spTgt spid="2008">
                                            <p:txEl>
                                              <p:pRg st="8" end="8"/>
                                            </p:txEl>
                                          </p:spTgt>
                                        </p:tgtEl>
                                        <p:attrNameLst>
                                          <p:attrName>style.visibility</p:attrName>
                                        </p:attrNameLst>
                                      </p:cBhvr>
                                      <p:to>
                                        <p:strVal val="visible"/>
                                      </p:to>
                                    </p:set>
                                    <p:animEffect transition="in" filter="fade">
                                      <p:cBhvr>
                                        <p:cTn id="86" dur="500"/>
                                        <p:tgtEl>
                                          <p:spTgt spid="20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2010"/>
        <p:cNvGrpSpPr/>
        <p:nvPr/>
      </p:nvGrpSpPr>
      <p:grpSpPr>
        <a:xfrm>
          <a:off x="0" y="0"/>
          <a:ext cx="0" cy="0"/>
          <a:chOff x="0" y="0"/>
          <a:chExt cx="0" cy="0"/>
        </a:xfrm>
      </p:grpSpPr>
      <p:pic>
        <p:nvPicPr>
          <p:cNvPr id="2011" name="Google Shape;2011;p3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012" name="Google Shape;2012;p397"/>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
        <p:nvSpPr>
          <p:cNvPr id="2013" name="Google Shape;2013;p397"/>
          <p:cNvSpPr txBox="1">
            <a:spLocks noGrp="1"/>
          </p:cNvSpPr>
          <p:nvPr>
            <p:ph type="title"/>
          </p:nvPr>
        </p:nvSpPr>
        <p:spPr>
          <a:xfrm>
            <a:off x="4308473" y="476687"/>
            <a:ext cx="711200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Verdana"/>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4" name="Google Shape;2014;p397"/>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15" name="Google Shape;2015;p397"/>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16" name="Google Shape;2016;p397"/>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17" name="Google Shape;2017;p397"/>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006699"/>
                </a:solidFill>
                <a:latin typeface="Verdana"/>
                <a:ea typeface="Verdana"/>
                <a:cs typeface="Verdana"/>
                <a:sym typeface="Verdana"/>
              </a:rPr>
              <a:t>Problem</a:t>
            </a:r>
            <a:endParaRPr/>
          </a:p>
        </p:txBody>
      </p:sp>
      <p:sp>
        <p:nvSpPr>
          <p:cNvPr id="2018" name="Google Shape;2018;p397"/>
          <p:cNvSpPr txBox="1">
            <a:spLocks noGrp="1"/>
          </p:cNvSpPr>
          <p:nvPr>
            <p:ph type="body" idx="1"/>
          </p:nvPr>
        </p:nvSpPr>
        <p:spPr>
          <a:xfrm>
            <a:off x="933450" y="3333391"/>
            <a:ext cx="3152776" cy="2753083"/>
          </a:xfrm>
          <a:prstGeom prst="rect">
            <a:avLst/>
          </a:prstGeom>
          <a:noFill/>
          <a:ln>
            <a:noFill/>
          </a:ln>
        </p:spPr>
        <p:txBody>
          <a:bodyPr spcFirstLastPara="1" wrap="square" lIns="0" tIns="0" rIns="0" bIns="32400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9" name="Google Shape;2019;p397"/>
          <p:cNvSpPr txBox="1">
            <a:spLocks noGrp="1"/>
          </p:cNvSpPr>
          <p:nvPr>
            <p:ph type="body" idx="2"/>
          </p:nvPr>
        </p:nvSpPr>
        <p:spPr>
          <a:xfrm>
            <a:off x="4524373" y="3333391"/>
            <a:ext cx="3165477" cy="2753083"/>
          </a:xfrm>
          <a:prstGeom prst="rect">
            <a:avLst/>
          </a:prstGeom>
          <a:noFill/>
          <a:ln>
            <a:noFill/>
          </a:ln>
        </p:spPr>
        <p:txBody>
          <a:bodyPr spcFirstLastPara="1" wrap="square" lIns="0" tIns="0" rIns="0" bIns="32400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0" name="Google Shape;2020;p397"/>
          <p:cNvSpPr txBox="1">
            <a:spLocks noGrp="1"/>
          </p:cNvSpPr>
          <p:nvPr>
            <p:ph type="body" idx="3"/>
          </p:nvPr>
        </p:nvSpPr>
        <p:spPr>
          <a:xfrm>
            <a:off x="8127999" y="3333391"/>
            <a:ext cx="3159126" cy="2753083"/>
          </a:xfrm>
          <a:prstGeom prst="rect">
            <a:avLst/>
          </a:prstGeom>
          <a:noFill/>
          <a:ln>
            <a:noFill/>
          </a:ln>
        </p:spPr>
        <p:txBody>
          <a:bodyPr spcFirstLastPara="1" wrap="square" lIns="0" tIns="0" rIns="0" bIns="32400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21" name="Google Shape;2021;p397"/>
          <p:cNvGrpSpPr/>
          <p:nvPr/>
        </p:nvGrpSpPr>
        <p:grpSpPr>
          <a:xfrm>
            <a:off x="704850" y="2681770"/>
            <a:ext cx="10810875" cy="45744"/>
            <a:chOff x="704850" y="2681770"/>
            <a:chExt cx="10915647" cy="46287"/>
          </a:xfrm>
        </p:grpSpPr>
        <p:sp>
          <p:nvSpPr>
            <p:cNvPr id="2022" name="Google Shape;2022;p397"/>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23" name="Google Shape;2023;p397"/>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24" name="Google Shape;2024;p397"/>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grpSp>
      <p:sp>
        <p:nvSpPr>
          <p:cNvPr id="2025" name="Google Shape;2025;p397"/>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E7473F"/>
                </a:solidFill>
                <a:latin typeface="Verdana"/>
                <a:ea typeface="Verdana"/>
                <a:cs typeface="Verdana"/>
                <a:sym typeface="Verdana"/>
              </a:rPr>
              <a:t>Solution</a:t>
            </a:r>
            <a:endParaRPr/>
          </a:p>
        </p:txBody>
      </p:sp>
      <p:sp>
        <p:nvSpPr>
          <p:cNvPr id="2026" name="Google Shape;2026;p397"/>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88B548"/>
                </a:solidFill>
                <a:latin typeface="Verdana"/>
                <a:ea typeface="Verdana"/>
                <a:cs typeface="Verdana"/>
                <a:sym typeface="Verdana"/>
              </a:rPr>
              <a:t>Results</a:t>
            </a:r>
            <a:endParaRPr/>
          </a:p>
        </p:txBody>
      </p:sp>
      <p:sp>
        <p:nvSpPr>
          <p:cNvPr id="2027" name="Google Shape;2027;p397"/>
          <p:cNvSpPr txBox="1">
            <a:spLocks noGrp="1"/>
          </p:cNvSpPr>
          <p:nvPr>
            <p:ph type="body" idx="4"/>
          </p:nvPr>
        </p:nvSpPr>
        <p:spPr>
          <a:xfrm>
            <a:off x="4308473" y="1701529"/>
            <a:ext cx="7207252" cy="834513"/>
          </a:xfrm>
          <a:prstGeom prst="rect">
            <a:avLst/>
          </a:prstGeom>
          <a:noFill/>
          <a:ln>
            <a:noFill/>
          </a:ln>
        </p:spPr>
        <p:txBody>
          <a:bodyPr spcFirstLastPara="1" wrap="square" lIns="0" tIns="0" rIns="0" bIns="324000" anchor="t" anchorCtr="0">
            <a:normAutofit/>
          </a:bodyPr>
          <a:lstStyle>
            <a:lvl1pPr marL="457200" lvl="0" indent="-228600" algn="l">
              <a:lnSpc>
                <a:spcPct val="100000"/>
              </a:lnSpc>
              <a:spcBef>
                <a:spcPts val="1000"/>
              </a:spcBef>
              <a:spcAft>
                <a:spcPts val="0"/>
              </a:spcAft>
              <a:buClr>
                <a:schemeClr val="dk1"/>
              </a:buClr>
              <a:buSzPts val="1300"/>
              <a:buNone/>
              <a:defRPr sz="13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8" name="Google Shape;2028;p397"/>
          <p:cNvSpPr>
            <a:spLocks noGrp="1"/>
          </p:cNvSpPr>
          <p:nvPr>
            <p:ph type="pic" idx="5"/>
          </p:nvPr>
        </p:nvSpPr>
        <p:spPr>
          <a:xfrm>
            <a:off x="695323" y="1142882"/>
            <a:ext cx="3390902" cy="145091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029" name="Google Shape;2029;p397"/>
          <p:cNvSpPr txBox="1"/>
          <p:nvPr/>
        </p:nvSpPr>
        <p:spPr>
          <a:xfrm>
            <a:off x="695323" y="468031"/>
            <a:ext cx="254664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rgbClr val="B2B2B2"/>
                </a:solidFill>
                <a:latin typeface="Verdana"/>
                <a:ea typeface="Verdana"/>
                <a:cs typeface="Verdana"/>
                <a:sym typeface="Verdana"/>
              </a:rPr>
              <a:t>Case Study</a:t>
            </a:r>
            <a:endParaRPr/>
          </a:p>
        </p:txBody>
      </p:sp>
      <p:pic>
        <p:nvPicPr>
          <p:cNvPr id="2030" name="Google Shape;2030;p3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031" name="Google Shape;2031;p397"/>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32" name="Google Shape;2032;p397"/>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33" name="Google Shape;2033;p397"/>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34" name="Google Shape;2034;p397"/>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35" name="Google Shape;2035;p397"/>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006699"/>
                </a:solidFill>
                <a:latin typeface="Verdana"/>
                <a:ea typeface="Verdana"/>
                <a:cs typeface="Verdana"/>
                <a:sym typeface="Verdana"/>
              </a:rPr>
              <a:t>Problem</a:t>
            </a:r>
            <a:endParaRPr/>
          </a:p>
        </p:txBody>
      </p:sp>
      <p:grpSp>
        <p:nvGrpSpPr>
          <p:cNvPr id="2036" name="Google Shape;2036;p397"/>
          <p:cNvGrpSpPr/>
          <p:nvPr/>
        </p:nvGrpSpPr>
        <p:grpSpPr>
          <a:xfrm>
            <a:off x="704850" y="2681770"/>
            <a:ext cx="10810875" cy="45744"/>
            <a:chOff x="704850" y="2681770"/>
            <a:chExt cx="10915647" cy="46287"/>
          </a:xfrm>
        </p:grpSpPr>
        <p:sp>
          <p:nvSpPr>
            <p:cNvPr id="2037" name="Google Shape;2037;p397"/>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38" name="Google Shape;2038;p397"/>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39" name="Google Shape;2039;p397"/>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grpSp>
      <p:sp>
        <p:nvSpPr>
          <p:cNvPr id="2040" name="Google Shape;2040;p397"/>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E7473F"/>
                </a:solidFill>
                <a:latin typeface="Verdana"/>
                <a:ea typeface="Verdana"/>
                <a:cs typeface="Verdana"/>
                <a:sym typeface="Verdana"/>
              </a:rPr>
              <a:t>Solution</a:t>
            </a:r>
            <a:endParaRPr/>
          </a:p>
        </p:txBody>
      </p:sp>
      <p:sp>
        <p:nvSpPr>
          <p:cNvPr id="2041" name="Google Shape;2041;p397"/>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88B548"/>
                </a:solidFill>
                <a:latin typeface="Verdana"/>
                <a:ea typeface="Verdana"/>
                <a:cs typeface="Verdana"/>
                <a:sym typeface="Verdana"/>
              </a:rPr>
              <a:t>Results</a:t>
            </a:r>
            <a:endParaRPr/>
          </a:p>
        </p:txBody>
      </p:sp>
      <p:sp>
        <p:nvSpPr>
          <p:cNvPr id="2042" name="Google Shape;2042;p397"/>
          <p:cNvSpPr txBox="1"/>
          <p:nvPr/>
        </p:nvSpPr>
        <p:spPr>
          <a:xfrm>
            <a:off x="695323" y="468031"/>
            <a:ext cx="2546641"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a:solidFill>
                  <a:srgbClr val="B2B2B2"/>
                </a:solidFill>
                <a:latin typeface="Verdana"/>
                <a:ea typeface="Verdana"/>
                <a:cs typeface="Verdana"/>
                <a:sym typeface="Verdana"/>
              </a:rPr>
              <a:t>Case Study</a:t>
            </a:r>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Quote with customer logo Red">
  <p:cSld name="Quote with customer logo Red">
    <p:bg>
      <p:bgPr>
        <a:solidFill>
          <a:schemeClr val="lt1"/>
        </a:solidFill>
        <a:effectLst/>
      </p:bgPr>
    </p:bg>
    <p:spTree>
      <p:nvGrpSpPr>
        <p:cNvPr id="1" name="Shape 2043"/>
        <p:cNvGrpSpPr/>
        <p:nvPr/>
      </p:nvGrpSpPr>
      <p:grpSpPr>
        <a:xfrm>
          <a:off x="0" y="0"/>
          <a:ext cx="0" cy="0"/>
          <a:chOff x="0" y="0"/>
          <a:chExt cx="0" cy="0"/>
        </a:xfrm>
      </p:grpSpPr>
      <p:sp>
        <p:nvSpPr>
          <p:cNvPr id="2044" name="Google Shape;2044;p398"/>
          <p:cNvSpPr/>
          <p:nvPr/>
        </p:nvSpPr>
        <p:spPr>
          <a:xfrm>
            <a:off x="0" y="0"/>
            <a:ext cx="12192000" cy="49339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45" name="Google Shape;2045;p398"/>
          <p:cNvSpPr>
            <a:spLocks noGrp="1"/>
          </p:cNvSpPr>
          <p:nvPr>
            <p:ph type="pic" idx="2"/>
          </p:nvPr>
        </p:nvSpPr>
        <p:spPr>
          <a:xfrm>
            <a:off x="6434138" y="5161043"/>
            <a:ext cx="4343400" cy="13525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pic>
        <p:nvPicPr>
          <p:cNvPr id="2046" name="Google Shape;2046;p3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98047" y="1583856"/>
            <a:ext cx="759140" cy="568794"/>
          </a:xfrm>
          <a:prstGeom prst="rect">
            <a:avLst/>
          </a:prstGeom>
          <a:noFill/>
          <a:ln>
            <a:noFill/>
          </a:ln>
        </p:spPr>
      </p:pic>
      <p:sp>
        <p:nvSpPr>
          <p:cNvPr id="2047" name="Google Shape;2047;p398"/>
          <p:cNvSpPr txBox="1">
            <a:spLocks noGrp="1"/>
          </p:cNvSpPr>
          <p:nvPr>
            <p:ph type="body" idx="1"/>
          </p:nvPr>
        </p:nvSpPr>
        <p:spPr>
          <a:xfrm>
            <a:off x="2438401" y="4177316"/>
            <a:ext cx="8339139"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1400"/>
              <a:buNone/>
              <a:defRPr sz="1400" b="0" i="1">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8" name="Google Shape;2048;p398"/>
          <p:cNvSpPr txBox="1">
            <a:spLocks noGrp="1"/>
          </p:cNvSpPr>
          <p:nvPr>
            <p:ph type="body" idx="3"/>
          </p:nvPr>
        </p:nvSpPr>
        <p:spPr>
          <a:xfrm>
            <a:off x="2438401" y="1583860"/>
            <a:ext cx="8339139" cy="2143125"/>
          </a:xfrm>
          <a:prstGeom prst="rect">
            <a:avLst/>
          </a:prstGeom>
          <a:noFill/>
          <a:ln>
            <a:noFill/>
          </a:ln>
        </p:spPr>
        <p:txBody>
          <a:bodyPr spcFirstLastPara="1" wrap="square" lIns="0" tIns="0" rIns="0" bIns="324000" anchor="t" anchorCtr="0">
            <a:normAutofit/>
          </a:bodyPr>
          <a:lstStyle>
            <a:lvl1pPr marL="457200" lvl="0" indent="-228600" algn="l">
              <a:lnSpc>
                <a:spcPct val="150000"/>
              </a:lnSpc>
              <a:spcBef>
                <a:spcPts val="10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9" name="Google Shape;2049;p398"/>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
                                            <p:txEl>
                                              <p:pRg st="0" end="0"/>
                                            </p:txEl>
                                          </p:spTgt>
                                        </p:tgtEl>
                                        <p:attrNameLst>
                                          <p:attrName>style.visibility</p:attrName>
                                        </p:attrNameLst>
                                      </p:cBhvr>
                                      <p:to>
                                        <p:strVal val="visible"/>
                                      </p:to>
                                    </p:set>
                                    <p:animEffect transition="in" filter="fade">
                                      <p:cBhvr>
                                        <p:cTn id="7" dur="500"/>
                                        <p:tgtEl>
                                          <p:spTgt spid="204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
                                            <p:txEl>
                                              <p:pRg st="1" end="1"/>
                                            </p:txEl>
                                          </p:spTgt>
                                        </p:tgtEl>
                                        <p:attrNameLst>
                                          <p:attrName>style.visibility</p:attrName>
                                        </p:attrNameLst>
                                      </p:cBhvr>
                                      <p:to>
                                        <p:strVal val="visible"/>
                                      </p:to>
                                    </p:set>
                                    <p:animEffect transition="in" filter="fade">
                                      <p:cBhvr>
                                        <p:cTn id="10" dur="500"/>
                                        <p:tgtEl>
                                          <p:spTgt spid="204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
                                            <p:txEl>
                                              <p:pRg st="2" end="2"/>
                                            </p:txEl>
                                          </p:spTgt>
                                        </p:tgtEl>
                                        <p:attrNameLst>
                                          <p:attrName>style.visibility</p:attrName>
                                        </p:attrNameLst>
                                      </p:cBhvr>
                                      <p:to>
                                        <p:strVal val="visible"/>
                                      </p:to>
                                    </p:set>
                                    <p:animEffect transition="in" filter="fade">
                                      <p:cBhvr>
                                        <p:cTn id="13" dur="500"/>
                                        <p:tgtEl>
                                          <p:spTgt spid="204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48">
                                            <p:txEl>
                                              <p:pRg st="3" end="3"/>
                                            </p:txEl>
                                          </p:spTgt>
                                        </p:tgtEl>
                                        <p:attrNameLst>
                                          <p:attrName>style.visibility</p:attrName>
                                        </p:attrNameLst>
                                      </p:cBhvr>
                                      <p:to>
                                        <p:strVal val="visible"/>
                                      </p:to>
                                    </p:set>
                                    <p:animEffect transition="in" filter="fade">
                                      <p:cBhvr>
                                        <p:cTn id="16" dur="500"/>
                                        <p:tgtEl>
                                          <p:spTgt spid="204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48">
                                            <p:txEl>
                                              <p:pRg st="4" end="4"/>
                                            </p:txEl>
                                          </p:spTgt>
                                        </p:tgtEl>
                                        <p:attrNameLst>
                                          <p:attrName>style.visibility</p:attrName>
                                        </p:attrNameLst>
                                      </p:cBhvr>
                                      <p:to>
                                        <p:strVal val="visible"/>
                                      </p:to>
                                    </p:set>
                                    <p:animEffect transition="in" filter="fade">
                                      <p:cBhvr>
                                        <p:cTn id="19" dur="500"/>
                                        <p:tgtEl>
                                          <p:spTgt spid="204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48">
                                            <p:txEl>
                                              <p:pRg st="5" end="5"/>
                                            </p:txEl>
                                          </p:spTgt>
                                        </p:tgtEl>
                                        <p:attrNameLst>
                                          <p:attrName>style.visibility</p:attrName>
                                        </p:attrNameLst>
                                      </p:cBhvr>
                                      <p:to>
                                        <p:strVal val="visible"/>
                                      </p:to>
                                    </p:set>
                                    <p:animEffect transition="in" filter="fade">
                                      <p:cBhvr>
                                        <p:cTn id="22" dur="500"/>
                                        <p:tgtEl>
                                          <p:spTgt spid="204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48">
                                            <p:txEl>
                                              <p:pRg st="6" end="6"/>
                                            </p:txEl>
                                          </p:spTgt>
                                        </p:tgtEl>
                                        <p:attrNameLst>
                                          <p:attrName>style.visibility</p:attrName>
                                        </p:attrNameLst>
                                      </p:cBhvr>
                                      <p:to>
                                        <p:strVal val="visible"/>
                                      </p:to>
                                    </p:set>
                                    <p:animEffect transition="in" filter="fade">
                                      <p:cBhvr>
                                        <p:cTn id="25" dur="500"/>
                                        <p:tgtEl>
                                          <p:spTgt spid="204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48">
                                            <p:txEl>
                                              <p:pRg st="7" end="7"/>
                                            </p:txEl>
                                          </p:spTgt>
                                        </p:tgtEl>
                                        <p:attrNameLst>
                                          <p:attrName>style.visibility</p:attrName>
                                        </p:attrNameLst>
                                      </p:cBhvr>
                                      <p:to>
                                        <p:strVal val="visible"/>
                                      </p:to>
                                    </p:set>
                                    <p:animEffect transition="in" filter="fade">
                                      <p:cBhvr>
                                        <p:cTn id="28" dur="500"/>
                                        <p:tgtEl>
                                          <p:spTgt spid="204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48">
                                            <p:txEl>
                                              <p:pRg st="8" end="8"/>
                                            </p:txEl>
                                          </p:spTgt>
                                        </p:tgtEl>
                                        <p:attrNameLst>
                                          <p:attrName>style.visibility</p:attrName>
                                        </p:attrNameLst>
                                      </p:cBhvr>
                                      <p:to>
                                        <p:strVal val="visible"/>
                                      </p:to>
                                    </p:set>
                                    <p:animEffect transition="in" filter="fade">
                                      <p:cBhvr>
                                        <p:cTn id="31" dur="500"/>
                                        <p:tgtEl>
                                          <p:spTgt spid="204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47">
                                            <p:txEl>
                                              <p:pRg st="0" end="0"/>
                                            </p:txEl>
                                          </p:spTgt>
                                        </p:tgtEl>
                                        <p:attrNameLst>
                                          <p:attrName>style.visibility</p:attrName>
                                        </p:attrNameLst>
                                      </p:cBhvr>
                                      <p:to>
                                        <p:strVal val="visible"/>
                                      </p:to>
                                    </p:set>
                                    <p:animEffect transition="in" filter="fade">
                                      <p:cBhvr>
                                        <p:cTn id="35" dur="500"/>
                                        <p:tgtEl>
                                          <p:spTgt spid="204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47">
                                            <p:txEl>
                                              <p:pRg st="1" end="1"/>
                                            </p:txEl>
                                          </p:spTgt>
                                        </p:tgtEl>
                                        <p:attrNameLst>
                                          <p:attrName>style.visibility</p:attrName>
                                        </p:attrNameLst>
                                      </p:cBhvr>
                                      <p:to>
                                        <p:strVal val="visible"/>
                                      </p:to>
                                    </p:set>
                                    <p:animEffect transition="in" filter="fade">
                                      <p:cBhvr>
                                        <p:cTn id="39" dur="500"/>
                                        <p:tgtEl>
                                          <p:spTgt spid="204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047">
                                            <p:txEl>
                                              <p:pRg st="2" end="2"/>
                                            </p:txEl>
                                          </p:spTgt>
                                        </p:tgtEl>
                                        <p:attrNameLst>
                                          <p:attrName>style.visibility</p:attrName>
                                        </p:attrNameLst>
                                      </p:cBhvr>
                                      <p:to>
                                        <p:strVal val="visible"/>
                                      </p:to>
                                    </p:set>
                                    <p:animEffect transition="in" filter="fade">
                                      <p:cBhvr>
                                        <p:cTn id="43" dur="500"/>
                                        <p:tgtEl>
                                          <p:spTgt spid="204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47">
                                            <p:txEl>
                                              <p:pRg st="3" end="3"/>
                                            </p:txEl>
                                          </p:spTgt>
                                        </p:tgtEl>
                                        <p:attrNameLst>
                                          <p:attrName>style.visibility</p:attrName>
                                        </p:attrNameLst>
                                      </p:cBhvr>
                                      <p:to>
                                        <p:strVal val="visible"/>
                                      </p:to>
                                    </p:set>
                                    <p:animEffect transition="in" filter="fade">
                                      <p:cBhvr>
                                        <p:cTn id="47" dur="500"/>
                                        <p:tgtEl>
                                          <p:spTgt spid="204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047">
                                            <p:txEl>
                                              <p:pRg st="4" end="4"/>
                                            </p:txEl>
                                          </p:spTgt>
                                        </p:tgtEl>
                                        <p:attrNameLst>
                                          <p:attrName>style.visibility</p:attrName>
                                        </p:attrNameLst>
                                      </p:cBhvr>
                                      <p:to>
                                        <p:strVal val="visible"/>
                                      </p:to>
                                    </p:set>
                                    <p:animEffect transition="in" filter="fade">
                                      <p:cBhvr>
                                        <p:cTn id="51" dur="500"/>
                                        <p:tgtEl>
                                          <p:spTgt spid="204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47">
                                            <p:txEl>
                                              <p:pRg st="5" end="5"/>
                                            </p:txEl>
                                          </p:spTgt>
                                        </p:tgtEl>
                                        <p:attrNameLst>
                                          <p:attrName>style.visibility</p:attrName>
                                        </p:attrNameLst>
                                      </p:cBhvr>
                                      <p:to>
                                        <p:strVal val="visible"/>
                                      </p:to>
                                    </p:set>
                                    <p:animEffect transition="in" filter="fade">
                                      <p:cBhvr>
                                        <p:cTn id="55" dur="500"/>
                                        <p:tgtEl>
                                          <p:spTgt spid="204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047">
                                            <p:txEl>
                                              <p:pRg st="6" end="6"/>
                                            </p:txEl>
                                          </p:spTgt>
                                        </p:tgtEl>
                                        <p:attrNameLst>
                                          <p:attrName>style.visibility</p:attrName>
                                        </p:attrNameLst>
                                      </p:cBhvr>
                                      <p:to>
                                        <p:strVal val="visible"/>
                                      </p:to>
                                    </p:set>
                                    <p:animEffect transition="in" filter="fade">
                                      <p:cBhvr>
                                        <p:cTn id="59" dur="500"/>
                                        <p:tgtEl>
                                          <p:spTgt spid="204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047">
                                            <p:txEl>
                                              <p:pRg st="7" end="7"/>
                                            </p:txEl>
                                          </p:spTgt>
                                        </p:tgtEl>
                                        <p:attrNameLst>
                                          <p:attrName>style.visibility</p:attrName>
                                        </p:attrNameLst>
                                      </p:cBhvr>
                                      <p:to>
                                        <p:strVal val="visible"/>
                                      </p:to>
                                    </p:set>
                                    <p:animEffect transition="in" filter="fade">
                                      <p:cBhvr>
                                        <p:cTn id="63" dur="500"/>
                                        <p:tgtEl>
                                          <p:spTgt spid="204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047">
                                            <p:txEl>
                                              <p:pRg st="8" end="8"/>
                                            </p:txEl>
                                          </p:spTgt>
                                        </p:tgtEl>
                                        <p:attrNameLst>
                                          <p:attrName>style.visibility</p:attrName>
                                        </p:attrNameLst>
                                      </p:cBhvr>
                                      <p:to>
                                        <p:strVal val="visible"/>
                                      </p:to>
                                    </p:set>
                                    <p:animEffect transition="in" filter="fade">
                                      <p:cBhvr>
                                        <p:cTn id="67" dur="500"/>
                                        <p:tgtEl>
                                          <p:spTgt spid="20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Quote with customer logo Blue">
  <p:cSld name="Quote with customer logo Blue">
    <p:bg>
      <p:bgPr>
        <a:solidFill>
          <a:schemeClr val="lt1"/>
        </a:solidFill>
        <a:effectLst/>
      </p:bgPr>
    </p:bg>
    <p:spTree>
      <p:nvGrpSpPr>
        <p:cNvPr id="1" name="Shape 2050"/>
        <p:cNvGrpSpPr/>
        <p:nvPr/>
      </p:nvGrpSpPr>
      <p:grpSpPr>
        <a:xfrm>
          <a:off x="0" y="0"/>
          <a:ext cx="0" cy="0"/>
          <a:chOff x="0" y="0"/>
          <a:chExt cx="0" cy="0"/>
        </a:xfrm>
      </p:grpSpPr>
      <p:sp>
        <p:nvSpPr>
          <p:cNvPr id="2051" name="Google Shape;2051;p399"/>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52" name="Google Shape;2052;p399"/>
          <p:cNvSpPr>
            <a:spLocks noGrp="1"/>
          </p:cNvSpPr>
          <p:nvPr>
            <p:ph type="pic" idx="2"/>
          </p:nvPr>
        </p:nvSpPr>
        <p:spPr>
          <a:xfrm>
            <a:off x="6434138" y="5161043"/>
            <a:ext cx="4343400" cy="13525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pic>
        <p:nvPicPr>
          <p:cNvPr id="2053" name="Google Shape;2053;p3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98047" y="1583856"/>
            <a:ext cx="759140" cy="568794"/>
          </a:xfrm>
          <a:prstGeom prst="rect">
            <a:avLst/>
          </a:prstGeom>
          <a:noFill/>
          <a:ln>
            <a:noFill/>
          </a:ln>
        </p:spPr>
      </p:pic>
      <p:sp>
        <p:nvSpPr>
          <p:cNvPr id="2054" name="Google Shape;2054;p399"/>
          <p:cNvSpPr txBox="1">
            <a:spLocks noGrp="1"/>
          </p:cNvSpPr>
          <p:nvPr>
            <p:ph type="body" idx="1"/>
          </p:nvPr>
        </p:nvSpPr>
        <p:spPr>
          <a:xfrm>
            <a:off x="2438401" y="4177316"/>
            <a:ext cx="8339139"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lt1"/>
              </a:buClr>
              <a:buSzPts val="1400"/>
              <a:buNone/>
              <a:defRPr sz="1400" b="0" i="1">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5" name="Google Shape;2055;p399"/>
          <p:cNvSpPr txBox="1">
            <a:spLocks noGrp="1"/>
          </p:cNvSpPr>
          <p:nvPr>
            <p:ph type="body" idx="3"/>
          </p:nvPr>
        </p:nvSpPr>
        <p:spPr>
          <a:xfrm>
            <a:off x="2438401" y="1583860"/>
            <a:ext cx="8339139" cy="2143125"/>
          </a:xfrm>
          <a:prstGeom prst="rect">
            <a:avLst/>
          </a:prstGeom>
          <a:noFill/>
          <a:ln>
            <a:noFill/>
          </a:ln>
        </p:spPr>
        <p:txBody>
          <a:bodyPr spcFirstLastPara="1" wrap="square" lIns="0" tIns="0" rIns="0" bIns="324000" anchor="t" anchorCtr="0">
            <a:normAutofit/>
          </a:bodyPr>
          <a:lstStyle>
            <a:lvl1pPr marL="457200" lvl="0" indent="-228600" algn="l">
              <a:lnSpc>
                <a:spcPct val="150000"/>
              </a:lnSpc>
              <a:spcBef>
                <a:spcPts val="10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6" name="Google Shape;2056;p399"/>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fade">
                                      <p:cBhvr>
                                        <p:cTn id="7" dur="500"/>
                                        <p:tgtEl>
                                          <p:spTgt spid="20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5">
                                            <p:txEl>
                                              <p:pRg st="1" end="1"/>
                                            </p:txEl>
                                          </p:spTgt>
                                        </p:tgtEl>
                                        <p:attrNameLst>
                                          <p:attrName>style.visibility</p:attrName>
                                        </p:attrNameLst>
                                      </p:cBhvr>
                                      <p:to>
                                        <p:strVal val="visible"/>
                                      </p:to>
                                    </p:set>
                                    <p:animEffect transition="in" filter="fade">
                                      <p:cBhvr>
                                        <p:cTn id="10" dur="500"/>
                                        <p:tgtEl>
                                          <p:spTgt spid="205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5">
                                            <p:txEl>
                                              <p:pRg st="2" end="2"/>
                                            </p:txEl>
                                          </p:spTgt>
                                        </p:tgtEl>
                                        <p:attrNameLst>
                                          <p:attrName>style.visibility</p:attrName>
                                        </p:attrNameLst>
                                      </p:cBhvr>
                                      <p:to>
                                        <p:strVal val="visible"/>
                                      </p:to>
                                    </p:set>
                                    <p:animEffect transition="in" filter="fade">
                                      <p:cBhvr>
                                        <p:cTn id="13" dur="500"/>
                                        <p:tgtEl>
                                          <p:spTgt spid="205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5">
                                            <p:txEl>
                                              <p:pRg st="3" end="3"/>
                                            </p:txEl>
                                          </p:spTgt>
                                        </p:tgtEl>
                                        <p:attrNameLst>
                                          <p:attrName>style.visibility</p:attrName>
                                        </p:attrNameLst>
                                      </p:cBhvr>
                                      <p:to>
                                        <p:strVal val="visible"/>
                                      </p:to>
                                    </p:set>
                                    <p:animEffect transition="in" filter="fade">
                                      <p:cBhvr>
                                        <p:cTn id="16" dur="500"/>
                                        <p:tgtEl>
                                          <p:spTgt spid="205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55">
                                            <p:txEl>
                                              <p:pRg st="4" end="4"/>
                                            </p:txEl>
                                          </p:spTgt>
                                        </p:tgtEl>
                                        <p:attrNameLst>
                                          <p:attrName>style.visibility</p:attrName>
                                        </p:attrNameLst>
                                      </p:cBhvr>
                                      <p:to>
                                        <p:strVal val="visible"/>
                                      </p:to>
                                    </p:set>
                                    <p:animEffect transition="in" filter="fade">
                                      <p:cBhvr>
                                        <p:cTn id="19" dur="500"/>
                                        <p:tgtEl>
                                          <p:spTgt spid="205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55">
                                            <p:txEl>
                                              <p:pRg st="5" end="5"/>
                                            </p:txEl>
                                          </p:spTgt>
                                        </p:tgtEl>
                                        <p:attrNameLst>
                                          <p:attrName>style.visibility</p:attrName>
                                        </p:attrNameLst>
                                      </p:cBhvr>
                                      <p:to>
                                        <p:strVal val="visible"/>
                                      </p:to>
                                    </p:set>
                                    <p:animEffect transition="in" filter="fade">
                                      <p:cBhvr>
                                        <p:cTn id="22" dur="500"/>
                                        <p:tgtEl>
                                          <p:spTgt spid="205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5">
                                            <p:txEl>
                                              <p:pRg st="6" end="6"/>
                                            </p:txEl>
                                          </p:spTgt>
                                        </p:tgtEl>
                                        <p:attrNameLst>
                                          <p:attrName>style.visibility</p:attrName>
                                        </p:attrNameLst>
                                      </p:cBhvr>
                                      <p:to>
                                        <p:strVal val="visible"/>
                                      </p:to>
                                    </p:set>
                                    <p:animEffect transition="in" filter="fade">
                                      <p:cBhvr>
                                        <p:cTn id="25" dur="500"/>
                                        <p:tgtEl>
                                          <p:spTgt spid="205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5">
                                            <p:txEl>
                                              <p:pRg st="7" end="7"/>
                                            </p:txEl>
                                          </p:spTgt>
                                        </p:tgtEl>
                                        <p:attrNameLst>
                                          <p:attrName>style.visibility</p:attrName>
                                        </p:attrNameLst>
                                      </p:cBhvr>
                                      <p:to>
                                        <p:strVal val="visible"/>
                                      </p:to>
                                    </p:set>
                                    <p:animEffect transition="in" filter="fade">
                                      <p:cBhvr>
                                        <p:cTn id="28" dur="500"/>
                                        <p:tgtEl>
                                          <p:spTgt spid="205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55">
                                            <p:txEl>
                                              <p:pRg st="8" end="8"/>
                                            </p:txEl>
                                          </p:spTgt>
                                        </p:tgtEl>
                                        <p:attrNameLst>
                                          <p:attrName>style.visibility</p:attrName>
                                        </p:attrNameLst>
                                      </p:cBhvr>
                                      <p:to>
                                        <p:strVal val="visible"/>
                                      </p:to>
                                    </p:set>
                                    <p:animEffect transition="in" filter="fade">
                                      <p:cBhvr>
                                        <p:cTn id="31" dur="500"/>
                                        <p:tgtEl>
                                          <p:spTgt spid="205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54">
                                            <p:txEl>
                                              <p:pRg st="0" end="0"/>
                                            </p:txEl>
                                          </p:spTgt>
                                        </p:tgtEl>
                                        <p:attrNameLst>
                                          <p:attrName>style.visibility</p:attrName>
                                        </p:attrNameLst>
                                      </p:cBhvr>
                                      <p:to>
                                        <p:strVal val="visible"/>
                                      </p:to>
                                    </p:set>
                                    <p:animEffect transition="in" filter="fade">
                                      <p:cBhvr>
                                        <p:cTn id="35" dur="500"/>
                                        <p:tgtEl>
                                          <p:spTgt spid="205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54">
                                            <p:txEl>
                                              <p:pRg st="1" end="1"/>
                                            </p:txEl>
                                          </p:spTgt>
                                        </p:tgtEl>
                                        <p:attrNameLst>
                                          <p:attrName>style.visibility</p:attrName>
                                        </p:attrNameLst>
                                      </p:cBhvr>
                                      <p:to>
                                        <p:strVal val="visible"/>
                                      </p:to>
                                    </p:set>
                                    <p:animEffect transition="in" filter="fade">
                                      <p:cBhvr>
                                        <p:cTn id="39" dur="500"/>
                                        <p:tgtEl>
                                          <p:spTgt spid="2054">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054">
                                            <p:txEl>
                                              <p:pRg st="2" end="2"/>
                                            </p:txEl>
                                          </p:spTgt>
                                        </p:tgtEl>
                                        <p:attrNameLst>
                                          <p:attrName>style.visibility</p:attrName>
                                        </p:attrNameLst>
                                      </p:cBhvr>
                                      <p:to>
                                        <p:strVal val="visible"/>
                                      </p:to>
                                    </p:set>
                                    <p:animEffect transition="in" filter="fade">
                                      <p:cBhvr>
                                        <p:cTn id="43" dur="500"/>
                                        <p:tgtEl>
                                          <p:spTgt spid="2054">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54">
                                            <p:txEl>
                                              <p:pRg st="3" end="3"/>
                                            </p:txEl>
                                          </p:spTgt>
                                        </p:tgtEl>
                                        <p:attrNameLst>
                                          <p:attrName>style.visibility</p:attrName>
                                        </p:attrNameLst>
                                      </p:cBhvr>
                                      <p:to>
                                        <p:strVal val="visible"/>
                                      </p:to>
                                    </p:set>
                                    <p:animEffect transition="in" filter="fade">
                                      <p:cBhvr>
                                        <p:cTn id="47" dur="500"/>
                                        <p:tgtEl>
                                          <p:spTgt spid="2054">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054">
                                            <p:txEl>
                                              <p:pRg st="4" end="4"/>
                                            </p:txEl>
                                          </p:spTgt>
                                        </p:tgtEl>
                                        <p:attrNameLst>
                                          <p:attrName>style.visibility</p:attrName>
                                        </p:attrNameLst>
                                      </p:cBhvr>
                                      <p:to>
                                        <p:strVal val="visible"/>
                                      </p:to>
                                    </p:set>
                                    <p:animEffect transition="in" filter="fade">
                                      <p:cBhvr>
                                        <p:cTn id="51" dur="500"/>
                                        <p:tgtEl>
                                          <p:spTgt spid="2054">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54">
                                            <p:txEl>
                                              <p:pRg st="5" end="5"/>
                                            </p:txEl>
                                          </p:spTgt>
                                        </p:tgtEl>
                                        <p:attrNameLst>
                                          <p:attrName>style.visibility</p:attrName>
                                        </p:attrNameLst>
                                      </p:cBhvr>
                                      <p:to>
                                        <p:strVal val="visible"/>
                                      </p:to>
                                    </p:set>
                                    <p:animEffect transition="in" filter="fade">
                                      <p:cBhvr>
                                        <p:cTn id="55" dur="500"/>
                                        <p:tgtEl>
                                          <p:spTgt spid="2054">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054">
                                            <p:txEl>
                                              <p:pRg st="6" end="6"/>
                                            </p:txEl>
                                          </p:spTgt>
                                        </p:tgtEl>
                                        <p:attrNameLst>
                                          <p:attrName>style.visibility</p:attrName>
                                        </p:attrNameLst>
                                      </p:cBhvr>
                                      <p:to>
                                        <p:strVal val="visible"/>
                                      </p:to>
                                    </p:set>
                                    <p:animEffect transition="in" filter="fade">
                                      <p:cBhvr>
                                        <p:cTn id="59" dur="500"/>
                                        <p:tgtEl>
                                          <p:spTgt spid="2054">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054">
                                            <p:txEl>
                                              <p:pRg st="7" end="7"/>
                                            </p:txEl>
                                          </p:spTgt>
                                        </p:tgtEl>
                                        <p:attrNameLst>
                                          <p:attrName>style.visibility</p:attrName>
                                        </p:attrNameLst>
                                      </p:cBhvr>
                                      <p:to>
                                        <p:strVal val="visible"/>
                                      </p:to>
                                    </p:set>
                                    <p:animEffect transition="in" filter="fade">
                                      <p:cBhvr>
                                        <p:cTn id="63" dur="500"/>
                                        <p:tgtEl>
                                          <p:spTgt spid="2054">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054">
                                            <p:txEl>
                                              <p:pRg st="8" end="8"/>
                                            </p:txEl>
                                          </p:spTgt>
                                        </p:tgtEl>
                                        <p:attrNameLst>
                                          <p:attrName>style.visibility</p:attrName>
                                        </p:attrNameLst>
                                      </p:cBhvr>
                                      <p:to>
                                        <p:strVal val="visible"/>
                                      </p:to>
                                    </p:set>
                                    <p:animEffect transition="in" filter="fade">
                                      <p:cBhvr>
                                        <p:cTn id="67" dur="500"/>
                                        <p:tgtEl>
                                          <p:spTgt spid="20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Quote with customer logo Grey">
  <p:cSld name="Quote with customer logo Grey">
    <p:bg>
      <p:bgPr>
        <a:solidFill>
          <a:schemeClr val="lt1"/>
        </a:solidFill>
        <a:effectLst/>
      </p:bgPr>
    </p:bg>
    <p:spTree>
      <p:nvGrpSpPr>
        <p:cNvPr id="1" name="Shape 2057"/>
        <p:cNvGrpSpPr/>
        <p:nvPr/>
      </p:nvGrpSpPr>
      <p:grpSpPr>
        <a:xfrm>
          <a:off x="0" y="0"/>
          <a:ext cx="0" cy="0"/>
          <a:chOff x="0" y="0"/>
          <a:chExt cx="0" cy="0"/>
        </a:xfrm>
      </p:grpSpPr>
      <p:sp>
        <p:nvSpPr>
          <p:cNvPr id="2058" name="Google Shape;2058;p400"/>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59" name="Google Shape;2059;p400"/>
          <p:cNvSpPr>
            <a:spLocks noGrp="1"/>
          </p:cNvSpPr>
          <p:nvPr>
            <p:ph type="pic" idx="2"/>
          </p:nvPr>
        </p:nvSpPr>
        <p:spPr>
          <a:xfrm>
            <a:off x="6434138" y="5161043"/>
            <a:ext cx="4343400" cy="13525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060" name="Google Shape;2060;p400"/>
          <p:cNvSpPr txBox="1">
            <a:spLocks noGrp="1"/>
          </p:cNvSpPr>
          <p:nvPr>
            <p:ph type="body" idx="1"/>
          </p:nvPr>
        </p:nvSpPr>
        <p:spPr>
          <a:xfrm>
            <a:off x="2438401" y="4177316"/>
            <a:ext cx="8339139" cy="428625"/>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chemeClr val="dk1"/>
              </a:buClr>
              <a:buSzPts val="1400"/>
              <a:buNone/>
              <a:defRPr sz="1400" b="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1" name="Google Shape;2061;p400"/>
          <p:cNvSpPr txBox="1">
            <a:spLocks noGrp="1"/>
          </p:cNvSpPr>
          <p:nvPr>
            <p:ph type="body" idx="3"/>
          </p:nvPr>
        </p:nvSpPr>
        <p:spPr>
          <a:xfrm>
            <a:off x="2438401" y="1583860"/>
            <a:ext cx="8339139" cy="2143125"/>
          </a:xfrm>
          <a:prstGeom prst="rect">
            <a:avLst/>
          </a:prstGeom>
          <a:noFill/>
          <a:ln>
            <a:noFill/>
          </a:ln>
        </p:spPr>
        <p:txBody>
          <a:bodyPr spcFirstLastPara="1" wrap="square" lIns="0" tIns="0" rIns="0" bIns="324000" anchor="t" anchorCtr="0">
            <a:normAutofit/>
          </a:bodyPr>
          <a:lstStyle>
            <a:lvl1pPr marL="457200" lvl="0" indent="-228600" algn="l">
              <a:lnSpc>
                <a:spcPct val="150000"/>
              </a:lnSpc>
              <a:spcBef>
                <a:spcPts val="10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2" name="Google Shape;2062;p400"/>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grpSp>
        <p:nvGrpSpPr>
          <p:cNvPr id="2063" name="Google Shape;2063;p400"/>
          <p:cNvGrpSpPr/>
          <p:nvPr/>
        </p:nvGrpSpPr>
        <p:grpSpPr>
          <a:xfrm>
            <a:off x="1480900" y="1570037"/>
            <a:ext cx="776287" cy="582613"/>
            <a:chOff x="10122477" y="5071334"/>
            <a:chExt cx="776287" cy="582613"/>
          </a:xfrm>
        </p:grpSpPr>
        <p:sp>
          <p:nvSpPr>
            <p:cNvPr id="2064" name="Google Shape;2064;p400"/>
            <p:cNvSpPr/>
            <p:nvPr/>
          </p:nvSpPr>
          <p:spPr>
            <a:xfrm>
              <a:off x="10608252" y="5071334"/>
              <a:ext cx="290512" cy="582613"/>
            </a:xfrm>
            <a:custGeom>
              <a:avLst/>
              <a:gdLst/>
              <a:ahLst/>
              <a:cxnLst/>
              <a:rect l="l" t="t" r="r" b="b"/>
              <a:pathLst>
                <a:path w="953" h="1905" extrusionOk="0">
                  <a:moveTo>
                    <a:pt x="953" y="1905"/>
                  </a:moveTo>
                  <a:cubicBezTo>
                    <a:pt x="953" y="953"/>
                    <a:pt x="953" y="953"/>
                    <a:pt x="953" y="953"/>
                  </a:cubicBezTo>
                  <a:cubicBezTo>
                    <a:pt x="318" y="953"/>
                    <a:pt x="318" y="953"/>
                    <a:pt x="318" y="953"/>
                  </a:cubicBezTo>
                  <a:cubicBezTo>
                    <a:pt x="318" y="603"/>
                    <a:pt x="603" y="318"/>
                    <a:pt x="953" y="318"/>
                  </a:cubicBezTo>
                  <a:cubicBezTo>
                    <a:pt x="953" y="0"/>
                    <a:pt x="953" y="0"/>
                    <a:pt x="953" y="0"/>
                  </a:cubicBezTo>
                  <a:cubicBezTo>
                    <a:pt x="428" y="0"/>
                    <a:pt x="0" y="428"/>
                    <a:pt x="0" y="953"/>
                  </a:cubicBezTo>
                  <a:cubicBezTo>
                    <a:pt x="0" y="1905"/>
                    <a:pt x="0" y="1905"/>
                    <a:pt x="0" y="1905"/>
                  </a:cubicBezTo>
                  <a:lnTo>
                    <a:pt x="953" y="1905"/>
                  </a:lnTo>
                  <a:close/>
                </a:path>
              </a:pathLst>
            </a:custGeom>
            <a:solidFill>
              <a:srgbClr val="D0D0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065" name="Google Shape;2065;p400"/>
            <p:cNvSpPr/>
            <p:nvPr/>
          </p:nvSpPr>
          <p:spPr>
            <a:xfrm>
              <a:off x="10122477" y="5071334"/>
              <a:ext cx="292100" cy="582613"/>
            </a:xfrm>
            <a:custGeom>
              <a:avLst/>
              <a:gdLst/>
              <a:ahLst/>
              <a:cxnLst/>
              <a:rect l="l" t="t" r="r" b="b"/>
              <a:pathLst>
                <a:path w="953" h="1905" extrusionOk="0">
                  <a:moveTo>
                    <a:pt x="953" y="1905"/>
                  </a:moveTo>
                  <a:cubicBezTo>
                    <a:pt x="953" y="953"/>
                    <a:pt x="953" y="953"/>
                    <a:pt x="953" y="953"/>
                  </a:cubicBezTo>
                  <a:cubicBezTo>
                    <a:pt x="318" y="953"/>
                    <a:pt x="318" y="953"/>
                    <a:pt x="318" y="953"/>
                  </a:cubicBezTo>
                  <a:cubicBezTo>
                    <a:pt x="318" y="603"/>
                    <a:pt x="602" y="318"/>
                    <a:pt x="953" y="318"/>
                  </a:cubicBezTo>
                  <a:cubicBezTo>
                    <a:pt x="953" y="0"/>
                    <a:pt x="953" y="0"/>
                    <a:pt x="953" y="0"/>
                  </a:cubicBezTo>
                  <a:cubicBezTo>
                    <a:pt x="427" y="0"/>
                    <a:pt x="0" y="428"/>
                    <a:pt x="0" y="953"/>
                  </a:cubicBezTo>
                  <a:cubicBezTo>
                    <a:pt x="0" y="1905"/>
                    <a:pt x="0" y="1905"/>
                    <a:pt x="0" y="1905"/>
                  </a:cubicBezTo>
                  <a:lnTo>
                    <a:pt x="953" y="1905"/>
                  </a:lnTo>
                  <a:close/>
                </a:path>
              </a:pathLst>
            </a:custGeom>
            <a:solidFill>
              <a:srgbClr val="D0D0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1">
                                            <p:txEl>
                                              <p:pRg st="0" end="0"/>
                                            </p:txEl>
                                          </p:spTgt>
                                        </p:tgtEl>
                                        <p:attrNameLst>
                                          <p:attrName>style.visibility</p:attrName>
                                        </p:attrNameLst>
                                      </p:cBhvr>
                                      <p:to>
                                        <p:strVal val="visible"/>
                                      </p:to>
                                    </p:set>
                                    <p:animEffect transition="in" filter="fade">
                                      <p:cBhvr>
                                        <p:cTn id="7" dur="500"/>
                                        <p:tgtEl>
                                          <p:spTgt spid="20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61">
                                            <p:txEl>
                                              <p:pRg st="1" end="1"/>
                                            </p:txEl>
                                          </p:spTgt>
                                        </p:tgtEl>
                                        <p:attrNameLst>
                                          <p:attrName>style.visibility</p:attrName>
                                        </p:attrNameLst>
                                      </p:cBhvr>
                                      <p:to>
                                        <p:strVal val="visible"/>
                                      </p:to>
                                    </p:set>
                                    <p:animEffect transition="in" filter="fade">
                                      <p:cBhvr>
                                        <p:cTn id="10" dur="500"/>
                                        <p:tgtEl>
                                          <p:spTgt spid="20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61">
                                            <p:txEl>
                                              <p:pRg st="2" end="2"/>
                                            </p:txEl>
                                          </p:spTgt>
                                        </p:tgtEl>
                                        <p:attrNameLst>
                                          <p:attrName>style.visibility</p:attrName>
                                        </p:attrNameLst>
                                      </p:cBhvr>
                                      <p:to>
                                        <p:strVal val="visible"/>
                                      </p:to>
                                    </p:set>
                                    <p:animEffect transition="in" filter="fade">
                                      <p:cBhvr>
                                        <p:cTn id="13" dur="500"/>
                                        <p:tgtEl>
                                          <p:spTgt spid="206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61">
                                            <p:txEl>
                                              <p:pRg st="3" end="3"/>
                                            </p:txEl>
                                          </p:spTgt>
                                        </p:tgtEl>
                                        <p:attrNameLst>
                                          <p:attrName>style.visibility</p:attrName>
                                        </p:attrNameLst>
                                      </p:cBhvr>
                                      <p:to>
                                        <p:strVal val="visible"/>
                                      </p:to>
                                    </p:set>
                                    <p:animEffect transition="in" filter="fade">
                                      <p:cBhvr>
                                        <p:cTn id="16" dur="500"/>
                                        <p:tgtEl>
                                          <p:spTgt spid="206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61">
                                            <p:txEl>
                                              <p:pRg st="4" end="4"/>
                                            </p:txEl>
                                          </p:spTgt>
                                        </p:tgtEl>
                                        <p:attrNameLst>
                                          <p:attrName>style.visibility</p:attrName>
                                        </p:attrNameLst>
                                      </p:cBhvr>
                                      <p:to>
                                        <p:strVal val="visible"/>
                                      </p:to>
                                    </p:set>
                                    <p:animEffect transition="in" filter="fade">
                                      <p:cBhvr>
                                        <p:cTn id="19" dur="500"/>
                                        <p:tgtEl>
                                          <p:spTgt spid="206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61">
                                            <p:txEl>
                                              <p:pRg st="5" end="5"/>
                                            </p:txEl>
                                          </p:spTgt>
                                        </p:tgtEl>
                                        <p:attrNameLst>
                                          <p:attrName>style.visibility</p:attrName>
                                        </p:attrNameLst>
                                      </p:cBhvr>
                                      <p:to>
                                        <p:strVal val="visible"/>
                                      </p:to>
                                    </p:set>
                                    <p:animEffect transition="in" filter="fade">
                                      <p:cBhvr>
                                        <p:cTn id="22" dur="500"/>
                                        <p:tgtEl>
                                          <p:spTgt spid="206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61">
                                            <p:txEl>
                                              <p:pRg st="6" end="6"/>
                                            </p:txEl>
                                          </p:spTgt>
                                        </p:tgtEl>
                                        <p:attrNameLst>
                                          <p:attrName>style.visibility</p:attrName>
                                        </p:attrNameLst>
                                      </p:cBhvr>
                                      <p:to>
                                        <p:strVal val="visible"/>
                                      </p:to>
                                    </p:set>
                                    <p:animEffect transition="in" filter="fade">
                                      <p:cBhvr>
                                        <p:cTn id="25" dur="500"/>
                                        <p:tgtEl>
                                          <p:spTgt spid="206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61">
                                            <p:txEl>
                                              <p:pRg st="7" end="7"/>
                                            </p:txEl>
                                          </p:spTgt>
                                        </p:tgtEl>
                                        <p:attrNameLst>
                                          <p:attrName>style.visibility</p:attrName>
                                        </p:attrNameLst>
                                      </p:cBhvr>
                                      <p:to>
                                        <p:strVal val="visible"/>
                                      </p:to>
                                    </p:set>
                                    <p:animEffect transition="in" filter="fade">
                                      <p:cBhvr>
                                        <p:cTn id="28" dur="500"/>
                                        <p:tgtEl>
                                          <p:spTgt spid="2061">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61">
                                            <p:txEl>
                                              <p:pRg st="8" end="8"/>
                                            </p:txEl>
                                          </p:spTgt>
                                        </p:tgtEl>
                                        <p:attrNameLst>
                                          <p:attrName>style.visibility</p:attrName>
                                        </p:attrNameLst>
                                      </p:cBhvr>
                                      <p:to>
                                        <p:strVal val="visible"/>
                                      </p:to>
                                    </p:set>
                                    <p:animEffect transition="in" filter="fade">
                                      <p:cBhvr>
                                        <p:cTn id="31" dur="500"/>
                                        <p:tgtEl>
                                          <p:spTgt spid="2061">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60">
                                            <p:txEl>
                                              <p:pRg st="0" end="0"/>
                                            </p:txEl>
                                          </p:spTgt>
                                        </p:tgtEl>
                                        <p:attrNameLst>
                                          <p:attrName>style.visibility</p:attrName>
                                        </p:attrNameLst>
                                      </p:cBhvr>
                                      <p:to>
                                        <p:strVal val="visible"/>
                                      </p:to>
                                    </p:set>
                                    <p:animEffect transition="in" filter="fade">
                                      <p:cBhvr>
                                        <p:cTn id="35" dur="500"/>
                                        <p:tgtEl>
                                          <p:spTgt spid="2060">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60">
                                            <p:txEl>
                                              <p:pRg st="1" end="1"/>
                                            </p:txEl>
                                          </p:spTgt>
                                        </p:tgtEl>
                                        <p:attrNameLst>
                                          <p:attrName>style.visibility</p:attrName>
                                        </p:attrNameLst>
                                      </p:cBhvr>
                                      <p:to>
                                        <p:strVal val="visible"/>
                                      </p:to>
                                    </p:set>
                                    <p:animEffect transition="in" filter="fade">
                                      <p:cBhvr>
                                        <p:cTn id="39" dur="500"/>
                                        <p:tgtEl>
                                          <p:spTgt spid="2060">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060">
                                            <p:txEl>
                                              <p:pRg st="2" end="2"/>
                                            </p:txEl>
                                          </p:spTgt>
                                        </p:tgtEl>
                                        <p:attrNameLst>
                                          <p:attrName>style.visibility</p:attrName>
                                        </p:attrNameLst>
                                      </p:cBhvr>
                                      <p:to>
                                        <p:strVal val="visible"/>
                                      </p:to>
                                    </p:set>
                                    <p:animEffect transition="in" filter="fade">
                                      <p:cBhvr>
                                        <p:cTn id="43" dur="500"/>
                                        <p:tgtEl>
                                          <p:spTgt spid="2060">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60">
                                            <p:txEl>
                                              <p:pRg st="3" end="3"/>
                                            </p:txEl>
                                          </p:spTgt>
                                        </p:tgtEl>
                                        <p:attrNameLst>
                                          <p:attrName>style.visibility</p:attrName>
                                        </p:attrNameLst>
                                      </p:cBhvr>
                                      <p:to>
                                        <p:strVal val="visible"/>
                                      </p:to>
                                    </p:set>
                                    <p:animEffect transition="in" filter="fade">
                                      <p:cBhvr>
                                        <p:cTn id="47" dur="500"/>
                                        <p:tgtEl>
                                          <p:spTgt spid="2060">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060">
                                            <p:txEl>
                                              <p:pRg st="4" end="4"/>
                                            </p:txEl>
                                          </p:spTgt>
                                        </p:tgtEl>
                                        <p:attrNameLst>
                                          <p:attrName>style.visibility</p:attrName>
                                        </p:attrNameLst>
                                      </p:cBhvr>
                                      <p:to>
                                        <p:strVal val="visible"/>
                                      </p:to>
                                    </p:set>
                                    <p:animEffect transition="in" filter="fade">
                                      <p:cBhvr>
                                        <p:cTn id="51" dur="500"/>
                                        <p:tgtEl>
                                          <p:spTgt spid="2060">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60">
                                            <p:txEl>
                                              <p:pRg st="5" end="5"/>
                                            </p:txEl>
                                          </p:spTgt>
                                        </p:tgtEl>
                                        <p:attrNameLst>
                                          <p:attrName>style.visibility</p:attrName>
                                        </p:attrNameLst>
                                      </p:cBhvr>
                                      <p:to>
                                        <p:strVal val="visible"/>
                                      </p:to>
                                    </p:set>
                                    <p:animEffect transition="in" filter="fade">
                                      <p:cBhvr>
                                        <p:cTn id="55" dur="500"/>
                                        <p:tgtEl>
                                          <p:spTgt spid="2060">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060">
                                            <p:txEl>
                                              <p:pRg st="6" end="6"/>
                                            </p:txEl>
                                          </p:spTgt>
                                        </p:tgtEl>
                                        <p:attrNameLst>
                                          <p:attrName>style.visibility</p:attrName>
                                        </p:attrNameLst>
                                      </p:cBhvr>
                                      <p:to>
                                        <p:strVal val="visible"/>
                                      </p:to>
                                    </p:set>
                                    <p:animEffect transition="in" filter="fade">
                                      <p:cBhvr>
                                        <p:cTn id="59" dur="500"/>
                                        <p:tgtEl>
                                          <p:spTgt spid="2060">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060">
                                            <p:txEl>
                                              <p:pRg st="7" end="7"/>
                                            </p:txEl>
                                          </p:spTgt>
                                        </p:tgtEl>
                                        <p:attrNameLst>
                                          <p:attrName>style.visibility</p:attrName>
                                        </p:attrNameLst>
                                      </p:cBhvr>
                                      <p:to>
                                        <p:strVal val="visible"/>
                                      </p:to>
                                    </p:set>
                                    <p:animEffect transition="in" filter="fade">
                                      <p:cBhvr>
                                        <p:cTn id="63" dur="500"/>
                                        <p:tgtEl>
                                          <p:spTgt spid="2060">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060">
                                            <p:txEl>
                                              <p:pRg st="8" end="8"/>
                                            </p:txEl>
                                          </p:spTgt>
                                        </p:tgtEl>
                                        <p:attrNameLst>
                                          <p:attrName>style.visibility</p:attrName>
                                        </p:attrNameLst>
                                      </p:cBhvr>
                                      <p:to>
                                        <p:strVal val="visible"/>
                                      </p:to>
                                    </p:set>
                                    <p:animEffect transition="in" filter="fade">
                                      <p:cBhvr>
                                        <p:cTn id="67" dur="500"/>
                                        <p:tgtEl>
                                          <p:spTgt spid="20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Foot only">
  <p:cSld name="Foot only">
    <p:spTree>
      <p:nvGrpSpPr>
        <p:cNvPr id="1" name="Shape 2066"/>
        <p:cNvGrpSpPr/>
        <p:nvPr/>
      </p:nvGrpSpPr>
      <p:grpSpPr>
        <a:xfrm>
          <a:off x="0" y="0"/>
          <a:ext cx="0" cy="0"/>
          <a:chOff x="0" y="0"/>
          <a:chExt cx="0" cy="0"/>
        </a:xfrm>
      </p:grpSpPr>
      <p:pic>
        <p:nvPicPr>
          <p:cNvPr id="2067" name="Google Shape;2067;p40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068" name="Google Shape;2068;p401"/>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Verdana"/>
                <a:ea typeface="Verdana"/>
                <a:cs typeface="Verdana"/>
                <a:sym typeface="Verdana"/>
              </a:rPr>
              <a:t>‹#›</a:t>
            </a:fld>
            <a:endParaRPr sz="1800">
              <a:solidFill>
                <a:srgbClr val="FFFFFF"/>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217"/>
        <p:cNvGrpSpPr/>
        <p:nvPr/>
      </p:nvGrpSpPr>
      <p:grpSpPr>
        <a:xfrm>
          <a:off x="0" y="0"/>
          <a:ext cx="0" cy="0"/>
          <a:chOff x="0" y="0"/>
          <a:chExt cx="0" cy="0"/>
        </a:xfrm>
      </p:grpSpPr>
      <p:pic>
        <p:nvPicPr>
          <p:cNvPr id="218" name="Google Shape;218;p1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19" name="Google Shape;219;p174"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220" name="Google Shape;220;p174"/>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221" name="Google Shape;221;p174"/>
          <p:cNvGrpSpPr/>
          <p:nvPr/>
        </p:nvGrpSpPr>
        <p:grpSpPr>
          <a:xfrm>
            <a:off x="2499940" y="1930189"/>
            <a:ext cx="7190789" cy="4020502"/>
            <a:chOff x="1763688" y="1124744"/>
            <a:chExt cx="5652564" cy="3166095"/>
          </a:xfrm>
        </p:grpSpPr>
        <p:sp>
          <p:nvSpPr>
            <p:cNvPr id="222" name="Google Shape;222;p174"/>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23" name="Google Shape;223;p174"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224" name="Google Shape;224;p174"/>
          <p:cNvSpPr>
            <a:spLocks noGrp="1"/>
          </p:cNvSpPr>
          <p:nvPr>
            <p:ph type="pic" idx="2"/>
          </p:nvPr>
        </p:nvSpPr>
        <p:spPr>
          <a:xfrm>
            <a:off x="3928395" y="2322034"/>
            <a:ext cx="4333875" cy="27622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74"/>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74"/>
          <p:cNvSpPr txBox="1">
            <a:spLocks noGrp="1"/>
          </p:cNvSpPr>
          <p:nvPr>
            <p:ph type="body" idx="1"/>
          </p:nvPr>
        </p:nvSpPr>
        <p:spPr>
          <a:xfrm>
            <a:off x="695327" y="1217082"/>
            <a:ext cx="10725151" cy="519778"/>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7" name="Google Shape;227;p1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28" name="Google Shape;228;p17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29" name="Google Shape;229;p17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2069"/>
        <p:cNvGrpSpPr/>
        <p:nvPr/>
      </p:nvGrpSpPr>
      <p:grpSpPr>
        <a:xfrm>
          <a:off x="0" y="0"/>
          <a:ext cx="0" cy="0"/>
          <a:chOff x="0" y="0"/>
          <a:chExt cx="0" cy="0"/>
        </a:xfrm>
      </p:grpSpPr>
      <p:pic>
        <p:nvPicPr>
          <p:cNvPr id="2070" name="Google Shape;2070;p40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2071"/>
        <p:cNvGrpSpPr/>
        <p:nvPr/>
      </p:nvGrpSpPr>
      <p:grpSpPr>
        <a:xfrm>
          <a:off x="0" y="0"/>
          <a:ext cx="0" cy="0"/>
          <a:chOff x="0" y="0"/>
          <a:chExt cx="0" cy="0"/>
        </a:xfrm>
      </p:grpSpPr>
      <p:pic>
        <p:nvPicPr>
          <p:cNvPr id="2072" name="Google Shape;2072;p4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073" name="Google Shape;2073;p403"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2074" name="Google Shape;2074;p403"/>
          <p:cNvSpPr/>
          <p:nvPr/>
        </p:nvSpPr>
        <p:spPr>
          <a:xfrm>
            <a:off x="-9526"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2075" name="Google Shape;2075;p403"/>
          <p:cNvGrpSpPr/>
          <p:nvPr/>
        </p:nvGrpSpPr>
        <p:grpSpPr>
          <a:xfrm>
            <a:off x="2499940" y="2322034"/>
            <a:ext cx="7190789" cy="4020502"/>
            <a:chOff x="1763688" y="1124744"/>
            <a:chExt cx="5652564" cy="3166095"/>
          </a:xfrm>
        </p:grpSpPr>
        <p:sp>
          <p:nvSpPr>
            <p:cNvPr id="2076" name="Google Shape;2076;p403"/>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2077" name="Google Shape;2077;p403"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2078" name="Google Shape;2078;p403"/>
          <p:cNvSpPr>
            <a:spLocks noGrp="1"/>
          </p:cNvSpPr>
          <p:nvPr>
            <p:ph type="pic" idx="2"/>
          </p:nvPr>
        </p:nvSpPr>
        <p:spPr>
          <a:xfrm>
            <a:off x="3933825" y="2669030"/>
            <a:ext cx="4333875" cy="276225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079" name="Google Shape;2079;p403"/>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Verdana"/>
              <a:buNone/>
              <a:defRPr sz="44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0" name="Google Shape;2080;p403"/>
          <p:cNvSpPr txBox="1">
            <a:spLocks noGrp="1"/>
          </p:cNvSpPr>
          <p:nvPr>
            <p:ph type="body" idx="1"/>
          </p:nvPr>
        </p:nvSpPr>
        <p:spPr>
          <a:xfrm>
            <a:off x="695327" y="1217082"/>
            <a:ext cx="10725151" cy="372031"/>
          </a:xfrm>
          <a:prstGeom prst="rect">
            <a:avLst/>
          </a:prstGeom>
          <a:noFill/>
          <a:ln>
            <a:noFill/>
          </a:ln>
        </p:spPr>
        <p:txBody>
          <a:bodyPr spcFirstLastPara="1" wrap="square" lIns="0" tIns="0" rIns="0" bIns="32400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1" name="Google Shape;2081;p4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082" name="Google Shape;2082;p403"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2083" name="Google Shape;2083;p403"/>
          <p:cNvSpPr/>
          <p:nvPr/>
        </p:nvSpPr>
        <p:spPr>
          <a:xfrm>
            <a:off x="-9526" y="4"/>
            <a:ext cx="12193043" cy="5010149"/>
          </a:xfrm>
          <a:prstGeom prst="rect">
            <a:avLst/>
          </a:prstGeom>
          <a:solidFill>
            <a:srgbClr val="242C34">
              <a:alpha val="74901"/>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2084"/>
        <p:cNvGrpSpPr/>
        <p:nvPr/>
      </p:nvGrpSpPr>
      <p:grpSpPr>
        <a:xfrm>
          <a:off x="0" y="0"/>
          <a:ext cx="0" cy="0"/>
          <a:chOff x="0" y="0"/>
          <a:chExt cx="0" cy="0"/>
        </a:xfrm>
      </p:grpSpPr>
      <p:sp>
        <p:nvSpPr>
          <p:cNvPr id="2085" name="Google Shape;2085;p404"/>
          <p:cNvSpPr>
            <a:spLocks noGrp="1"/>
          </p:cNvSpPr>
          <p:nvPr>
            <p:ph type="pic" idx="2"/>
          </p:nvPr>
        </p:nvSpPr>
        <p:spPr>
          <a:xfrm>
            <a:off x="0" y="0"/>
            <a:ext cx="12192000" cy="6858000"/>
          </a:xfrm>
          <a:prstGeom prst="rect">
            <a:avLst/>
          </a:prstGeom>
          <a:noFill/>
          <a:ln>
            <a:noFill/>
          </a:ln>
        </p:spPr>
        <p:txBody>
          <a:bodyPr spcFirstLastPara="1" wrap="square" lIns="0" tIns="0" rIns="0" bIns="32400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2086"/>
        <p:cNvGrpSpPr/>
        <p:nvPr/>
      </p:nvGrpSpPr>
      <p:grpSpPr>
        <a:xfrm>
          <a:off x="0" y="0"/>
          <a:ext cx="0" cy="0"/>
          <a:chOff x="0" y="0"/>
          <a:chExt cx="0" cy="0"/>
        </a:xfrm>
      </p:grpSpPr>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reak Time">
  <p:cSld name="Break Time">
    <p:spTree>
      <p:nvGrpSpPr>
        <p:cNvPr id="1" name="Shape 2087"/>
        <p:cNvGrpSpPr/>
        <p:nvPr/>
      </p:nvGrpSpPr>
      <p:grpSpPr>
        <a:xfrm>
          <a:off x="0" y="0"/>
          <a:ext cx="0" cy="0"/>
          <a:chOff x="0" y="0"/>
          <a:chExt cx="0" cy="0"/>
        </a:xfrm>
      </p:grpSpPr>
      <p:pic>
        <p:nvPicPr>
          <p:cNvPr id="2088" name="Google Shape;2088;p4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089" name="Google Shape;2089;p406"/>
          <p:cNvSpPr/>
          <p:nvPr/>
        </p:nvSpPr>
        <p:spPr>
          <a:xfrm>
            <a:off x="0" y="0"/>
            <a:ext cx="12192000" cy="63045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090" name="Google Shape;2090;p406"/>
          <p:cNvSpPr txBox="1"/>
          <p:nvPr/>
        </p:nvSpPr>
        <p:spPr>
          <a:xfrm>
            <a:off x="3549532" y="3535097"/>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Verdana"/>
                <a:ea typeface="Verdana"/>
                <a:cs typeface="Verdana"/>
                <a:sym typeface="Verdana"/>
              </a:rPr>
              <a:t>Break Time</a:t>
            </a:r>
            <a:endParaRPr/>
          </a:p>
        </p:txBody>
      </p:sp>
      <p:sp>
        <p:nvSpPr>
          <p:cNvPr id="2091" name="Google Shape;2091;p406"/>
          <p:cNvSpPr/>
          <p:nvPr/>
        </p:nvSpPr>
        <p:spPr>
          <a:xfrm>
            <a:off x="5431732" y="2121723"/>
            <a:ext cx="931695" cy="13551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Verdana"/>
                <a:ea typeface="Verdana"/>
                <a:cs typeface="Verdana"/>
                <a:sym typeface="Verdana"/>
              </a:rPr>
              <a:t>&amp;</a:t>
            </a:r>
            <a:endParaRPr sz="1800">
              <a:solidFill>
                <a:srgbClr val="424242"/>
              </a:solidFill>
              <a:latin typeface="Verdana"/>
              <a:ea typeface="Verdana"/>
              <a:cs typeface="Verdana"/>
              <a:sym typeface="Verdana"/>
            </a:endParaRPr>
          </a:p>
        </p:txBody>
      </p:sp>
      <p:grpSp>
        <p:nvGrpSpPr>
          <p:cNvPr id="2092" name="Google Shape;2092;p406"/>
          <p:cNvGrpSpPr/>
          <p:nvPr/>
        </p:nvGrpSpPr>
        <p:grpSpPr>
          <a:xfrm>
            <a:off x="4343129" y="1610825"/>
            <a:ext cx="1075656" cy="1932926"/>
            <a:chOff x="1617663" y="858838"/>
            <a:chExt cx="1993900" cy="3582988"/>
          </a:xfrm>
        </p:grpSpPr>
        <p:sp>
          <p:nvSpPr>
            <p:cNvPr id="2093" name="Google Shape;2093;p406"/>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094" name="Google Shape;2094;p406"/>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grpSp>
      <p:grpSp>
        <p:nvGrpSpPr>
          <p:cNvPr id="2095" name="Google Shape;2095;p406"/>
          <p:cNvGrpSpPr/>
          <p:nvPr/>
        </p:nvGrpSpPr>
        <p:grpSpPr>
          <a:xfrm>
            <a:off x="6515912" y="1608138"/>
            <a:ext cx="1672124" cy="1953097"/>
            <a:chOff x="6872288" y="1608138"/>
            <a:chExt cx="1936750" cy="2262188"/>
          </a:xfrm>
        </p:grpSpPr>
        <p:sp>
          <p:nvSpPr>
            <p:cNvPr id="2096" name="Google Shape;2096;p406"/>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097" name="Google Shape;2097;p406"/>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098" name="Google Shape;2098;p406"/>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grpSp>
      <p:pic>
        <p:nvPicPr>
          <p:cNvPr id="2099" name="Google Shape;2099;p4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00" name="Google Shape;2100;p406"/>
          <p:cNvSpPr/>
          <p:nvPr/>
        </p:nvSpPr>
        <p:spPr>
          <a:xfrm>
            <a:off x="0" y="0"/>
            <a:ext cx="12192000" cy="613479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01" name="Google Shape;2101;p406"/>
          <p:cNvSpPr txBox="1"/>
          <p:nvPr/>
        </p:nvSpPr>
        <p:spPr>
          <a:xfrm>
            <a:off x="3549532" y="3535097"/>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Verdana"/>
                <a:ea typeface="Verdana"/>
                <a:cs typeface="Verdana"/>
                <a:sym typeface="Verdana"/>
              </a:rPr>
              <a:t>Break Time</a:t>
            </a:r>
            <a:endParaRPr/>
          </a:p>
        </p:txBody>
      </p:sp>
      <p:sp>
        <p:nvSpPr>
          <p:cNvPr id="2102" name="Google Shape;2102;p406"/>
          <p:cNvSpPr/>
          <p:nvPr/>
        </p:nvSpPr>
        <p:spPr>
          <a:xfrm>
            <a:off x="5431732" y="2121723"/>
            <a:ext cx="931695" cy="13551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Verdana"/>
                <a:ea typeface="Verdana"/>
                <a:cs typeface="Verdana"/>
                <a:sym typeface="Verdana"/>
              </a:rPr>
              <a:t>&amp;</a:t>
            </a:r>
            <a:endParaRPr sz="1800">
              <a:solidFill>
                <a:srgbClr val="424242"/>
              </a:solidFill>
              <a:latin typeface="Verdana"/>
              <a:ea typeface="Verdana"/>
              <a:cs typeface="Verdana"/>
              <a:sym typeface="Verdana"/>
            </a:endParaRPr>
          </a:p>
        </p:txBody>
      </p:sp>
      <p:grpSp>
        <p:nvGrpSpPr>
          <p:cNvPr id="2103" name="Google Shape;2103;p406"/>
          <p:cNvGrpSpPr/>
          <p:nvPr/>
        </p:nvGrpSpPr>
        <p:grpSpPr>
          <a:xfrm>
            <a:off x="4343129" y="1610825"/>
            <a:ext cx="1075656" cy="1932926"/>
            <a:chOff x="1617663" y="858838"/>
            <a:chExt cx="1993900" cy="3582988"/>
          </a:xfrm>
        </p:grpSpPr>
        <p:sp>
          <p:nvSpPr>
            <p:cNvPr id="2104" name="Google Shape;2104;p406"/>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105" name="Google Shape;2105;p406"/>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grpSp>
      <p:grpSp>
        <p:nvGrpSpPr>
          <p:cNvPr id="2106" name="Google Shape;2106;p406"/>
          <p:cNvGrpSpPr/>
          <p:nvPr/>
        </p:nvGrpSpPr>
        <p:grpSpPr>
          <a:xfrm>
            <a:off x="6515912" y="1608138"/>
            <a:ext cx="1672124" cy="1953097"/>
            <a:chOff x="6872288" y="1608138"/>
            <a:chExt cx="1936750" cy="2262188"/>
          </a:xfrm>
        </p:grpSpPr>
        <p:sp>
          <p:nvSpPr>
            <p:cNvPr id="2107" name="Google Shape;2107;p406"/>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108" name="Google Shape;2108;p406"/>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sp>
          <p:nvSpPr>
            <p:cNvPr id="2109" name="Google Shape;2109;p406"/>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Verdana"/>
                <a:ea typeface="Verdana"/>
                <a:cs typeface="Verdana"/>
                <a:sym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2"/>
                                        </p:tgtEl>
                                        <p:attrNameLst>
                                          <p:attrName>style.visibility</p:attrName>
                                        </p:attrNameLst>
                                      </p:cBhvr>
                                      <p:to>
                                        <p:strVal val="visible"/>
                                      </p:to>
                                    </p:set>
                                    <p:animEffect transition="in" filter="fade">
                                      <p:cBhvr>
                                        <p:cTn id="7" dur="250"/>
                                        <p:tgtEl>
                                          <p:spTgt spid="209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091"/>
                                        </p:tgtEl>
                                        <p:attrNameLst>
                                          <p:attrName>style.visibility</p:attrName>
                                        </p:attrNameLst>
                                      </p:cBhvr>
                                      <p:to>
                                        <p:strVal val="visible"/>
                                      </p:to>
                                    </p:set>
                                    <p:animEffect transition="in" filter="fade">
                                      <p:cBhvr>
                                        <p:cTn id="11" dur="250"/>
                                        <p:tgtEl>
                                          <p:spTgt spid="209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095"/>
                                        </p:tgtEl>
                                        <p:attrNameLst>
                                          <p:attrName>style.visibility</p:attrName>
                                        </p:attrNameLst>
                                      </p:cBhvr>
                                      <p:to>
                                        <p:strVal val="visible"/>
                                      </p:to>
                                    </p:set>
                                    <p:animEffect transition="in" filter="fade">
                                      <p:cBhvr>
                                        <p:cTn id="15" dur="250"/>
                                        <p:tgtEl>
                                          <p:spTgt spid="2095"/>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090"/>
                                        </p:tgtEl>
                                        <p:attrNameLst>
                                          <p:attrName>style.visibility</p:attrName>
                                        </p:attrNameLst>
                                      </p:cBhvr>
                                      <p:to>
                                        <p:strVal val="visible"/>
                                      </p:to>
                                    </p:set>
                                    <p:animEffect transition="in" filter="fade">
                                      <p:cBhvr>
                                        <p:cTn id="19" dur="500"/>
                                        <p:tgtEl>
                                          <p:spTgt spid="2090"/>
                                        </p:tgtEl>
                                      </p:cBhvr>
                                    </p:animEffect>
                                  </p:childTnLst>
                                </p:cTn>
                              </p:par>
                              <p:par>
                                <p:cTn id="20" presetID="10" presetClass="entr" presetSubtype="0" fill="hold" nodeType="withEffect">
                                  <p:stCondLst>
                                    <p:cond delay="0"/>
                                  </p:stCondLst>
                                  <p:childTnLst>
                                    <p:set>
                                      <p:cBhvr>
                                        <p:cTn id="21" dur="1" fill="hold">
                                          <p:stCondLst>
                                            <p:cond delay="0"/>
                                          </p:stCondLst>
                                        </p:cTn>
                                        <p:tgtEl>
                                          <p:spTgt spid="2103"/>
                                        </p:tgtEl>
                                        <p:attrNameLst>
                                          <p:attrName>style.visibility</p:attrName>
                                        </p:attrNameLst>
                                      </p:cBhvr>
                                      <p:to>
                                        <p:strVal val="visible"/>
                                      </p:to>
                                    </p:set>
                                    <p:animEffect transition="in" filter="fade">
                                      <p:cBhvr>
                                        <p:cTn id="22" dur="250"/>
                                        <p:tgtEl>
                                          <p:spTgt spid="2103"/>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2102"/>
                                        </p:tgtEl>
                                        <p:attrNameLst>
                                          <p:attrName>style.visibility</p:attrName>
                                        </p:attrNameLst>
                                      </p:cBhvr>
                                      <p:to>
                                        <p:strVal val="visible"/>
                                      </p:to>
                                    </p:set>
                                    <p:animEffect transition="in" filter="fade">
                                      <p:cBhvr>
                                        <p:cTn id="26" dur="250"/>
                                        <p:tgtEl>
                                          <p:spTgt spid="210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106"/>
                                        </p:tgtEl>
                                        <p:attrNameLst>
                                          <p:attrName>style.visibility</p:attrName>
                                        </p:attrNameLst>
                                      </p:cBhvr>
                                      <p:to>
                                        <p:strVal val="visible"/>
                                      </p:to>
                                    </p:set>
                                    <p:animEffect transition="in" filter="fade">
                                      <p:cBhvr>
                                        <p:cTn id="30" dur="250"/>
                                        <p:tgtEl>
                                          <p:spTgt spid="2106"/>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2101"/>
                                        </p:tgtEl>
                                        <p:attrNameLst>
                                          <p:attrName>style.visibility</p:attrName>
                                        </p:attrNameLst>
                                      </p:cBhvr>
                                      <p:to>
                                        <p:strVal val="visible"/>
                                      </p:to>
                                    </p:set>
                                    <p:animEffect transition="in" filter="fade">
                                      <p:cBhvr>
                                        <p:cTn id="34" dur="500"/>
                                        <p:tgtEl>
                                          <p:spTgt spid="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1_Q&amp;A">
  <p:cSld name="1_Q&amp;A">
    <p:spTree>
      <p:nvGrpSpPr>
        <p:cNvPr id="1" name="Shape 2110"/>
        <p:cNvGrpSpPr/>
        <p:nvPr/>
      </p:nvGrpSpPr>
      <p:grpSpPr>
        <a:xfrm>
          <a:off x="0" y="0"/>
          <a:ext cx="0" cy="0"/>
          <a:chOff x="0" y="0"/>
          <a:chExt cx="0" cy="0"/>
        </a:xfrm>
      </p:grpSpPr>
      <p:pic>
        <p:nvPicPr>
          <p:cNvPr id="2111" name="Google Shape;2111;p4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12" name="Google Shape;2112;p407"/>
          <p:cNvSpPr/>
          <p:nvPr/>
        </p:nvSpPr>
        <p:spPr>
          <a:xfrm>
            <a:off x="0" y="-1"/>
            <a:ext cx="12192000" cy="628529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13" name="Google Shape;2113;p407"/>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Verdana"/>
                <a:ea typeface="Verdana"/>
                <a:cs typeface="Verdana"/>
                <a:sym typeface="Verdana"/>
              </a:rPr>
              <a:t>Q</a:t>
            </a:r>
            <a:endParaRPr sz="14000">
              <a:solidFill>
                <a:srgbClr val="E7473F"/>
              </a:solidFill>
              <a:latin typeface="Verdana"/>
              <a:ea typeface="Verdana"/>
              <a:cs typeface="Verdana"/>
              <a:sym typeface="Verdana"/>
            </a:endParaRPr>
          </a:p>
        </p:txBody>
      </p:sp>
      <p:sp>
        <p:nvSpPr>
          <p:cNvPr id="2114" name="Google Shape;2114;p407"/>
          <p:cNvSpPr/>
          <p:nvPr/>
        </p:nvSpPr>
        <p:spPr>
          <a:xfrm>
            <a:off x="5697011" y="2203001"/>
            <a:ext cx="107914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Verdana"/>
                <a:ea typeface="Verdana"/>
                <a:cs typeface="Verdana"/>
                <a:sym typeface="Verdana"/>
              </a:rPr>
              <a:t>&amp;</a:t>
            </a:r>
            <a:endParaRPr sz="1800">
              <a:solidFill>
                <a:srgbClr val="424242"/>
              </a:solidFill>
              <a:latin typeface="Verdana"/>
              <a:ea typeface="Verdana"/>
              <a:cs typeface="Verdana"/>
              <a:sym typeface="Verdana"/>
            </a:endParaRPr>
          </a:p>
        </p:txBody>
      </p:sp>
      <p:sp>
        <p:nvSpPr>
          <p:cNvPr id="2115" name="Google Shape;2115;p407"/>
          <p:cNvSpPr/>
          <p:nvPr/>
        </p:nvSpPr>
        <p:spPr>
          <a:xfrm>
            <a:off x="6602943" y="1891781"/>
            <a:ext cx="1412567"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Verdana"/>
                <a:ea typeface="Verdana"/>
                <a:cs typeface="Verdana"/>
                <a:sym typeface="Verdana"/>
              </a:rPr>
              <a:t>A</a:t>
            </a:r>
            <a:endParaRPr/>
          </a:p>
        </p:txBody>
      </p:sp>
      <p:pic>
        <p:nvPicPr>
          <p:cNvPr id="2116" name="Google Shape;2116;p4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17" name="Google Shape;2117;p407"/>
          <p:cNvSpPr/>
          <p:nvPr/>
        </p:nvSpPr>
        <p:spPr>
          <a:xfrm>
            <a:off x="0" y="0"/>
            <a:ext cx="12192000" cy="613479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18" name="Google Shape;2118;p407"/>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Verdana"/>
                <a:ea typeface="Verdana"/>
                <a:cs typeface="Verdana"/>
                <a:sym typeface="Verdana"/>
              </a:rPr>
              <a:t>Q</a:t>
            </a:r>
            <a:endParaRPr sz="14000">
              <a:solidFill>
                <a:srgbClr val="E7473F"/>
              </a:solidFill>
              <a:latin typeface="Verdana"/>
              <a:ea typeface="Verdana"/>
              <a:cs typeface="Verdana"/>
              <a:sym typeface="Verdana"/>
            </a:endParaRPr>
          </a:p>
        </p:txBody>
      </p:sp>
      <p:sp>
        <p:nvSpPr>
          <p:cNvPr id="2119" name="Google Shape;2119;p407"/>
          <p:cNvSpPr/>
          <p:nvPr/>
        </p:nvSpPr>
        <p:spPr>
          <a:xfrm>
            <a:off x="5697011" y="2203001"/>
            <a:ext cx="107914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Verdana"/>
                <a:ea typeface="Verdana"/>
                <a:cs typeface="Verdana"/>
                <a:sym typeface="Verdana"/>
              </a:rPr>
              <a:t>&amp;</a:t>
            </a:r>
            <a:endParaRPr sz="1800">
              <a:solidFill>
                <a:srgbClr val="424242"/>
              </a:solidFill>
              <a:latin typeface="Verdana"/>
              <a:ea typeface="Verdana"/>
              <a:cs typeface="Verdana"/>
              <a:sym typeface="Verdana"/>
            </a:endParaRPr>
          </a:p>
        </p:txBody>
      </p:sp>
      <p:sp>
        <p:nvSpPr>
          <p:cNvPr id="2120" name="Google Shape;2120;p407"/>
          <p:cNvSpPr/>
          <p:nvPr/>
        </p:nvSpPr>
        <p:spPr>
          <a:xfrm>
            <a:off x="6602943" y="1891781"/>
            <a:ext cx="1412567"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Verdana"/>
                <a:ea typeface="Verdana"/>
                <a:cs typeface="Verdana"/>
                <a:sym typeface="Verdana"/>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3"/>
                                        </p:tgtEl>
                                        <p:attrNameLst>
                                          <p:attrName>style.visibility</p:attrName>
                                        </p:attrNameLst>
                                      </p:cBhvr>
                                      <p:to>
                                        <p:strVal val="visible"/>
                                      </p:to>
                                    </p:set>
                                    <p:animEffect transition="in" filter="fade">
                                      <p:cBhvr>
                                        <p:cTn id="7" dur="250"/>
                                        <p:tgtEl>
                                          <p:spTgt spid="211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114"/>
                                        </p:tgtEl>
                                        <p:attrNameLst>
                                          <p:attrName>style.visibility</p:attrName>
                                        </p:attrNameLst>
                                      </p:cBhvr>
                                      <p:to>
                                        <p:strVal val="visible"/>
                                      </p:to>
                                    </p:set>
                                    <p:animEffect transition="in" filter="fade">
                                      <p:cBhvr>
                                        <p:cTn id="11" dur="250"/>
                                        <p:tgtEl>
                                          <p:spTgt spid="211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115"/>
                                        </p:tgtEl>
                                        <p:attrNameLst>
                                          <p:attrName>style.visibility</p:attrName>
                                        </p:attrNameLst>
                                      </p:cBhvr>
                                      <p:to>
                                        <p:strVal val="visible"/>
                                      </p:to>
                                    </p:set>
                                    <p:animEffect transition="in" filter="fade">
                                      <p:cBhvr>
                                        <p:cTn id="15" dur="250"/>
                                        <p:tgtEl>
                                          <p:spTgt spid="2115"/>
                                        </p:tgtEl>
                                      </p:cBhvr>
                                    </p:animEffect>
                                  </p:childTnLst>
                                </p:cTn>
                              </p:par>
                              <p:par>
                                <p:cTn id="16" presetID="10" presetClass="entr" presetSubtype="0" fill="hold" nodeType="withEffect">
                                  <p:stCondLst>
                                    <p:cond delay="0"/>
                                  </p:stCondLst>
                                  <p:childTnLst>
                                    <p:set>
                                      <p:cBhvr>
                                        <p:cTn id="17" dur="1" fill="hold">
                                          <p:stCondLst>
                                            <p:cond delay="0"/>
                                          </p:stCondLst>
                                        </p:cTn>
                                        <p:tgtEl>
                                          <p:spTgt spid="2118"/>
                                        </p:tgtEl>
                                        <p:attrNameLst>
                                          <p:attrName>style.visibility</p:attrName>
                                        </p:attrNameLst>
                                      </p:cBhvr>
                                      <p:to>
                                        <p:strVal val="visible"/>
                                      </p:to>
                                    </p:set>
                                    <p:animEffect transition="in" filter="fade">
                                      <p:cBhvr>
                                        <p:cTn id="18" dur="250"/>
                                        <p:tgtEl>
                                          <p:spTgt spid="2118"/>
                                        </p:tgtEl>
                                      </p:cBhvr>
                                    </p:animEffect>
                                  </p:childTnLst>
                                </p:cTn>
                              </p:par>
                            </p:childTnLst>
                          </p:cTn>
                        </p:par>
                        <p:par>
                          <p:cTn id="19" fill="hold">
                            <p:stCondLst>
                              <p:cond delay="750"/>
                            </p:stCondLst>
                            <p:childTnLst>
                              <p:par>
                                <p:cTn id="20" presetID="10" presetClass="entr" presetSubtype="0" fill="hold" nodeType="afterEffect">
                                  <p:stCondLst>
                                    <p:cond delay="0"/>
                                  </p:stCondLst>
                                  <p:childTnLst>
                                    <p:set>
                                      <p:cBhvr>
                                        <p:cTn id="21" dur="1" fill="hold">
                                          <p:stCondLst>
                                            <p:cond delay="0"/>
                                          </p:stCondLst>
                                        </p:cTn>
                                        <p:tgtEl>
                                          <p:spTgt spid="2119"/>
                                        </p:tgtEl>
                                        <p:attrNameLst>
                                          <p:attrName>style.visibility</p:attrName>
                                        </p:attrNameLst>
                                      </p:cBhvr>
                                      <p:to>
                                        <p:strVal val="visible"/>
                                      </p:to>
                                    </p:set>
                                    <p:animEffect transition="in" filter="fade">
                                      <p:cBhvr>
                                        <p:cTn id="22" dur="250"/>
                                        <p:tgtEl>
                                          <p:spTgt spid="2119"/>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120"/>
                                        </p:tgtEl>
                                        <p:attrNameLst>
                                          <p:attrName>style.visibility</p:attrName>
                                        </p:attrNameLst>
                                      </p:cBhvr>
                                      <p:to>
                                        <p:strVal val="visible"/>
                                      </p:to>
                                    </p:set>
                                    <p:animEffect transition="in" filter="fade">
                                      <p:cBhvr>
                                        <p:cTn id="26" dur="250"/>
                                        <p:tgtEl>
                                          <p:spTgt spid="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2121"/>
        <p:cNvGrpSpPr/>
        <p:nvPr/>
      </p:nvGrpSpPr>
      <p:grpSpPr>
        <a:xfrm>
          <a:off x="0" y="0"/>
          <a:ext cx="0" cy="0"/>
          <a:chOff x="0" y="0"/>
          <a:chExt cx="0" cy="0"/>
        </a:xfrm>
      </p:grpSpPr>
      <p:pic>
        <p:nvPicPr>
          <p:cNvPr id="2122" name="Google Shape;2122;p408"/>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2123" name="Google Shape;2123;p4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2124" name="Google Shape;2124;p408"/>
          <p:cNvSpPr txBox="1"/>
          <p:nvPr/>
        </p:nvSpPr>
        <p:spPr>
          <a:xfrm>
            <a:off x="958324" y="2797940"/>
            <a:ext cx="4581525" cy="107721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Verdana"/>
                <a:ea typeface="Verdana"/>
                <a:cs typeface="Verdana"/>
                <a:sym typeface="Verdana"/>
              </a:rPr>
              <a:t>Thanks</a:t>
            </a:r>
            <a:r>
              <a:rPr lang="en-US" sz="6600">
                <a:solidFill>
                  <a:srgbClr val="B2B2B2"/>
                </a:solidFill>
                <a:latin typeface="Verdana"/>
                <a:ea typeface="Verdana"/>
                <a:cs typeface="Verdana"/>
                <a:sym typeface="Verdana"/>
              </a:rPr>
              <a:t>!</a:t>
            </a:r>
            <a:endParaRPr/>
          </a:p>
        </p:txBody>
      </p:sp>
      <p:sp>
        <p:nvSpPr>
          <p:cNvPr id="2125" name="Google Shape;2125;p408"/>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Verdana"/>
                <a:ea typeface="Verdana"/>
                <a:cs typeface="Verdana"/>
                <a:sym typeface="Verdana"/>
              </a:rPr>
              <a:t>www.denodo.com</a:t>
            </a:r>
            <a:endParaRPr/>
          </a:p>
        </p:txBody>
      </p:sp>
      <p:sp>
        <p:nvSpPr>
          <p:cNvPr id="2126" name="Google Shape;2126;p408"/>
          <p:cNvSpPr txBox="1"/>
          <p:nvPr/>
        </p:nvSpPr>
        <p:spPr>
          <a:xfrm>
            <a:off x="5838652"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Verdana"/>
                <a:ea typeface="Verdana"/>
                <a:cs typeface="Verdana"/>
                <a:sym typeface="Verdana"/>
              </a:rPr>
              <a:t>info@denodo.com</a:t>
            </a:r>
            <a:endParaRPr/>
          </a:p>
        </p:txBody>
      </p:sp>
      <p:cxnSp>
        <p:nvCxnSpPr>
          <p:cNvPr id="2127" name="Google Shape;2127;p408"/>
          <p:cNvCxnSpPr/>
          <p:nvPr/>
        </p:nvCxnSpPr>
        <p:spPr>
          <a:xfrm>
            <a:off x="3167951" y="5454696"/>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128" name="Google Shape;2128;p408"/>
          <p:cNvCxnSpPr/>
          <p:nvPr/>
        </p:nvCxnSpPr>
        <p:spPr>
          <a:xfrm>
            <a:off x="5577776" y="542959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129" name="Google Shape;2129;p408"/>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Verdana"/>
                <a:ea typeface="Verdana"/>
                <a:cs typeface="Verdana"/>
                <a:sym typeface="Verdana"/>
              </a:rPr>
              <a:t>© Copyright Denodo Technologies. All rights reserved</a:t>
            </a:r>
            <a:endParaRPr/>
          </a:p>
          <a:p>
            <a:pPr marL="0" marR="0" lvl="0" indent="0" algn="l" rtl="0">
              <a:spcBef>
                <a:spcPts val="0"/>
              </a:spcBef>
              <a:spcAft>
                <a:spcPts val="0"/>
              </a:spcAft>
              <a:buNone/>
            </a:pPr>
            <a:r>
              <a:rPr lang="en-US" sz="900">
                <a:solidFill>
                  <a:srgbClr val="B2B2B2"/>
                </a:solidFill>
                <a:latin typeface="Verdana"/>
                <a:ea typeface="Verdana"/>
                <a:cs typeface="Verdana"/>
                <a:sym typeface="Verdana"/>
              </a:rPr>
              <a:t>Unless otherwise specified, no part of this PDF file may be reproduced or utilized in any for or by any means, electronic or mechanical, including photocopying and microfilm, without prior the written authorization from Denodo Technologies.</a:t>
            </a:r>
            <a:endParaRPr sz="900">
              <a:solidFill>
                <a:srgbClr val="B2B2B2"/>
              </a:solidFill>
              <a:latin typeface="Verdana"/>
              <a:ea typeface="Verdana"/>
              <a:cs typeface="Verdana"/>
              <a:sym typeface="Verdana"/>
            </a:endParaRPr>
          </a:p>
        </p:txBody>
      </p:sp>
      <p:pic>
        <p:nvPicPr>
          <p:cNvPr id="2130" name="Google Shape;2130;p408"/>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2131" name="Google Shape;2131;p4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2132" name="Google Shape;2132;p408"/>
          <p:cNvSpPr txBox="1"/>
          <p:nvPr/>
        </p:nvSpPr>
        <p:spPr>
          <a:xfrm>
            <a:off x="958324" y="2797940"/>
            <a:ext cx="4581525" cy="107721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Verdana"/>
                <a:ea typeface="Verdana"/>
                <a:cs typeface="Verdana"/>
                <a:sym typeface="Verdana"/>
              </a:rPr>
              <a:t>Thanks</a:t>
            </a:r>
            <a:r>
              <a:rPr lang="en-US" sz="6600">
                <a:solidFill>
                  <a:srgbClr val="B2B2B2"/>
                </a:solidFill>
                <a:latin typeface="Verdana"/>
                <a:ea typeface="Verdana"/>
                <a:cs typeface="Verdana"/>
                <a:sym typeface="Verdana"/>
              </a:rPr>
              <a:t>!</a:t>
            </a:r>
            <a:endParaRPr/>
          </a:p>
        </p:txBody>
      </p:sp>
      <p:sp>
        <p:nvSpPr>
          <p:cNvPr id="2133" name="Google Shape;2133;p408"/>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Verdana"/>
                <a:ea typeface="Verdana"/>
                <a:cs typeface="Verdana"/>
                <a:sym typeface="Verdana"/>
              </a:rPr>
              <a:t>www.denodo.com</a:t>
            </a:r>
            <a:endParaRPr/>
          </a:p>
        </p:txBody>
      </p:sp>
      <p:sp>
        <p:nvSpPr>
          <p:cNvPr id="2134" name="Google Shape;2134;p408"/>
          <p:cNvSpPr txBox="1"/>
          <p:nvPr/>
        </p:nvSpPr>
        <p:spPr>
          <a:xfrm>
            <a:off x="5838652"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Verdana"/>
                <a:ea typeface="Verdana"/>
                <a:cs typeface="Verdana"/>
                <a:sym typeface="Verdana"/>
              </a:rPr>
              <a:t>info@denodo.com</a:t>
            </a:r>
            <a:endParaRPr/>
          </a:p>
        </p:txBody>
      </p:sp>
      <p:cxnSp>
        <p:nvCxnSpPr>
          <p:cNvPr id="2135" name="Google Shape;2135;p408"/>
          <p:cNvCxnSpPr/>
          <p:nvPr/>
        </p:nvCxnSpPr>
        <p:spPr>
          <a:xfrm>
            <a:off x="3167951" y="5454696"/>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136" name="Google Shape;2136;p408"/>
          <p:cNvCxnSpPr/>
          <p:nvPr/>
        </p:nvCxnSpPr>
        <p:spPr>
          <a:xfrm>
            <a:off x="5577776" y="5429599"/>
            <a:ext cx="0" cy="346242"/>
          </a:xfrm>
          <a:prstGeom prst="straightConnector1">
            <a:avLst/>
          </a:prstGeom>
          <a:noFill/>
          <a:ln w="9525" cap="flat" cmpd="sng">
            <a:solidFill>
              <a:schemeClr val="accent6"/>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4">
                                            <p:txEl>
                                              <p:pRg st="0" end="0"/>
                                            </p:txEl>
                                          </p:spTgt>
                                        </p:tgtEl>
                                        <p:attrNameLst>
                                          <p:attrName>style.visibility</p:attrName>
                                        </p:attrNameLst>
                                      </p:cBhvr>
                                      <p:to>
                                        <p:strVal val="visible"/>
                                      </p:to>
                                    </p:set>
                                    <p:animEffect transition="in" filter="fade">
                                      <p:cBhvr>
                                        <p:cTn id="7" dur="500"/>
                                        <p:tgtEl>
                                          <p:spTgt spid="212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22"/>
                                        </p:tgtEl>
                                        <p:attrNameLst>
                                          <p:attrName>style.visibility</p:attrName>
                                        </p:attrNameLst>
                                      </p:cBhvr>
                                      <p:to>
                                        <p:strVal val="visible"/>
                                      </p:to>
                                    </p:set>
                                    <p:animEffect transition="in" filter="fade">
                                      <p:cBhvr>
                                        <p:cTn id="11" dur="500"/>
                                        <p:tgtEl>
                                          <p:spTgt spid="21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23"/>
                                        </p:tgtEl>
                                        <p:attrNameLst>
                                          <p:attrName>style.visibility</p:attrName>
                                        </p:attrNameLst>
                                      </p:cBhvr>
                                      <p:to>
                                        <p:strVal val="visible"/>
                                      </p:to>
                                    </p:set>
                                    <p:animEffect transition="in" filter="fade">
                                      <p:cBhvr>
                                        <p:cTn id="15" dur="250"/>
                                        <p:tgtEl>
                                          <p:spTgt spid="2123"/>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127"/>
                                        </p:tgtEl>
                                        <p:attrNameLst>
                                          <p:attrName>style.visibility</p:attrName>
                                        </p:attrNameLst>
                                      </p:cBhvr>
                                      <p:to>
                                        <p:strVal val="visible"/>
                                      </p:to>
                                    </p:set>
                                    <p:animEffect transition="in" filter="fade">
                                      <p:cBhvr>
                                        <p:cTn id="19" dur="500"/>
                                        <p:tgtEl>
                                          <p:spTgt spid="2127"/>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2125"/>
                                        </p:tgtEl>
                                        <p:attrNameLst>
                                          <p:attrName>style.visibility</p:attrName>
                                        </p:attrNameLst>
                                      </p:cBhvr>
                                      <p:to>
                                        <p:strVal val="visible"/>
                                      </p:to>
                                    </p:set>
                                    <p:animEffect transition="in" filter="fade">
                                      <p:cBhvr>
                                        <p:cTn id="23" dur="250"/>
                                        <p:tgtEl>
                                          <p:spTgt spid="21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128"/>
                                        </p:tgtEl>
                                        <p:attrNameLst>
                                          <p:attrName>style.visibility</p:attrName>
                                        </p:attrNameLst>
                                      </p:cBhvr>
                                      <p:to>
                                        <p:strVal val="visible"/>
                                      </p:to>
                                    </p:set>
                                    <p:animEffect transition="in" filter="fade">
                                      <p:cBhvr>
                                        <p:cTn id="27" dur="500"/>
                                        <p:tgtEl>
                                          <p:spTgt spid="212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126"/>
                                        </p:tgtEl>
                                        <p:attrNameLst>
                                          <p:attrName>style.visibility</p:attrName>
                                        </p:attrNameLst>
                                      </p:cBhvr>
                                      <p:to>
                                        <p:strVal val="visible"/>
                                      </p:to>
                                    </p:set>
                                    <p:animEffect transition="in" filter="fade">
                                      <p:cBhvr>
                                        <p:cTn id="31" dur="250"/>
                                        <p:tgtEl>
                                          <p:spTgt spid="2126"/>
                                        </p:tgtEl>
                                      </p:cBhvr>
                                    </p:animEffect>
                                  </p:childTnLst>
                                </p:cTn>
                              </p:par>
                            </p:childTnLst>
                          </p:cTn>
                        </p:par>
                        <p:par>
                          <p:cTn id="32" fill="hold">
                            <p:stCondLst>
                              <p:cond delay="2750"/>
                            </p:stCondLst>
                            <p:childTnLst>
                              <p:par>
                                <p:cTn id="33" presetID="10" presetClass="entr" presetSubtype="0" fill="hold" nodeType="afterEffect">
                                  <p:stCondLst>
                                    <p:cond delay="0"/>
                                  </p:stCondLst>
                                  <p:childTnLst>
                                    <p:set>
                                      <p:cBhvr>
                                        <p:cTn id="34" dur="1" fill="hold">
                                          <p:stCondLst>
                                            <p:cond delay="0"/>
                                          </p:stCondLst>
                                        </p:cTn>
                                        <p:tgtEl>
                                          <p:spTgt spid="2132">
                                            <p:txEl>
                                              <p:pRg st="0" end="0"/>
                                            </p:txEl>
                                          </p:spTgt>
                                        </p:tgtEl>
                                        <p:attrNameLst>
                                          <p:attrName>style.visibility</p:attrName>
                                        </p:attrNameLst>
                                      </p:cBhvr>
                                      <p:to>
                                        <p:strVal val="visible"/>
                                      </p:to>
                                    </p:set>
                                    <p:animEffect transition="in" filter="fade">
                                      <p:cBhvr>
                                        <p:cTn id="35" dur="500"/>
                                        <p:tgtEl>
                                          <p:spTgt spid="2132">
                                            <p:txEl>
                                              <p:pRg st="0" end="0"/>
                                            </p:txEl>
                                          </p:spTgt>
                                        </p:tgtEl>
                                      </p:cBhvr>
                                    </p:animEffect>
                                  </p:childTnLst>
                                </p:cTn>
                              </p:par>
                            </p:childTnLst>
                          </p:cTn>
                        </p:par>
                        <p:par>
                          <p:cTn id="36" fill="hold">
                            <p:stCondLst>
                              <p:cond delay="3250"/>
                            </p:stCondLst>
                            <p:childTnLst>
                              <p:par>
                                <p:cTn id="37" presetID="10" presetClass="entr" presetSubtype="0" fill="hold" nodeType="afterEffect">
                                  <p:stCondLst>
                                    <p:cond delay="0"/>
                                  </p:stCondLst>
                                  <p:childTnLst>
                                    <p:set>
                                      <p:cBhvr>
                                        <p:cTn id="38" dur="1" fill="hold">
                                          <p:stCondLst>
                                            <p:cond delay="0"/>
                                          </p:stCondLst>
                                        </p:cTn>
                                        <p:tgtEl>
                                          <p:spTgt spid="2130"/>
                                        </p:tgtEl>
                                        <p:attrNameLst>
                                          <p:attrName>style.visibility</p:attrName>
                                        </p:attrNameLst>
                                      </p:cBhvr>
                                      <p:to>
                                        <p:strVal val="visible"/>
                                      </p:to>
                                    </p:set>
                                    <p:animEffect transition="in" filter="fade">
                                      <p:cBhvr>
                                        <p:cTn id="39" dur="500"/>
                                        <p:tgtEl>
                                          <p:spTgt spid="2130"/>
                                        </p:tgtEl>
                                      </p:cBhvr>
                                    </p:animEffect>
                                  </p:childTnLst>
                                </p:cTn>
                              </p:par>
                            </p:childTnLst>
                          </p:cTn>
                        </p:par>
                        <p:par>
                          <p:cTn id="40" fill="hold">
                            <p:stCondLst>
                              <p:cond delay="3750"/>
                            </p:stCondLst>
                            <p:childTnLst>
                              <p:par>
                                <p:cTn id="41" presetID="10" presetClass="entr" presetSubtype="0" fill="hold" nodeType="afterEffect">
                                  <p:stCondLst>
                                    <p:cond delay="0"/>
                                  </p:stCondLst>
                                  <p:childTnLst>
                                    <p:set>
                                      <p:cBhvr>
                                        <p:cTn id="42" dur="1" fill="hold">
                                          <p:stCondLst>
                                            <p:cond delay="0"/>
                                          </p:stCondLst>
                                        </p:cTn>
                                        <p:tgtEl>
                                          <p:spTgt spid="2131"/>
                                        </p:tgtEl>
                                        <p:attrNameLst>
                                          <p:attrName>style.visibility</p:attrName>
                                        </p:attrNameLst>
                                      </p:cBhvr>
                                      <p:to>
                                        <p:strVal val="visible"/>
                                      </p:to>
                                    </p:set>
                                    <p:animEffect transition="in" filter="fade">
                                      <p:cBhvr>
                                        <p:cTn id="43" dur="250"/>
                                        <p:tgtEl>
                                          <p:spTgt spid="2131"/>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2135"/>
                                        </p:tgtEl>
                                        <p:attrNameLst>
                                          <p:attrName>style.visibility</p:attrName>
                                        </p:attrNameLst>
                                      </p:cBhvr>
                                      <p:to>
                                        <p:strVal val="visible"/>
                                      </p:to>
                                    </p:set>
                                    <p:animEffect transition="in" filter="fade">
                                      <p:cBhvr>
                                        <p:cTn id="47" dur="500"/>
                                        <p:tgtEl>
                                          <p:spTgt spid="2135"/>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133"/>
                                        </p:tgtEl>
                                        <p:attrNameLst>
                                          <p:attrName>style.visibility</p:attrName>
                                        </p:attrNameLst>
                                      </p:cBhvr>
                                      <p:to>
                                        <p:strVal val="visible"/>
                                      </p:to>
                                    </p:set>
                                    <p:animEffect transition="in" filter="fade">
                                      <p:cBhvr>
                                        <p:cTn id="51" dur="250"/>
                                        <p:tgtEl>
                                          <p:spTgt spid="2133"/>
                                        </p:tgtEl>
                                      </p:cBhvr>
                                    </p:animEffect>
                                  </p:childTnLst>
                                </p:cTn>
                              </p:par>
                            </p:childTnLst>
                          </p:cTn>
                        </p:par>
                        <p:par>
                          <p:cTn id="52" fill="hold">
                            <p:stCondLst>
                              <p:cond delay="4750"/>
                            </p:stCondLst>
                            <p:childTnLst>
                              <p:par>
                                <p:cTn id="53" presetID="10" presetClass="entr" presetSubtype="0" fill="hold" nodeType="afterEffect">
                                  <p:stCondLst>
                                    <p:cond delay="0"/>
                                  </p:stCondLst>
                                  <p:childTnLst>
                                    <p:set>
                                      <p:cBhvr>
                                        <p:cTn id="54" dur="1" fill="hold">
                                          <p:stCondLst>
                                            <p:cond delay="0"/>
                                          </p:stCondLst>
                                        </p:cTn>
                                        <p:tgtEl>
                                          <p:spTgt spid="2136"/>
                                        </p:tgtEl>
                                        <p:attrNameLst>
                                          <p:attrName>style.visibility</p:attrName>
                                        </p:attrNameLst>
                                      </p:cBhvr>
                                      <p:to>
                                        <p:strVal val="visible"/>
                                      </p:to>
                                    </p:set>
                                    <p:animEffect transition="in" filter="fade">
                                      <p:cBhvr>
                                        <p:cTn id="55" dur="500"/>
                                        <p:tgtEl>
                                          <p:spTgt spid="2136"/>
                                        </p:tgtEl>
                                      </p:cBhvr>
                                    </p:animEffect>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2134"/>
                                        </p:tgtEl>
                                        <p:attrNameLst>
                                          <p:attrName>style.visibility</p:attrName>
                                        </p:attrNameLst>
                                      </p:cBhvr>
                                      <p:to>
                                        <p:strVal val="visible"/>
                                      </p:to>
                                    </p:set>
                                    <p:animEffect transition="in" filter="fade">
                                      <p:cBhvr>
                                        <p:cTn id="59" dur="250"/>
                                        <p:tgtEl>
                                          <p:spTgt spid="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1_Final Deck no thanking">
  <p:cSld name="1_Final Deck no thanking">
    <p:spTree>
      <p:nvGrpSpPr>
        <p:cNvPr id="1" name="Shape 2137"/>
        <p:cNvGrpSpPr/>
        <p:nvPr/>
      </p:nvGrpSpPr>
      <p:grpSpPr>
        <a:xfrm>
          <a:off x="0" y="0"/>
          <a:ext cx="0" cy="0"/>
          <a:chOff x="0" y="0"/>
          <a:chExt cx="0" cy="0"/>
        </a:xfrm>
      </p:grpSpPr>
      <p:pic>
        <p:nvPicPr>
          <p:cNvPr id="2138" name="Google Shape;2138;p409"/>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2139" name="Google Shape;2139;p4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2140" name="Google Shape;2140;p409"/>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Verdana"/>
                <a:ea typeface="Verdana"/>
                <a:cs typeface="Verdana"/>
                <a:sym typeface="Verdana"/>
              </a:rPr>
              <a:t>www.denodo.com</a:t>
            </a:r>
            <a:endParaRPr/>
          </a:p>
        </p:txBody>
      </p:sp>
      <p:sp>
        <p:nvSpPr>
          <p:cNvPr id="2141" name="Google Shape;2141;p409"/>
          <p:cNvSpPr txBox="1"/>
          <p:nvPr/>
        </p:nvSpPr>
        <p:spPr>
          <a:xfrm>
            <a:off x="7686704"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Verdana"/>
                <a:ea typeface="Verdana"/>
                <a:cs typeface="Verdana"/>
                <a:sym typeface="Verdana"/>
              </a:rPr>
              <a:t>info@denodo.com</a:t>
            </a:r>
            <a:endParaRPr/>
          </a:p>
        </p:txBody>
      </p:sp>
      <p:cxnSp>
        <p:nvCxnSpPr>
          <p:cNvPr id="2142" name="Google Shape;2142;p409"/>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143" name="Google Shape;2143;p409"/>
          <p:cNvCxnSpPr/>
          <p:nvPr/>
        </p:nvCxnSpPr>
        <p:spPr>
          <a:xfrm>
            <a:off x="7473953"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144" name="Google Shape;2144;p409"/>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Verdana"/>
                <a:ea typeface="Verdana"/>
                <a:cs typeface="Verdana"/>
                <a:sym typeface="Verdana"/>
              </a:rPr>
              <a:t>© Copyright Denodo Technologies. All rights reserved</a:t>
            </a:r>
            <a:endParaRPr/>
          </a:p>
          <a:p>
            <a:pPr marL="0" marR="0" lvl="0" indent="0" algn="ctr" rtl="0">
              <a:spcBef>
                <a:spcPts val="0"/>
              </a:spcBef>
              <a:spcAft>
                <a:spcPts val="0"/>
              </a:spcAft>
              <a:buNone/>
            </a:pPr>
            <a:r>
              <a:rPr lang="en-US" sz="900">
                <a:solidFill>
                  <a:srgbClr val="B2B2B2"/>
                </a:solidFill>
                <a:latin typeface="Verdana"/>
                <a:ea typeface="Verdana"/>
                <a:cs typeface="Verdana"/>
                <a:sym typeface="Verdana"/>
              </a:rPr>
              <a:t>Unless otherwise specified, no part of this PDF file may be reproduced or utilized in any for or by any means, electronic or mechanical, including photocopying and microfilm, without prior the written authorization from Denodo Technologies.</a:t>
            </a:r>
            <a:endParaRPr sz="900">
              <a:solidFill>
                <a:srgbClr val="B2B2B2"/>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8"/>
                                        </p:tgtEl>
                                        <p:attrNameLst>
                                          <p:attrName>style.visibility</p:attrName>
                                        </p:attrNameLst>
                                      </p:cBhvr>
                                      <p:to>
                                        <p:strVal val="visible"/>
                                      </p:to>
                                    </p:set>
                                    <p:animEffect transition="in" filter="fade">
                                      <p:cBhvr>
                                        <p:cTn id="7" dur="500"/>
                                        <p:tgtEl>
                                          <p:spTgt spid="21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39"/>
                                        </p:tgtEl>
                                        <p:attrNameLst>
                                          <p:attrName>style.visibility</p:attrName>
                                        </p:attrNameLst>
                                      </p:cBhvr>
                                      <p:to>
                                        <p:strVal val="visible"/>
                                      </p:to>
                                    </p:set>
                                    <p:animEffect transition="in" filter="fade">
                                      <p:cBhvr>
                                        <p:cTn id="11" dur="250"/>
                                        <p:tgtEl>
                                          <p:spTgt spid="2139"/>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142"/>
                                        </p:tgtEl>
                                        <p:attrNameLst>
                                          <p:attrName>style.visibility</p:attrName>
                                        </p:attrNameLst>
                                      </p:cBhvr>
                                      <p:to>
                                        <p:strVal val="visible"/>
                                      </p:to>
                                    </p:set>
                                    <p:animEffect transition="in" filter="fade">
                                      <p:cBhvr>
                                        <p:cTn id="15" dur="500"/>
                                        <p:tgtEl>
                                          <p:spTgt spid="2142"/>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250"/>
                                        <p:tgtEl>
                                          <p:spTgt spid="214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143"/>
                                        </p:tgtEl>
                                        <p:attrNameLst>
                                          <p:attrName>style.visibility</p:attrName>
                                        </p:attrNameLst>
                                      </p:cBhvr>
                                      <p:to>
                                        <p:strVal val="visible"/>
                                      </p:to>
                                    </p:set>
                                    <p:animEffect transition="in" filter="fade">
                                      <p:cBhvr>
                                        <p:cTn id="23" dur="500"/>
                                        <p:tgtEl>
                                          <p:spTgt spid="214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141"/>
                                        </p:tgtEl>
                                        <p:attrNameLst>
                                          <p:attrName>style.visibility</p:attrName>
                                        </p:attrNameLst>
                                      </p:cBhvr>
                                      <p:to>
                                        <p:strVal val="visible"/>
                                      </p:to>
                                    </p:set>
                                    <p:animEffect transition="in" filter="fade">
                                      <p:cBhvr>
                                        <p:cTn id="27" dur="250"/>
                                        <p:tgtEl>
                                          <p:spTgt spid="2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145"/>
        <p:cNvGrpSpPr/>
        <p:nvPr/>
      </p:nvGrpSpPr>
      <p:grpSpPr>
        <a:xfrm>
          <a:off x="0" y="0"/>
          <a:ext cx="0" cy="0"/>
          <a:chOff x="0" y="0"/>
          <a:chExt cx="0" cy="0"/>
        </a:xfrm>
      </p:grpSpPr>
      <p:sp>
        <p:nvSpPr>
          <p:cNvPr id="2146" name="Google Shape;2146;p410"/>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47" name="Google Shape;2147;p410"/>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8" name="Google Shape;2148;p410"/>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400" b="0">
                <a:solidFill>
                  <a:srgbClr val="FFFFFF"/>
                </a:solidFill>
                <a:latin typeface="Verdana"/>
                <a:ea typeface="Verdana"/>
                <a:cs typeface="Verdana"/>
                <a:sym typeface="Verdana"/>
              </a:defRPr>
            </a:lvl1pPr>
            <a:lvl2pPr marL="0" lvl="1" indent="0" algn="l">
              <a:spcBef>
                <a:spcPts val="0"/>
              </a:spcBef>
              <a:buNone/>
              <a:defRPr sz="1400" b="0">
                <a:solidFill>
                  <a:srgbClr val="FFFFFF"/>
                </a:solidFill>
                <a:latin typeface="Verdana"/>
                <a:ea typeface="Verdana"/>
                <a:cs typeface="Verdana"/>
                <a:sym typeface="Verdana"/>
              </a:defRPr>
            </a:lvl2pPr>
            <a:lvl3pPr marL="0" lvl="2" indent="0" algn="l">
              <a:spcBef>
                <a:spcPts val="0"/>
              </a:spcBef>
              <a:buNone/>
              <a:defRPr sz="1400" b="0">
                <a:solidFill>
                  <a:srgbClr val="FFFFFF"/>
                </a:solidFill>
                <a:latin typeface="Verdana"/>
                <a:ea typeface="Verdana"/>
                <a:cs typeface="Verdana"/>
                <a:sym typeface="Verdana"/>
              </a:defRPr>
            </a:lvl3pPr>
            <a:lvl4pPr marL="0" lvl="3" indent="0" algn="l">
              <a:spcBef>
                <a:spcPts val="0"/>
              </a:spcBef>
              <a:buNone/>
              <a:defRPr sz="1400" b="0">
                <a:solidFill>
                  <a:srgbClr val="FFFFFF"/>
                </a:solidFill>
                <a:latin typeface="Verdana"/>
                <a:ea typeface="Verdana"/>
                <a:cs typeface="Verdana"/>
                <a:sym typeface="Verdana"/>
              </a:defRPr>
            </a:lvl4pPr>
            <a:lvl5pPr marL="0" lvl="4" indent="0" algn="l">
              <a:spcBef>
                <a:spcPts val="0"/>
              </a:spcBef>
              <a:buNone/>
              <a:defRPr sz="1400" b="0">
                <a:solidFill>
                  <a:srgbClr val="FFFFFF"/>
                </a:solidFill>
                <a:latin typeface="Verdana"/>
                <a:ea typeface="Verdana"/>
                <a:cs typeface="Verdana"/>
                <a:sym typeface="Verdana"/>
              </a:defRPr>
            </a:lvl5pPr>
            <a:lvl6pPr marL="0" lvl="5" indent="0" algn="l">
              <a:spcBef>
                <a:spcPts val="0"/>
              </a:spcBef>
              <a:buNone/>
              <a:defRPr sz="1400" b="0">
                <a:solidFill>
                  <a:srgbClr val="FFFFFF"/>
                </a:solidFill>
                <a:latin typeface="Verdana"/>
                <a:ea typeface="Verdana"/>
                <a:cs typeface="Verdana"/>
                <a:sym typeface="Verdana"/>
              </a:defRPr>
            </a:lvl6pPr>
            <a:lvl7pPr marL="0" lvl="6" indent="0" algn="l">
              <a:spcBef>
                <a:spcPts val="0"/>
              </a:spcBef>
              <a:buNone/>
              <a:defRPr sz="1400" b="0">
                <a:solidFill>
                  <a:srgbClr val="FFFFFF"/>
                </a:solidFill>
                <a:latin typeface="Verdana"/>
                <a:ea typeface="Verdana"/>
                <a:cs typeface="Verdana"/>
                <a:sym typeface="Verdana"/>
              </a:defRPr>
            </a:lvl7pPr>
            <a:lvl8pPr marL="0" lvl="7" indent="0" algn="l">
              <a:spcBef>
                <a:spcPts val="0"/>
              </a:spcBef>
              <a:buNone/>
              <a:defRPr sz="1400" b="0">
                <a:solidFill>
                  <a:srgbClr val="FFFFFF"/>
                </a:solidFill>
                <a:latin typeface="Verdana"/>
                <a:ea typeface="Verdana"/>
                <a:cs typeface="Verdana"/>
                <a:sym typeface="Verdana"/>
              </a:defRPr>
            </a:lvl8pPr>
            <a:lvl9pPr marL="0" lvl="8" indent="0" algn="l">
              <a:spcBef>
                <a:spcPts val="0"/>
              </a:spcBef>
              <a:buNone/>
              <a:defRPr sz="1400" b="0">
                <a:solidFill>
                  <a:srgbClr val="FFFFFF"/>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2149" name="Google Shape;2149;p410"/>
          <p:cNvSpPr txBox="1">
            <a:spLocks noGrp="1"/>
          </p:cNvSpPr>
          <p:nvPr>
            <p:ph type="body" idx="1"/>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50" name="Google Shape;2150;p4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51" name="Google Shape;2151;p410"/>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52" name="Google Shape;2152;p410"/>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2153" name="Google Shape;2153;p4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54" name="Google Shape;2154;p410"/>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2155"/>
        <p:cNvGrpSpPr/>
        <p:nvPr/>
      </p:nvGrpSpPr>
      <p:grpSpPr>
        <a:xfrm>
          <a:off x="0" y="0"/>
          <a:ext cx="0" cy="0"/>
          <a:chOff x="0" y="0"/>
          <a:chExt cx="0" cy="0"/>
        </a:xfrm>
      </p:grpSpPr>
      <p:pic>
        <p:nvPicPr>
          <p:cNvPr id="2156" name="Google Shape;2156;p411"/>
          <p:cNvPicPr preferRelativeResize="0"/>
          <p:nvPr/>
        </p:nvPicPr>
        <p:blipFill rotWithShape="1">
          <a:blip r:embed="rId2">
            <a:alphaModFix/>
          </a:blip>
          <a:srcRect/>
          <a:stretch/>
        </p:blipFill>
        <p:spPr>
          <a:xfrm>
            <a:off x="867" y="-33051"/>
            <a:ext cx="12360060" cy="6891051"/>
          </a:xfrm>
          <a:prstGeom prst="rect">
            <a:avLst/>
          </a:prstGeom>
          <a:noFill/>
          <a:ln>
            <a:noFill/>
          </a:ln>
        </p:spPr>
      </p:pic>
      <p:sp>
        <p:nvSpPr>
          <p:cNvPr id="2157" name="Google Shape;2157;p411"/>
          <p:cNvSpPr/>
          <p:nvPr/>
        </p:nvSpPr>
        <p:spPr>
          <a:xfrm>
            <a:off x="1" y="2956970"/>
            <a:ext cx="8460955" cy="2727734"/>
          </a:xfrm>
          <a:prstGeom prst="rect">
            <a:avLst/>
          </a:prstGeom>
          <a:solidFill>
            <a:schemeClr val="dk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58" name="Google Shape;2158;p411"/>
          <p:cNvSpPr/>
          <p:nvPr/>
        </p:nvSpPr>
        <p:spPr>
          <a:xfrm>
            <a:off x="867" y="2107125"/>
            <a:ext cx="3239487" cy="8498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pic>
        <p:nvPicPr>
          <p:cNvPr id="2159" name="Google Shape;2159;p4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1272" y="2249899"/>
            <a:ext cx="1855251" cy="496288"/>
          </a:xfrm>
          <a:prstGeom prst="rect">
            <a:avLst/>
          </a:prstGeom>
          <a:noFill/>
          <a:ln>
            <a:noFill/>
          </a:ln>
        </p:spPr>
      </p:pic>
      <p:sp>
        <p:nvSpPr>
          <p:cNvPr id="2160" name="Google Shape;2160;p411"/>
          <p:cNvSpPr txBox="1">
            <a:spLocks noGrp="1"/>
          </p:cNvSpPr>
          <p:nvPr>
            <p:ph type="body" idx="1"/>
          </p:nvPr>
        </p:nvSpPr>
        <p:spPr>
          <a:xfrm>
            <a:off x="695325" y="3192463"/>
            <a:ext cx="7608888" cy="1230312"/>
          </a:xfrm>
          <a:prstGeom prst="rect">
            <a:avLst/>
          </a:prstGeom>
          <a:noFill/>
          <a:ln>
            <a:noFill/>
          </a:ln>
        </p:spPr>
        <p:txBody>
          <a:bodyPr spcFirstLastPara="1" wrap="square" lIns="0" tIns="0" rIns="0" bIns="324000" anchor="b" anchorCtr="0">
            <a:noAutofit/>
          </a:bodyPr>
          <a:lstStyle>
            <a:lvl1pPr marL="457200" lvl="0" indent="-228600" algn="l">
              <a:lnSpc>
                <a:spcPct val="100000"/>
              </a:lnSpc>
              <a:spcBef>
                <a:spcPts val="1000"/>
              </a:spcBef>
              <a:spcAft>
                <a:spcPts val="0"/>
              </a:spcAft>
              <a:buClr>
                <a:schemeClr val="lt1"/>
              </a:buClr>
              <a:buSzPts val="4000"/>
              <a:buNone/>
              <a:defRPr sz="40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1" name="Google Shape;2161;p411"/>
          <p:cNvSpPr txBox="1">
            <a:spLocks noGrp="1"/>
          </p:cNvSpPr>
          <p:nvPr>
            <p:ph type="body" idx="2"/>
          </p:nvPr>
        </p:nvSpPr>
        <p:spPr>
          <a:xfrm>
            <a:off x="695325" y="4489282"/>
            <a:ext cx="7608888" cy="989013"/>
          </a:xfrm>
          <a:prstGeom prst="rect">
            <a:avLst/>
          </a:prstGeom>
          <a:noFill/>
          <a:ln>
            <a:noFill/>
          </a:ln>
        </p:spPr>
        <p:txBody>
          <a:bodyPr spcFirstLastPara="1" wrap="square" lIns="0" tIns="0" rIns="0" bIns="324000" anchor="t" anchorCtr="0">
            <a:normAutofit/>
          </a:bodyPr>
          <a:lstStyle>
            <a:lvl1pPr marL="457200" lvl="0" indent="-228600" algn="l">
              <a:lnSpc>
                <a:spcPct val="100000"/>
              </a:lnSpc>
              <a:spcBef>
                <a:spcPts val="1000"/>
              </a:spcBef>
              <a:spcAft>
                <a:spcPts val="0"/>
              </a:spcAft>
              <a:buClr>
                <a:schemeClr val="lt1"/>
              </a:buClr>
              <a:buSzPts val="2400"/>
              <a:buNone/>
              <a:defRPr>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reak Time">
  <p:cSld name="Break Time">
    <p:spTree>
      <p:nvGrpSpPr>
        <p:cNvPr id="1" name="Shape 230"/>
        <p:cNvGrpSpPr/>
        <p:nvPr/>
      </p:nvGrpSpPr>
      <p:grpSpPr>
        <a:xfrm>
          <a:off x="0" y="0"/>
          <a:ext cx="0" cy="0"/>
          <a:chOff x="0" y="0"/>
          <a:chExt cx="0" cy="0"/>
        </a:xfrm>
      </p:grpSpPr>
      <p:sp>
        <p:nvSpPr>
          <p:cNvPr id="231" name="Google Shape;231;p17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32" name="Google Shape;232;p1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33" name="Google Shape;233;p175"/>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Calibri"/>
                <a:ea typeface="Calibri"/>
                <a:cs typeface="Calibri"/>
                <a:sym typeface="Calibri"/>
              </a:rPr>
              <a:t>Break Time</a:t>
            </a:r>
            <a:endParaRPr/>
          </a:p>
        </p:txBody>
      </p:sp>
      <p:sp>
        <p:nvSpPr>
          <p:cNvPr id="234" name="Google Shape;234;p175"/>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grpSp>
        <p:nvGrpSpPr>
          <p:cNvPr id="235" name="Google Shape;235;p175"/>
          <p:cNvGrpSpPr/>
          <p:nvPr/>
        </p:nvGrpSpPr>
        <p:grpSpPr>
          <a:xfrm>
            <a:off x="4343129" y="1610825"/>
            <a:ext cx="1075656" cy="1932926"/>
            <a:chOff x="1617663" y="858838"/>
            <a:chExt cx="1993900" cy="3582988"/>
          </a:xfrm>
        </p:grpSpPr>
        <p:sp>
          <p:nvSpPr>
            <p:cNvPr id="236" name="Google Shape;236;p175"/>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37" name="Google Shape;237;p175"/>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grpSp>
        <p:nvGrpSpPr>
          <p:cNvPr id="238" name="Google Shape;238;p175"/>
          <p:cNvGrpSpPr/>
          <p:nvPr/>
        </p:nvGrpSpPr>
        <p:grpSpPr>
          <a:xfrm>
            <a:off x="6515912" y="1608138"/>
            <a:ext cx="1672124" cy="1953097"/>
            <a:chOff x="6872288" y="1608138"/>
            <a:chExt cx="1936750" cy="2262188"/>
          </a:xfrm>
        </p:grpSpPr>
        <p:sp>
          <p:nvSpPr>
            <p:cNvPr id="239" name="Google Shape;239;p175"/>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40" name="Google Shape;240;p175"/>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41" name="Google Shape;241;p175"/>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250"/>
                                        <p:tgtEl>
                                          <p:spTgt spid="23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250"/>
                                        <p:tgtEl>
                                          <p:spTgt spid="23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fade">
                                      <p:cBhvr>
                                        <p:cTn id="15" dur="250"/>
                                        <p:tgtEl>
                                          <p:spTgt spid="23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33"/>
                                        </p:tgtEl>
                                        <p:attrNameLst>
                                          <p:attrName>style.visibility</p:attrName>
                                        </p:attrNameLst>
                                      </p:cBhvr>
                                      <p:to>
                                        <p:strVal val="visible"/>
                                      </p:to>
                                    </p:set>
                                    <p:animEffect transition="in" filter="fade">
                                      <p:cBhvr>
                                        <p:cTn id="19"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2162"/>
        <p:cNvGrpSpPr/>
        <p:nvPr/>
      </p:nvGrpSpPr>
      <p:grpSpPr>
        <a:xfrm>
          <a:off x="0" y="0"/>
          <a:ext cx="0" cy="0"/>
          <a:chOff x="0" y="0"/>
          <a:chExt cx="0" cy="0"/>
        </a:xfrm>
      </p:grpSpPr>
      <p:sp>
        <p:nvSpPr>
          <p:cNvPr id="2163" name="Google Shape;2163;p412"/>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000"/>
              <a:buFont typeface="Verda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4" name="Google Shape;2164;p412"/>
          <p:cNvSpPr txBox="1">
            <a:spLocks noGrp="1"/>
          </p:cNvSpPr>
          <p:nvPr>
            <p:ph type="ftr" idx="11"/>
          </p:nvPr>
        </p:nvSpPr>
        <p:spPr>
          <a:xfrm>
            <a:off x="622301" y="6316521"/>
            <a:ext cx="5185668" cy="2730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a:solidFill>
                  <a:srgbClr val="FF000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1_Title and Placeholders">
  <p:cSld name="1_Title and Placeholders">
    <p:spTree>
      <p:nvGrpSpPr>
        <p:cNvPr id="1" name="Shape 2165"/>
        <p:cNvGrpSpPr/>
        <p:nvPr/>
      </p:nvGrpSpPr>
      <p:grpSpPr>
        <a:xfrm>
          <a:off x="0" y="0"/>
          <a:ext cx="0" cy="0"/>
          <a:chOff x="0" y="0"/>
          <a:chExt cx="0" cy="0"/>
        </a:xfrm>
      </p:grpSpPr>
      <p:sp>
        <p:nvSpPr>
          <p:cNvPr id="2166" name="Google Shape;2166;p41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Verdana"/>
              <a:buNone/>
              <a:defRPr sz="32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7" name="Google Shape;2167;p413"/>
          <p:cNvSpPr txBox="1">
            <a:spLocks noGrp="1"/>
          </p:cNvSpPr>
          <p:nvPr>
            <p:ph type="body" idx="1"/>
          </p:nvPr>
        </p:nvSpPr>
        <p:spPr>
          <a:xfrm>
            <a:off x="695323" y="1781178"/>
            <a:ext cx="10725152" cy="4395789"/>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2400"/>
              <a:buNone/>
              <a:defRPr>
                <a:latin typeface="Verdana"/>
                <a:ea typeface="Verdana"/>
                <a:cs typeface="Verdana"/>
                <a:sym typeface="Verdana"/>
              </a:defRPr>
            </a:lvl1pPr>
            <a:lvl2pPr marL="914400" lvl="1" indent="-355600" algn="l">
              <a:lnSpc>
                <a:spcPct val="120000"/>
              </a:lnSpc>
              <a:spcBef>
                <a:spcPts val="500"/>
              </a:spcBef>
              <a:spcAft>
                <a:spcPts val="0"/>
              </a:spcAft>
              <a:buSzPts val="2000"/>
              <a:buChar char="▪"/>
              <a:defRPr>
                <a:latin typeface="Verdana"/>
                <a:ea typeface="Verdana"/>
                <a:cs typeface="Verdana"/>
                <a:sym typeface="Verdana"/>
              </a:defRPr>
            </a:lvl2pPr>
            <a:lvl3pPr marL="1371600" lvl="2" indent="-355600" algn="l">
              <a:lnSpc>
                <a:spcPct val="120000"/>
              </a:lnSpc>
              <a:spcBef>
                <a:spcPts val="500"/>
              </a:spcBef>
              <a:spcAft>
                <a:spcPts val="0"/>
              </a:spcAft>
              <a:buSzPts val="2000"/>
              <a:buChar char="▪"/>
              <a:defRPr>
                <a:latin typeface="Verdana"/>
                <a:ea typeface="Verdana"/>
                <a:cs typeface="Verdana"/>
                <a:sym typeface="Verdana"/>
              </a:defRPr>
            </a:lvl3pPr>
            <a:lvl4pPr marL="1828800" lvl="3" indent="-355600" algn="l">
              <a:lnSpc>
                <a:spcPct val="120000"/>
              </a:lnSpc>
              <a:spcBef>
                <a:spcPts val="500"/>
              </a:spcBef>
              <a:spcAft>
                <a:spcPts val="0"/>
              </a:spcAft>
              <a:buSzPts val="2000"/>
              <a:buChar char="▪"/>
              <a:defRPr>
                <a:latin typeface="Verdana"/>
                <a:ea typeface="Verdana"/>
                <a:cs typeface="Verdana"/>
                <a:sym typeface="Verdana"/>
              </a:defRPr>
            </a:lvl4pPr>
            <a:lvl5pPr marL="2286000" lvl="4" indent="-342900" algn="l">
              <a:lnSpc>
                <a:spcPct val="90000"/>
              </a:lnSpc>
              <a:spcBef>
                <a:spcPts val="500"/>
              </a:spcBef>
              <a:spcAft>
                <a:spcPts val="0"/>
              </a:spcAft>
              <a:buClr>
                <a:schemeClr val="dk1"/>
              </a:buClr>
              <a:buSzPts val="1800"/>
              <a:buChar char="•"/>
              <a:defRPr>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8" name="Google Shape;2168;p413"/>
          <p:cNvSpPr txBox="1">
            <a:spLocks noGrp="1"/>
          </p:cNvSpPr>
          <p:nvPr>
            <p:ph type="body" idx="2"/>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Verdana"/>
                <a:ea typeface="Verdana"/>
                <a:cs typeface="Verdana"/>
                <a:sym typeface="Verdana"/>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69" name="Google Shape;2169;p4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70" name="Google Shape;2170;p41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cxnSp>
        <p:nvCxnSpPr>
          <p:cNvPr id="2171" name="Google Shape;2171;p413"/>
          <p:cNvCxnSpPr/>
          <p:nvPr/>
        </p:nvCxnSpPr>
        <p:spPr>
          <a:xfrm>
            <a:off x="2037083" y="6501852"/>
            <a:ext cx="0" cy="212795"/>
          </a:xfrm>
          <a:prstGeom prst="straightConnector1">
            <a:avLst/>
          </a:prstGeom>
          <a:noFill/>
          <a:ln w="9525" cap="flat" cmpd="sng">
            <a:solidFill>
              <a:srgbClr val="7F7F7F"/>
            </a:solidFill>
            <a:prstDash val="solid"/>
            <a:miter lim="800000"/>
            <a:headEnd type="none" w="sm" len="sm"/>
            <a:tailEnd type="none" w="sm" len="sm"/>
          </a:ln>
        </p:spPr>
      </p:cxnSp>
      <p:sp>
        <p:nvSpPr>
          <p:cNvPr id="2172" name="Google Shape;2172;p413"/>
          <p:cNvSpPr/>
          <p:nvPr/>
        </p:nvSpPr>
        <p:spPr>
          <a:xfrm>
            <a:off x="11583460"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Verdana"/>
                <a:ea typeface="Verdana"/>
                <a:cs typeface="Verdana"/>
                <a:sym typeface="Verdana"/>
              </a:rPr>
              <a:t>‹#›</a:t>
            </a:fld>
            <a:endParaRPr sz="1800">
              <a:solidFill>
                <a:schemeClr val="dk1"/>
              </a:solidFill>
              <a:latin typeface="Verdana"/>
              <a:ea typeface="Verdana"/>
              <a:cs typeface="Verdana"/>
              <a:sym typeface="Verdana"/>
            </a:endParaRPr>
          </a:p>
        </p:txBody>
      </p:sp>
      <p:cxnSp>
        <p:nvCxnSpPr>
          <p:cNvPr id="2173" name="Google Shape;2173;p41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174" name="Google Shape;2174;p413"/>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Verdana"/>
                <a:ea typeface="Verdana"/>
                <a:cs typeface="Verdana"/>
                <a:sym typeface="Verdana"/>
              </a:rPr>
              <a:t>‹#›</a:t>
            </a:fld>
            <a:endParaRPr sz="1800">
              <a:solidFill>
                <a:schemeClr val="lt1"/>
              </a:solidFill>
              <a:latin typeface="Verdana"/>
              <a:ea typeface="Verdana"/>
              <a:cs typeface="Verdana"/>
              <a:sym typeface="Verdana"/>
            </a:endParaRPr>
          </a:p>
        </p:txBody>
      </p:sp>
      <p:pic>
        <p:nvPicPr>
          <p:cNvPr id="2175" name="Google Shape;2175;p4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76" name="Google Shape;2176;p413"/>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2_Title and Placeholders">
  <p:cSld name="2_Title and Placeholders">
    <p:spTree>
      <p:nvGrpSpPr>
        <p:cNvPr id="1" name="Shape 2177"/>
        <p:cNvGrpSpPr/>
        <p:nvPr/>
      </p:nvGrpSpPr>
      <p:grpSpPr>
        <a:xfrm>
          <a:off x="0" y="0"/>
          <a:ext cx="0" cy="0"/>
          <a:chOff x="0" y="0"/>
          <a:chExt cx="0" cy="0"/>
        </a:xfrm>
      </p:grpSpPr>
      <p:pic>
        <p:nvPicPr>
          <p:cNvPr id="2178" name="Google Shape;2178;p4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179" name="Google Shape;2179;p41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Verdana"/>
              <a:buNone/>
              <a:defRPr sz="36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0" name="Google Shape;2180;p414"/>
          <p:cNvSpPr txBox="1">
            <a:spLocks noGrp="1"/>
          </p:cNvSpPr>
          <p:nvPr>
            <p:ph type="body" idx="1"/>
          </p:nvPr>
        </p:nvSpPr>
        <p:spPr>
          <a:xfrm>
            <a:off x="695327" y="1036107"/>
            <a:ext cx="10725151" cy="372031"/>
          </a:xfrm>
          <a:prstGeom prst="rect">
            <a:avLst/>
          </a:prstGeom>
          <a:noFill/>
          <a:ln>
            <a:noFill/>
          </a:ln>
        </p:spPr>
        <p:txBody>
          <a:bodyPr spcFirstLastPara="1" wrap="square" lIns="0" tIns="0" rIns="0" bIns="32400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Verdana"/>
                <a:ea typeface="Verdana"/>
                <a:cs typeface="Verdana"/>
                <a:sym typeface="Verdana"/>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1" name="Google Shape;2181;p41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2182" name="Google Shape;2182;p41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Verdana"/>
                <a:ea typeface="Verdana"/>
                <a:cs typeface="Verdana"/>
                <a:sym typeface="Verdana"/>
              </a:rPr>
              <a:t>‹#›</a:t>
            </a:fld>
            <a:endParaRPr sz="1800">
              <a:solidFill>
                <a:srgbClr val="424242"/>
              </a:solidFill>
              <a:latin typeface="Verdana"/>
              <a:ea typeface="Verdana"/>
              <a:cs typeface="Verdana"/>
              <a:sym typeface="Verdana"/>
            </a:endParaRPr>
          </a:p>
        </p:txBody>
      </p:sp>
      <p:cxnSp>
        <p:nvCxnSpPr>
          <p:cNvPr id="2183" name="Google Shape;2183;p41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184" name="Google Shape;2184;p414"/>
          <p:cNvSpPr txBox="1">
            <a:spLocks noGrp="1"/>
          </p:cNvSpPr>
          <p:nvPr>
            <p:ph type="body" idx="2"/>
          </p:nvPr>
        </p:nvSpPr>
        <p:spPr>
          <a:xfrm>
            <a:off x="695323" y="1781178"/>
            <a:ext cx="10725150" cy="4395788"/>
          </a:xfrm>
          <a:prstGeom prst="rect">
            <a:avLst/>
          </a:prstGeom>
          <a:noFill/>
          <a:ln>
            <a:noFill/>
          </a:ln>
        </p:spPr>
        <p:txBody>
          <a:bodyPr spcFirstLastPara="1" wrap="square" lIns="0" tIns="0" rIns="0" bIns="32400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Subsection Title">
  <p:cSld name="Subsection Title">
    <p:bg>
      <p:bgPr>
        <a:solidFill>
          <a:srgbClr val="EFEFEF"/>
        </a:solidFill>
        <a:effectLst/>
      </p:bgPr>
    </p:bg>
    <p:spTree>
      <p:nvGrpSpPr>
        <p:cNvPr id="1" name="Shape 2185"/>
        <p:cNvGrpSpPr/>
        <p:nvPr/>
      </p:nvGrpSpPr>
      <p:grpSpPr>
        <a:xfrm>
          <a:off x="0" y="0"/>
          <a:ext cx="0" cy="0"/>
          <a:chOff x="0" y="0"/>
          <a:chExt cx="0" cy="0"/>
        </a:xfrm>
      </p:grpSpPr>
      <p:pic>
        <p:nvPicPr>
          <p:cNvPr id="2186" name="Google Shape;2186;p415"/>
          <p:cNvPicPr preferRelativeResize="0"/>
          <p:nvPr/>
        </p:nvPicPr>
        <p:blipFill rotWithShape="1">
          <a:blip r:embed="rId2">
            <a:alphaModFix/>
          </a:blip>
          <a:srcRect/>
          <a:stretch/>
        </p:blipFill>
        <p:spPr>
          <a:xfrm>
            <a:off x="7602510" y="2330537"/>
            <a:ext cx="5572884" cy="5387121"/>
          </a:xfrm>
          <a:prstGeom prst="rect">
            <a:avLst/>
          </a:prstGeom>
          <a:noFill/>
          <a:ln>
            <a:noFill/>
          </a:ln>
        </p:spPr>
      </p:pic>
      <p:sp>
        <p:nvSpPr>
          <p:cNvPr id="2187" name="Google Shape;2187;p415"/>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Verdana"/>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8" name="Google Shape;2188;p415"/>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Verdana"/>
              <a:ea typeface="Verdana"/>
              <a:cs typeface="Verdana"/>
              <a:sym typeface="Verdana"/>
            </a:endParaRPr>
          </a:p>
        </p:txBody>
      </p:sp>
      <p:sp>
        <p:nvSpPr>
          <p:cNvPr id="2189" name="Google Shape;2189;p415"/>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6"/>
                                        </p:tgtEl>
                                        <p:attrNameLst>
                                          <p:attrName>style.visibility</p:attrName>
                                        </p:attrNameLst>
                                      </p:cBhvr>
                                      <p:to>
                                        <p:strVal val="visible"/>
                                      </p:to>
                                    </p:set>
                                    <p:animEffect transition="in" filter="fade">
                                      <p:cBhvr>
                                        <p:cTn id="7" dur="500"/>
                                        <p:tgtEl>
                                          <p:spTgt spid="2186"/>
                                        </p:tgtEl>
                                      </p:cBhvr>
                                    </p:animEffect>
                                  </p:childTnLst>
                                </p:cTn>
                              </p:par>
                              <p:par>
                                <p:cTn id="8" presetID="10" presetClass="entr" presetSubtype="0" fill="hold" nodeType="withEffect">
                                  <p:stCondLst>
                                    <p:cond delay="0"/>
                                  </p:stCondLst>
                                  <p:childTnLst>
                                    <p:set>
                                      <p:cBhvr>
                                        <p:cTn id="9" dur="1" fill="hold">
                                          <p:stCondLst>
                                            <p:cond delay="0"/>
                                          </p:stCondLst>
                                        </p:cTn>
                                        <p:tgtEl>
                                          <p:spTgt spid="2188"/>
                                        </p:tgtEl>
                                        <p:attrNameLst>
                                          <p:attrName>style.visibility</p:attrName>
                                        </p:attrNameLst>
                                      </p:cBhvr>
                                      <p:to>
                                        <p:strVal val="visible"/>
                                      </p:to>
                                    </p:set>
                                    <p:animEffect transition="in" filter="fade">
                                      <p:cBhvr>
                                        <p:cTn id="10" dur="250"/>
                                        <p:tgtEl>
                                          <p:spTgt spid="218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89">
                                            <p:txEl>
                                              <p:pRg st="0" end="0"/>
                                            </p:txEl>
                                          </p:spTgt>
                                        </p:tgtEl>
                                        <p:attrNameLst>
                                          <p:attrName>style.visibility</p:attrName>
                                        </p:attrNameLst>
                                      </p:cBhvr>
                                      <p:to>
                                        <p:strVal val="visible"/>
                                      </p:to>
                                    </p:set>
                                    <p:animEffect transition="in" filter="fade">
                                      <p:cBhvr>
                                        <p:cTn id="14" dur="250"/>
                                        <p:tgtEl>
                                          <p:spTgt spid="2189">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2189">
                                            <p:txEl>
                                              <p:pRg st="1" end="1"/>
                                            </p:txEl>
                                          </p:spTgt>
                                        </p:tgtEl>
                                        <p:attrNameLst>
                                          <p:attrName>style.visibility</p:attrName>
                                        </p:attrNameLst>
                                      </p:cBhvr>
                                      <p:to>
                                        <p:strVal val="visible"/>
                                      </p:to>
                                    </p:set>
                                    <p:animEffect transition="in" filter="fade">
                                      <p:cBhvr>
                                        <p:cTn id="18" dur="250"/>
                                        <p:tgtEl>
                                          <p:spTgt spid="2189">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189">
                                            <p:txEl>
                                              <p:pRg st="2" end="2"/>
                                            </p:txEl>
                                          </p:spTgt>
                                        </p:tgtEl>
                                        <p:attrNameLst>
                                          <p:attrName>style.visibility</p:attrName>
                                        </p:attrNameLst>
                                      </p:cBhvr>
                                      <p:to>
                                        <p:strVal val="visible"/>
                                      </p:to>
                                    </p:set>
                                    <p:animEffect transition="in" filter="fade">
                                      <p:cBhvr>
                                        <p:cTn id="22" dur="250"/>
                                        <p:tgtEl>
                                          <p:spTgt spid="2189">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2189">
                                            <p:txEl>
                                              <p:pRg st="3" end="3"/>
                                            </p:txEl>
                                          </p:spTgt>
                                        </p:tgtEl>
                                        <p:attrNameLst>
                                          <p:attrName>style.visibility</p:attrName>
                                        </p:attrNameLst>
                                      </p:cBhvr>
                                      <p:to>
                                        <p:strVal val="visible"/>
                                      </p:to>
                                    </p:set>
                                    <p:animEffect transition="in" filter="fade">
                                      <p:cBhvr>
                                        <p:cTn id="26" dur="250"/>
                                        <p:tgtEl>
                                          <p:spTgt spid="2189">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189">
                                            <p:txEl>
                                              <p:pRg st="4" end="4"/>
                                            </p:txEl>
                                          </p:spTgt>
                                        </p:tgtEl>
                                        <p:attrNameLst>
                                          <p:attrName>style.visibility</p:attrName>
                                        </p:attrNameLst>
                                      </p:cBhvr>
                                      <p:to>
                                        <p:strVal val="visible"/>
                                      </p:to>
                                    </p:set>
                                    <p:animEffect transition="in" filter="fade">
                                      <p:cBhvr>
                                        <p:cTn id="30" dur="250"/>
                                        <p:tgtEl>
                                          <p:spTgt spid="2189">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2189">
                                            <p:txEl>
                                              <p:pRg st="5" end="5"/>
                                            </p:txEl>
                                          </p:spTgt>
                                        </p:tgtEl>
                                        <p:attrNameLst>
                                          <p:attrName>style.visibility</p:attrName>
                                        </p:attrNameLst>
                                      </p:cBhvr>
                                      <p:to>
                                        <p:strVal val="visible"/>
                                      </p:to>
                                    </p:set>
                                    <p:animEffect transition="in" filter="fade">
                                      <p:cBhvr>
                                        <p:cTn id="34" dur="250"/>
                                        <p:tgtEl>
                                          <p:spTgt spid="2189">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189">
                                            <p:txEl>
                                              <p:pRg st="6" end="6"/>
                                            </p:txEl>
                                          </p:spTgt>
                                        </p:tgtEl>
                                        <p:attrNameLst>
                                          <p:attrName>style.visibility</p:attrName>
                                        </p:attrNameLst>
                                      </p:cBhvr>
                                      <p:to>
                                        <p:strVal val="visible"/>
                                      </p:to>
                                    </p:set>
                                    <p:animEffect transition="in" filter="fade">
                                      <p:cBhvr>
                                        <p:cTn id="38" dur="250"/>
                                        <p:tgtEl>
                                          <p:spTgt spid="2189">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2189">
                                            <p:txEl>
                                              <p:pRg st="7" end="7"/>
                                            </p:txEl>
                                          </p:spTgt>
                                        </p:tgtEl>
                                        <p:attrNameLst>
                                          <p:attrName>style.visibility</p:attrName>
                                        </p:attrNameLst>
                                      </p:cBhvr>
                                      <p:to>
                                        <p:strVal val="visible"/>
                                      </p:to>
                                    </p:set>
                                    <p:animEffect transition="in" filter="fade">
                                      <p:cBhvr>
                                        <p:cTn id="42" dur="250"/>
                                        <p:tgtEl>
                                          <p:spTgt spid="2189">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2189">
                                            <p:txEl>
                                              <p:pRg st="8" end="8"/>
                                            </p:txEl>
                                          </p:spTgt>
                                        </p:tgtEl>
                                        <p:attrNameLst>
                                          <p:attrName>style.visibility</p:attrName>
                                        </p:attrNameLst>
                                      </p:cBhvr>
                                      <p:to>
                                        <p:strVal val="visible"/>
                                      </p:to>
                                    </p:set>
                                    <p:animEffect transition="in" filter="fade">
                                      <p:cBhvr>
                                        <p:cTn id="46" dur="250"/>
                                        <p:tgtEl>
                                          <p:spTgt spid="21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1_Title and Placeholders">
  <p:cSld name="1_Title and Placeholders">
    <p:spTree>
      <p:nvGrpSpPr>
        <p:cNvPr id="1" name="Shape 2196"/>
        <p:cNvGrpSpPr/>
        <p:nvPr/>
      </p:nvGrpSpPr>
      <p:grpSpPr>
        <a:xfrm>
          <a:off x="0" y="0"/>
          <a:ext cx="0" cy="0"/>
          <a:chOff x="0" y="0"/>
          <a:chExt cx="0" cy="0"/>
        </a:xfrm>
      </p:grpSpPr>
      <p:sp>
        <p:nvSpPr>
          <p:cNvPr id="2197" name="Google Shape;2197;p15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8" name="Google Shape;2198;p154"/>
          <p:cNvSpPr txBox="1">
            <a:spLocks noGrp="1"/>
          </p:cNvSpPr>
          <p:nvPr>
            <p:ph type="body" idx="1"/>
          </p:nvPr>
        </p:nvSpPr>
        <p:spPr>
          <a:xfrm>
            <a:off x="695327" y="1036107"/>
            <a:ext cx="10725151" cy="372031"/>
          </a:xfrm>
          <a:prstGeom prst="rect">
            <a:avLst/>
          </a:prstGeom>
          <a:noFill/>
          <a:ln>
            <a:noFill/>
          </a:ln>
        </p:spPr>
        <p:txBody>
          <a:bodyPr spcFirstLastPara="1" wrap="square" lIns="0" tIns="45700" rIns="91425" bIns="45700" anchor="t" anchorCtr="0">
            <a:noAutofit/>
          </a:bodyPr>
          <a:lstStyle>
            <a:lvl1pPr marL="457200" lvl="0" indent="-355600" algn="l">
              <a:lnSpc>
                <a:spcPct val="90000"/>
              </a:lnSpc>
              <a:spcBef>
                <a:spcPts val="1000"/>
              </a:spcBef>
              <a:spcAft>
                <a:spcPts val="0"/>
              </a:spcAft>
              <a:buClr>
                <a:srgbClr val="999999"/>
              </a:buClr>
              <a:buSzPts val="2000"/>
              <a:buChar char="•"/>
              <a:defRPr sz="2000">
                <a:solidFill>
                  <a:srgbClr val="9999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99" name="Google Shape;2199;p1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200" name="Google Shape;2200;p15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01" name="Google Shape;2201;p15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2202" name="Google Shape;2202;p15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203" name="Google Shape;2203;p154"/>
          <p:cNvSpPr txBox="1">
            <a:spLocks noGrp="1"/>
          </p:cNvSpPr>
          <p:nvPr>
            <p:ph type="body" idx="2"/>
          </p:nvPr>
        </p:nvSpPr>
        <p:spPr>
          <a:xfrm>
            <a:off x="695323" y="1781178"/>
            <a:ext cx="10725150" cy="43957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204"/>
        <p:cNvGrpSpPr/>
        <p:nvPr/>
      </p:nvGrpSpPr>
      <p:grpSpPr>
        <a:xfrm>
          <a:off x="0" y="0"/>
          <a:ext cx="0" cy="0"/>
          <a:chOff x="0" y="0"/>
          <a:chExt cx="0" cy="0"/>
        </a:xfrm>
      </p:grpSpPr>
      <p:sp>
        <p:nvSpPr>
          <p:cNvPr id="2205" name="Google Shape;2205;p4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6" name="Google Shape;2206;p4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07" name="Google Shape;2207;p4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8" name="Google Shape;2208;p4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9" name="Google Shape;2209;p4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10"/>
        <p:cNvGrpSpPr/>
        <p:nvPr/>
      </p:nvGrpSpPr>
      <p:grpSpPr>
        <a:xfrm>
          <a:off x="0" y="0"/>
          <a:ext cx="0" cy="0"/>
          <a:chOff x="0" y="0"/>
          <a:chExt cx="0" cy="0"/>
        </a:xfrm>
      </p:grpSpPr>
      <p:sp>
        <p:nvSpPr>
          <p:cNvPr id="2211" name="Google Shape;2211;p4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2" name="Google Shape;2212;p4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3" name="Google Shape;2213;p4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4" name="Google Shape;2214;p4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5" name="Google Shape;2215;p4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216"/>
        <p:cNvGrpSpPr/>
        <p:nvPr/>
      </p:nvGrpSpPr>
      <p:grpSpPr>
        <a:xfrm>
          <a:off x="0" y="0"/>
          <a:ext cx="0" cy="0"/>
          <a:chOff x="0" y="0"/>
          <a:chExt cx="0" cy="0"/>
        </a:xfrm>
      </p:grpSpPr>
      <p:sp>
        <p:nvSpPr>
          <p:cNvPr id="2217" name="Google Shape;2217;p4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8" name="Google Shape;2218;p4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19" name="Google Shape;2219;p4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0" name="Google Shape;2220;p4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1" name="Google Shape;2221;p4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222"/>
        <p:cNvGrpSpPr/>
        <p:nvPr/>
      </p:nvGrpSpPr>
      <p:grpSpPr>
        <a:xfrm>
          <a:off x="0" y="0"/>
          <a:ext cx="0" cy="0"/>
          <a:chOff x="0" y="0"/>
          <a:chExt cx="0" cy="0"/>
        </a:xfrm>
      </p:grpSpPr>
      <p:sp>
        <p:nvSpPr>
          <p:cNvPr id="2223" name="Google Shape;2223;p4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4" name="Google Shape;2224;p4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5" name="Google Shape;2225;p4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6" name="Google Shape;2226;p4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7" name="Google Shape;2227;p4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8" name="Google Shape;2228;p4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229"/>
        <p:cNvGrpSpPr/>
        <p:nvPr/>
      </p:nvGrpSpPr>
      <p:grpSpPr>
        <a:xfrm>
          <a:off x="0" y="0"/>
          <a:ext cx="0" cy="0"/>
          <a:chOff x="0" y="0"/>
          <a:chExt cx="0" cy="0"/>
        </a:xfrm>
      </p:grpSpPr>
      <p:sp>
        <p:nvSpPr>
          <p:cNvPr id="2230" name="Google Shape;2230;p4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1" name="Google Shape;2231;p4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2" name="Google Shape;2232;p4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3" name="Google Shape;2233;p4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4" name="Google Shape;2234;p4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5" name="Google Shape;2235;p4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6" name="Google Shape;2236;p4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7" name="Google Shape;2237;p4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242"/>
        <p:cNvGrpSpPr/>
        <p:nvPr/>
      </p:nvGrpSpPr>
      <p:grpSpPr>
        <a:xfrm>
          <a:off x="0" y="0"/>
          <a:ext cx="0" cy="0"/>
          <a:chOff x="0" y="0"/>
          <a:chExt cx="0" cy="0"/>
        </a:xfrm>
      </p:grpSpPr>
      <p:sp>
        <p:nvSpPr>
          <p:cNvPr id="243" name="Google Shape;243;p176"/>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4" name="Google Shape;244;p17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45" name="Google Shape;245;p176"/>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Calibri"/>
                <a:ea typeface="Calibri"/>
                <a:cs typeface="Calibri"/>
                <a:sym typeface="Calibri"/>
              </a:rPr>
              <a:t>Q</a:t>
            </a:r>
            <a:endParaRPr sz="14000">
              <a:solidFill>
                <a:srgbClr val="E7473F"/>
              </a:solidFill>
              <a:latin typeface="Calibri"/>
              <a:ea typeface="Calibri"/>
              <a:cs typeface="Calibri"/>
              <a:sym typeface="Calibri"/>
            </a:endParaRPr>
          </a:p>
        </p:txBody>
      </p:sp>
      <p:sp>
        <p:nvSpPr>
          <p:cNvPr id="246" name="Google Shape;246;p176"/>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247" name="Google Shape;247;p176"/>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250"/>
                                        <p:tgtEl>
                                          <p:spTgt spid="24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fade">
                                      <p:cBhvr>
                                        <p:cTn id="11" dur="250"/>
                                        <p:tgtEl>
                                          <p:spTgt spid="24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25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238"/>
        <p:cNvGrpSpPr/>
        <p:nvPr/>
      </p:nvGrpSpPr>
      <p:grpSpPr>
        <a:xfrm>
          <a:off x="0" y="0"/>
          <a:ext cx="0" cy="0"/>
          <a:chOff x="0" y="0"/>
          <a:chExt cx="0" cy="0"/>
        </a:xfrm>
      </p:grpSpPr>
      <p:sp>
        <p:nvSpPr>
          <p:cNvPr id="2239" name="Google Shape;2239;p4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0" name="Google Shape;2240;p4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1" name="Google Shape;2241;p4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2" name="Google Shape;2242;p4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43"/>
        <p:cNvGrpSpPr/>
        <p:nvPr/>
      </p:nvGrpSpPr>
      <p:grpSpPr>
        <a:xfrm>
          <a:off x="0" y="0"/>
          <a:ext cx="0" cy="0"/>
          <a:chOff x="0" y="0"/>
          <a:chExt cx="0" cy="0"/>
        </a:xfrm>
      </p:grpSpPr>
      <p:sp>
        <p:nvSpPr>
          <p:cNvPr id="2244" name="Google Shape;2244;p4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5" name="Google Shape;2245;p4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6" name="Google Shape;2246;p4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247"/>
        <p:cNvGrpSpPr/>
        <p:nvPr/>
      </p:nvGrpSpPr>
      <p:grpSpPr>
        <a:xfrm>
          <a:off x="0" y="0"/>
          <a:ext cx="0" cy="0"/>
          <a:chOff x="0" y="0"/>
          <a:chExt cx="0" cy="0"/>
        </a:xfrm>
      </p:grpSpPr>
      <p:sp>
        <p:nvSpPr>
          <p:cNvPr id="2248" name="Google Shape;2248;p4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9" name="Google Shape;2249;p4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50" name="Google Shape;2250;p4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1" name="Google Shape;2251;p4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2" name="Google Shape;2252;p4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3" name="Google Shape;2253;p4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254"/>
        <p:cNvGrpSpPr/>
        <p:nvPr/>
      </p:nvGrpSpPr>
      <p:grpSpPr>
        <a:xfrm>
          <a:off x="0" y="0"/>
          <a:ext cx="0" cy="0"/>
          <a:chOff x="0" y="0"/>
          <a:chExt cx="0" cy="0"/>
        </a:xfrm>
      </p:grpSpPr>
      <p:sp>
        <p:nvSpPr>
          <p:cNvPr id="2255" name="Google Shape;2255;p4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6" name="Google Shape;2256;p45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57" name="Google Shape;2257;p4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8" name="Google Shape;2258;p4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9" name="Google Shape;2259;p4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0" name="Google Shape;2260;p4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261"/>
        <p:cNvGrpSpPr/>
        <p:nvPr/>
      </p:nvGrpSpPr>
      <p:grpSpPr>
        <a:xfrm>
          <a:off x="0" y="0"/>
          <a:ext cx="0" cy="0"/>
          <a:chOff x="0" y="0"/>
          <a:chExt cx="0" cy="0"/>
        </a:xfrm>
      </p:grpSpPr>
      <p:sp>
        <p:nvSpPr>
          <p:cNvPr id="2262" name="Google Shape;2262;p4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3" name="Google Shape;2263;p4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4" name="Google Shape;2264;p4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5" name="Google Shape;2265;p4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6" name="Google Shape;2266;p4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267"/>
        <p:cNvGrpSpPr/>
        <p:nvPr/>
      </p:nvGrpSpPr>
      <p:grpSpPr>
        <a:xfrm>
          <a:off x="0" y="0"/>
          <a:ext cx="0" cy="0"/>
          <a:chOff x="0" y="0"/>
          <a:chExt cx="0" cy="0"/>
        </a:xfrm>
      </p:grpSpPr>
      <p:sp>
        <p:nvSpPr>
          <p:cNvPr id="2268" name="Google Shape;2268;p4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9" name="Google Shape;2269;p4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0" name="Google Shape;2270;p4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1" name="Google Shape;2271;p4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2" name="Google Shape;2272;p4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and Placeholders">
  <p:cSld name="Title and Placeholders">
    <p:spTree>
      <p:nvGrpSpPr>
        <p:cNvPr id="1" name="Shape 2277"/>
        <p:cNvGrpSpPr/>
        <p:nvPr/>
      </p:nvGrpSpPr>
      <p:grpSpPr>
        <a:xfrm>
          <a:off x="0" y="0"/>
          <a:ext cx="0" cy="0"/>
          <a:chOff x="0" y="0"/>
          <a:chExt cx="0" cy="0"/>
        </a:xfrm>
      </p:grpSpPr>
      <p:sp>
        <p:nvSpPr>
          <p:cNvPr id="2278" name="Google Shape;2278;p156"/>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9" name="Google Shape;2279;p156"/>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80" name="Google Shape;2280;p1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281" name="Google Shape;2281;p156"/>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82" name="Google Shape;2282;p156"/>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3" name="Google Shape;2283;p156"/>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0">
                <a:solidFill>
                  <a:srgbClr val="FFFFFF"/>
                </a:solidFill>
                <a:latin typeface="Calibri"/>
                <a:ea typeface="Calibri"/>
                <a:cs typeface="Calibri"/>
                <a:sym typeface="Calibri"/>
              </a:rPr>
              <a:t>‹#›</a:t>
            </a:fld>
            <a:endParaRPr sz="1800" b="0">
              <a:solidFill>
                <a:srgbClr val="FFFFFF"/>
              </a:solidFill>
              <a:latin typeface="Calibri"/>
              <a:ea typeface="Calibri"/>
              <a:cs typeface="Calibri"/>
              <a:sym typeface="Calibri"/>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284"/>
        <p:cNvGrpSpPr/>
        <p:nvPr/>
      </p:nvGrpSpPr>
      <p:grpSpPr>
        <a:xfrm>
          <a:off x="0" y="0"/>
          <a:ext cx="0" cy="0"/>
          <a:chOff x="0" y="0"/>
          <a:chExt cx="0" cy="0"/>
        </a:xfrm>
      </p:grpSpPr>
      <p:sp>
        <p:nvSpPr>
          <p:cNvPr id="2285" name="Google Shape;2285;p454"/>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6" name="Google Shape;2286;p454"/>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7" name="Google Shape;2287;p454"/>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88" name="Google Shape;2288;p454"/>
          <p:cNvPicPr preferRelativeResize="0"/>
          <p:nvPr/>
        </p:nvPicPr>
        <p:blipFill rotWithShape="1">
          <a:blip r:embed="rId2">
            <a:alphaModFix/>
          </a:blip>
          <a:srcRect/>
          <a:stretch/>
        </p:blipFill>
        <p:spPr>
          <a:xfrm>
            <a:off x="0" y="-1"/>
            <a:ext cx="12192000" cy="6858002"/>
          </a:xfrm>
          <a:prstGeom prst="rect">
            <a:avLst/>
          </a:prstGeom>
          <a:noFill/>
          <a:ln>
            <a:noFill/>
          </a:ln>
        </p:spPr>
      </p:pic>
      <p:sp>
        <p:nvSpPr>
          <p:cNvPr id="2289" name="Google Shape;2289;p454"/>
          <p:cNvSpPr/>
          <p:nvPr/>
        </p:nvSpPr>
        <p:spPr>
          <a:xfrm>
            <a:off x="453564" y="1003086"/>
            <a:ext cx="6038857" cy="5509625"/>
          </a:xfrm>
          <a:prstGeom prst="rect">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90" name="Google Shape;2290;p454"/>
          <p:cNvSpPr txBox="1">
            <a:spLocks noGrp="1"/>
          </p:cNvSpPr>
          <p:nvPr>
            <p:ph type="title"/>
          </p:nvPr>
        </p:nvSpPr>
        <p:spPr>
          <a:xfrm>
            <a:off x="79912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1" name="Google Shape;2291;p454"/>
          <p:cNvSpPr txBox="1">
            <a:spLocks noGrp="1"/>
          </p:cNvSpPr>
          <p:nvPr>
            <p:ph type="body" idx="1"/>
          </p:nvPr>
        </p:nvSpPr>
        <p:spPr>
          <a:xfrm>
            <a:off x="79886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2" name="Google Shape;2292;p454"/>
          <p:cNvSpPr txBox="1">
            <a:spLocks noGrp="1"/>
          </p:cNvSpPr>
          <p:nvPr>
            <p:ph type="body" idx="2"/>
          </p:nvPr>
        </p:nvSpPr>
        <p:spPr>
          <a:xfrm>
            <a:off x="79886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3" name="Google Shape;2293;p454"/>
          <p:cNvSpPr/>
          <p:nvPr/>
        </p:nvSpPr>
        <p:spPr>
          <a:xfrm>
            <a:off x="79886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94" name="Google Shape;2294;p454"/>
          <p:cNvPicPr preferRelativeResize="0"/>
          <p:nvPr/>
        </p:nvPicPr>
        <p:blipFill rotWithShape="1">
          <a:blip r:embed="rId3">
            <a:alphaModFix/>
          </a:blip>
          <a:srcRect/>
          <a:stretch/>
        </p:blipFill>
        <p:spPr>
          <a:xfrm>
            <a:off x="798565" y="5585935"/>
            <a:ext cx="1766241" cy="470523"/>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295"/>
        <p:cNvGrpSpPr/>
        <p:nvPr/>
      </p:nvGrpSpPr>
      <p:grpSpPr>
        <a:xfrm>
          <a:off x="0" y="0"/>
          <a:ext cx="0" cy="0"/>
          <a:chOff x="0" y="0"/>
          <a:chExt cx="0" cy="0"/>
        </a:xfrm>
      </p:grpSpPr>
      <p:pic>
        <p:nvPicPr>
          <p:cNvPr id="2296" name="Google Shape;2296;p455"/>
          <p:cNvPicPr preferRelativeResize="0"/>
          <p:nvPr/>
        </p:nvPicPr>
        <p:blipFill rotWithShape="1">
          <a:blip r:embed="rId2" cstate="email">
            <a:alphaModFix/>
            <a:extLst>
              <a:ext uri="{28A0092B-C50C-407E-A947-70E740481C1C}">
                <a14:useLocalDpi xmlns:a14="http://schemas.microsoft.com/office/drawing/2010/main"/>
              </a:ext>
            </a:extLst>
          </a:blip>
          <a:srcRect l="-1"/>
          <a:stretch/>
        </p:blipFill>
        <p:spPr>
          <a:xfrm>
            <a:off x="0" y="0"/>
            <a:ext cx="12192000" cy="6858000"/>
          </a:xfrm>
          <a:prstGeom prst="rect">
            <a:avLst/>
          </a:prstGeom>
          <a:noFill/>
          <a:ln>
            <a:noFill/>
          </a:ln>
        </p:spPr>
      </p:pic>
      <p:sp>
        <p:nvSpPr>
          <p:cNvPr id="2297" name="Google Shape;2297;p455"/>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8" name="Google Shape;2298;p455"/>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9" name="Google Shape;2299;p455"/>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0" name="Google Shape;2300;p455"/>
          <p:cNvSpPr/>
          <p:nvPr/>
        </p:nvSpPr>
        <p:spPr>
          <a:xfrm>
            <a:off x="368911"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01" name="Google Shape;2301;p455"/>
          <p:cNvSpPr txBox="1">
            <a:spLocks noGrp="1"/>
          </p:cNvSpPr>
          <p:nvPr>
            <p:ph type="title"/>
          </p:nvPr>
        </p:nvSpPr>
        <p:spPr>
          <a:xfrm>
            <a:off x="708225"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2" name="Google Shape;2302;p455"/>
          <p:cNvSpPr txBox="1">
            <a:spLocks noGrp="1"/>
          </p:cNvSpPr>
          <p:nvPr>
            <p:ph type="body" idx="1"/>
          </p:nvPr>
        </p:nvSpPr>
        <p:spPr>
          <a:xfrm>
            <a:off x="707961"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3" name="Google Shape;2303;p455"/>
          <p:cNvSpPr txBox="1">
            <a:spLocks noGrp="1"/>
          </p:cNvSpPr>
          <p:nvPr>
            <p:ph type="body" idx="2"/>
          </p:nvPr>
        </p:nvSpPr>
        <p:spPr>
          <a:xfrm>
            <a:off x="707961"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4" name="Google Shape;2304;p455"/>
          <p:cNvSpPr/>
          <p:nvPr/>
        </p:nvSpPr>
        <p:spPr>
          <a:xfrm>
            <a:off x="707961"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5" name="Google Shape;2305;p4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314" y="5557523"/>
            <a:ext cx="1766241" cy="481702"/>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306"/>
        <p:cNvGrpSpPr/>
        <p:nvPr/>
      </p:nvGrpSpPr>
      <p:grpSpPr>
        <a:xfrm>
          <a:off x="0" y="0"/>
          <a:ext cx="0" cy="0"/>
          <a:chOff x="0" y="0"/>
          <a:chExt cx="0" cy="0"/>
        </a:xfrm>
      </p:grpSpPr>
      <p:pic>
        <p:nvPicPr>
          <p:cNvPr id="2307" name="Google Shape;2307;p456"/>
          <p:cNvPicPr preferRelativeResize="0"/>
          <p:nvPr/>
        </p:nvPicPr>
        <p:blipFill rotWithShape="1">
          <a:blip r:embed="rId2">
            <a:alphaModFix/>
          </a:blip>
          <a:srcRect/>
          <a:stretch/>
        </p:blipFill>
        <p:spPr>
          <a:xfrm>
            <a:off x="0" y="-1"/>
            <a:ext cx="12192000" cy="6883546"/>
          </a:xfrm>
          <a:prstGeom prst="rect">
            <a:avLst/>
          </a:prstGeom>
          <a:noFill/>
          <a:ln>
            <a:noFill/>
          </a:ln>
        </p:spPr>
      </p:pic>
      <p:sp>
        <p:nvSpPr>
          <p:cNvPr id="2308" name="Google Shape;2308;p456"/>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9" name="Google Shape;2309;p456"/>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0" name="Google Shape;2310;p456"/>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1" name="Google Shape;2311;p456"/>
          <p:cNvSpPr/>
          <p:nvPr/>
        </p:nvSpPr>
        <p:spPr>
          <a:xfrm>
            <a:off x="5795585" y="993341"/>
            <a:ext cx="6038857" cy="5509625"/>
          </a:xfrm>
          <a:prstGeom prst="rect">
            <a:avLst/>
          </a:prstGeom>
          <a:solidFill>
            <a:srgbClr val="FFFFFF">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12" name="Google Shape;2312;p456"/>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334C"/>
              </a:buClr>
              <a:buSzPts val="4400"/>
              <a:buFont typeface="Calibri"/>
              <a:buNone/>
              <a:defRPr sz="4400">
                <a:solidFill>
                  <a:srgbClr val="003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3" name="Google Shape;2313;p456"/>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4" name="Google Shape;2314;p456"/>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00334C"/>
              </a:buClr>
              <a:buSzPts val="1800"/>
              <a:buNone/>
              <a:defRPr sz="1800">
                <a:solidFill>
                  <a:srgbClr val="00334C"/>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5" name="Google Shape;2315;p456"/>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6" name="Google Shape;2316;p456"/>
          <p:cNvPicPr preferRelativeResize="0"/>
          <p:nvPr/>
        </p:nvPicPr>
        <p:blipFill rotWithShape="1">
          <a:blip r:embed="rId3">
            <a:alphaModFix/>
          </a:blip>
          <a:srcRect/>
          <a:stretch/>
        </p:blipFill>
        <p:spPr>
          <a:xfrm>
            <a:off x="6141244" y="5585880"/>
            <a:ext cx="1766241" cy="4705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Placeholders">
  <p:cSld name="Title and Placeholders">
    <p:spTree>
      <p:nvGrpSpPr>
        <p:cNvPr id="1" name="Shape 24"/>
        <p:cNvGrpSpPr/>
        <p:nvPr/>
      </p:nvGrpSpPr>
      <p:grpSpPr>
        <a:xfrm>
          <a:off x="0" y="0"/>
          <a:ext cx="0" cy="0"/>
          <a:chOff x="0" y="0"/>
          <a:chExt cx="0" cy="0"/>
        </a:xfrm>
      </p:grpSpPr>
      <p:sp>
        <p:nvSpPr>
          <p:cNvPr id="25" name="Google Shape;25;p11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2"/>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8" name="Google Shape;28;p112"/>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11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30" name="Google Shape;30;p11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31" name="Google Shape;31;p112"/>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Denodo Confidential</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inal Deck no Thanking">
  <p:cSld name="Final Deck no Thanking">
    <p:spTree>
      <p:nvGrpSpPr>
        <p:cNvPr id="1" name="Shape 248"/>
        <p:cNvGrpSpPr/>
        <p:nvPr/>
      </p:nvGrpSpPr>
      <p:grpSpPr>
        <a:xfrm>
          <a:off x="0" y="0"/>
          <a:ext cx="0" cy="0"/>
          <a:chOff x="0" y="0"/>
          <a:chExt cx="0" cy="0"/>
        </a:xfrm>
      </p:grpSpPr>
      <p:pic>
        <p:nvPicPr>
          <p:cNvPr id="249" name="Google Shape;249;p177"/>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250" name="Google Shape;250;p1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251" name="Google Shape;251;p177"/>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252" name="Google Shape;252;p177"/>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253" name="Google Shape;253;p177"/>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54" name="Google Shape;254;p177"/>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55" name="Google Shape;255;p177"/>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fade">
                                      <p:cBhvr>
                                        <p:cTn id="11" dur="250"/>
                                        <p:tgtEl>
                                          <p:spTgt spid="25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500"/>
                                        <p:tgtEl>
                                          <p:spTgt spid="253"/>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250"/>
                                        <p:tgtEl>
                                          <p:spTgt spid="25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54"/>
                                        </p:tgtEl>
                                        <p:attrNameLst>
                                          <p:attrName>style.visibility</p:attrName>
                                        </p:attrNameLst>
                                      </p:cBhvr>
                                      <p:to>
                                        <p:strVal val="visible"/>
                                      </p:to>
                                    </p:set>
                                    <p:animEffect transition="in" filter="fade">
                                      <p:cBhvr>
                                        <p:cTn id="23" dur="500"/>
                                        <p:tgtEl>
                                          <p:spTgt spid="254"/>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fade">
                                      <p:cBhvr>
                                        <p:cTn id="27" dur="2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317"/>
        <p:cNvGrpSpPr/>
        <p:nvPr/>
      </p:nvGrpSpPr>
      <p:grpSpPr>
        <a:xfrm>
          <a:off x="0" y="0"/>
          <a:ext cx="0" cy="0"/>
          <a:chOff x="0" y="0"/>
          <a:chExt cx="0" cy="0"/>
        </a:xfrm>
      </p:grpSpPr>
      <p:pic>
        <p:nvPicPr>
          <p:cNvPr id="2318" name="Google Shape;2318;p45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19" name="Google Shape;2319;p457"/>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0" name="Google Shape;2320;p457"/>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1" name="Google Shape;2321;p457"/>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2" name="Google Shape;2322;p457"/>
          <p:cNvSpPr/>
          <p:nvPr/>
        </p:nvSpPr>
        <p:spPr>
          <a:xfrm>
            <a:off x="5749227"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23" name="Google Shape;2323;p457"/>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4" name="Google Shape;2324;p457"/>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5" name="Google Shape;2325;p457"/>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26" name="Google Shape;2326;p4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8277" y="5566644"/>
            <a:ext cx="1766241" cy="481702"/>
          </a:xfrm>
          <a:prstGeom prst="rect">
            <a:avLst/>
          </a:prstGeom>
          <a:noFill/>
          <a:ln>
            <a:noFill/>
          </a:ln>
        </p:spPr>
      </p:pic>
      <p:sp>
        <p:nvSpPr>
          <p:cNvPr id="2327" name="Google Shape;2327;p457"/>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2328"/>
        <p:cNvGrpSpPr/>
        <p:nvPr/>
      </p:nvGrpSpPr>
      <p:grpSpPr>
        <a:xfrm>
          <a:off x="0" y="0"/>
          <a:ext cx="0" cy="0"/>
          <a:chOff x="0" y="0"/>
          <a:chExt cx="0" cy="0"/>
        </a:xfrm>
      </p:grpSpPr>
      <p:pic>
        <p:nvPicPr>
          <p:cNvPr id="2329" name="Google Shape;2329;p458"/>
          <p:cNvPicPr preferRelativeResize="0"/>
          <p:nvPr/>
        </p:nvPicPr>
        <p:blipFill rotWithShape="1">
          <a:blip r:embed="rId2">
            <a:alphaModFix/>
          </a:blip>
          <a:srcRect/>
          <a:stretch/>
        </p:blipFill>
        <p:spPr>
          <a:xfrm flipH="1">
            <a:off x="-7722" y="1"/>
            <a:ext cx="12192000" cy="6858000"/>
          </a:xfrm>
          <a:prstGeom prst="rect">
            <a:avLst/>
          </a:prstGeom>
          <a:noFill/>
          <a:ln>
            <a:noFill/>
          </a:ln>
        </p:spPr>
      </p:pic>
      <p:sp>
        <p:nvSpPr>
          <p:cNvPr id="2330" name="Google Shape;2330;p458"/>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1" name="Google Shape;2331;p458"/>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2" name="Google Shape;2332;p458"/>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3" name="Google Shape;2333;p458"/>
          <p:cNvSpPr/>
          <p:nvPr/>
        </p:nvSpPr>
        <p:spPr>
          <a:xfrm>
            <a:off x="5749227" y="979694"/>
            <a:ext cx="6038857" cy="550962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34" name="Google Shape;2334;p458"/>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5" name="Google Shape;2335;p458"/>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6" name="Google Shape;2336;p458"/>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7" name="Google Shape;2337;p458"/>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8" name="Google Shape;2338;p458"/>
          <p:cNvPicPr preferRelativeResize="0"/>
          <p:nvPr/>
        </p:nvPicPr>
        <p:blipFill rotWithShape="1">
          <a:blip r:embed="rId3">
            <a:alphaModFix/>
          </a:blip>
          <a:srcRect/>
          <a:stretch/>
        </p:blipFill>
        <p:spPr>
          <a:xfrm>
            <a:off x="6088276" y="5599878"/>
            <a:ext cx="1766241" cy="470523"/>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2339"/>
        <p:cNvGrpSpPr/>
        <p:nvPr/>
      </p:nvGrpSpPr>
      <p:grpSpPr>
        <a:xfrm>
          <a:off x="0" y="0"/>
          <a:ext cx="0" cy="0"/>
          <a:chOff x="0" y="0"/>
          <a:chExt cx="0" cy="0"/>
        </a:xfrm>
      </p:grpSpPr>
      <p:sp>
        <p:nvSpPr>
          <p:cNvPr id="2340" name="Google Shape;2340;p45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1" name="Google Shape;2341;p45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2" name="Google Shape;2342;p45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3" name="Google Shape;2343;p459"/>
          <p:cNvSpPr txBox="1">
            <a:spLocks noGrp="1"/>
          </p:cNvSpPr>
          <p:nvPr>
            <p:ph type="title"/>
          </p:nvPr>
        </p:nvSpPr>
        <p:spPr>
          <a:xfrm>
            <a:off x="6763863" y="761440"/>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4" name="Google Shape;2344;p459"/>
          <p:cNvSpPr txBox="1">
            <a:spLocks noGrp="1"/>
          </p:cNvSpPr>
          <p:nvPr>
            <p:ph type="body" idx="1"/>
          </p:nvPr>
        </p:nvSpPr>
        <p:spPr>
          <a:xfrm>
            <a:off x="6763599" y="2688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5" name="Google Shape;2345;p459"/>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6" name="Google Shape;2346;p459"/>
          <p:cNvSpPr/>
          <p:nvPr/>
        </p:nvSpPr>
        <p:spPr>
          <a:xfrm>
            <a:off x="6763599" y="25647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47" name="Google Shape;2347;p459"/>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2348" name="Google Shape;2348;p459"/>
          <p:cNvPicPr preferRelativeResize="0"/>
          <p:nvPr/>
        </p:nvPicPr>
        <p:blipFill rotWithShape="1">
          <a:blip r:embed="rId3">
            <a:alphaModFix/>
          </a:blip>
          <a:srcRect/>
          <a:stretch/>
        </p:blipFill>
        <p:spPr>
          <a:xfrm>
            <a:off x="0" y="0"/>
            <a:ext cx="6326304" cy="6858000"/>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Slide 7">
  <p:cSld name="Title Slide 7">
    <p:spTree>
      <p:nvGrpSpPr>
        <p:cNvPr id="1" name="Shape 2349"/>
        <p:cNvGrpSpPr/>
        <p:nvPr/>
      </p:nvGrpSpPr>
      <p:grpSpPr>
        <a:xfrm>
          <a:off x="0" y="0"/>
          <a:ext cx="0" cy="0"/>
          <a:chOff x="0" y="0"/>
          <a:chExt cx="0" cy="0"/>
        </a:xfrm>
      </p:grpSpPr>
      <p:sp>
        <p:nvSpPr>
          <p:cNvPr id="2350" name="Google Shape;2350;p460"/>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1" name="Google Shape;2351;p460"/>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2" name="Google Shape;2352;p460"/>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3" name="Google Shape;2353;p460"/>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4" name="Google Shape;2354;p460"/>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5" name="Google Shape;2355;p460"/>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6" name="Google Shape;2356;p460"/>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7" name="Google Shape;2357;p460"/>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2358" name="Google Shape;2358;p460"/>
          <p:cNvPicPr preferRelativeResize="0"/>
          <p:nvPr/>
        </p:nvPicPr>
        <p:blipFill rotWithShape="1">
          <a:blip r:embed="rId3">
            <a:alphaModFix/>
          </a:blip>
          <a:srcRect/>
          <a:stretch/>
        </p:blipFill>
        <p:spPr>
          <a:xfrm>
            <a:off x="-32026" y="0"/>
            <a:ext cx="6319568" cy="6856946"/>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Agenda ">
  <p:cSld name="Agenda ">
    <p:spTree>
      <p:nvGrpSpPr>
        <p:cNvPr id="1" name="Shape 2359"/>
        <p:cNvGrpSpPr/>
        <p:nvPr/>
      </p:nvGrpSpPr>
      <p:grpSpPr>
        <a:xfrm>
          <a:off x="0" y="0"/>
          <a:ext cx="0" cy="0"/>
          <a:chOff x="0" y="0"/>
          <a:chExt cx="0" cy="0"/>
        </a:xfrm>
      </p:grpSpPr>
      <p:sp>
        <p:nvSpPr>
          <p:cNvPr id="2360" name="Google Shape;2360;p461"/>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1" name="Google Shape;2361;p461"/>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2362" name="Google Shape;2362;p461"/>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2363" name="Google Shape;2363;p4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2364" name="Google Shape;2364;p4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3"/>
                                        </p:tgtEl>
                                        <p:attrNameLst>
                                          <p:attrName>style.visibility</p:attrName>
                                        </p:attrNameLst>
                                      </p:cBhvr>
                                      <p:to>
                                        <p:strVal val="visible"/>
                                      </p:to>
                                    </p:set>
                                    <p:animEffect transition="in" filter="fade">
                                      <p:cBhvr>
                                        <p:cTn id="7" dur="500"/>
                                        <p:tgtEl>
                                          <p:spTgt spid="2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Speakers">
  <p:cSld name="Speakers">
    <p:spTree>
      <p:nvGrpSpPr>
        <p:cNvPr id="1" name="Shape 2365"/>
        <p:cNvGrpSpPr/>
        <p:nvPr/>
      </p:nvGrpSpPr>
      <p:grpSpPr>
        <a:xfrm>
          <a:off x="0" y="0"/>
          <a:ext cx="0" cy="0"/>
          <a:chOff x="0" y="0"/>
          <a:chExt cx="0" cy="0"/>
        </a:xfrm>
      </p:grpSpPr>
      <p:sp>
        <p:nvSpPr>
          <p:cNvPr id="2366" name="Google Shape;2366;p462"/>
          <p:cNvSpPr>
            <a:spLocks noGrp="1"/>
          </p:cNvSpPr>
          <p:nvPr>
            <p:ph type="pic" idx="2"/>
          </p:nvPr>
        </p:nvSpPr>
        <p:spPr>
          <a:xfrm>
            <a:off x="1013797"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7" name="Google Shape;2367;p462"/>
          <p:cNvSpPr>
            <a:spLocks noGrp="1"/>
          </p:cNvSpPr>
          <p:nvPr>
            <p:ph type="pic" idx="3"/>
          </p:nvPr>
        </p:nvSpPr>
        <p:spPr>
          <a:xfrm>
            <a:off x="3842895" y="2367280"/>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8" name="Google Shape;2368;p462"/>
          <p:cNvSpPr>
            <a:spLocks noGrp="1"/>
          </p:cNvSpPr>
          <p:nvPr>
            <p:ph type="pic" idx="4"/>
          </p:nvPr>
        </p:nvSpPr>
        <p:spPr>
          <a:xfrm>
            <a:off x="6671994"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69" name="Google Shape;2369;p462"/>
          <p:cNvSpPr txBox="1">
            <a:spLocks noGrp="1"/>
          </p:cNvSpPr>
          <p:nvPr>
            <p:ph type="body" idx="1"/>
          </p:nvPr>
        </p:nvSpPr>
        <p:spPr>
          <a:xfrm>
            <a:off x="55719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0" name="Google Shape;2370;p462"/>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1" name="Google Shape;2371;p462"/>
          <p:cNvSpPr txBox="1">
            <a:spLocks noGrp="1"/>
          </p:cNvSpPr>
          <p:nvPr>
            <p:ph type="body" idx="5"/>
          </p:nvPr>
        </p:nvSpPr>
        <p:spPr>
          <a:xfrm>
            <a:off x="55719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2" name="Google Shape;2372;p462"/>
          <p:cNvSpPr txBox="1">
            <a:spLocks noGrp="1"/>
          </p:cNvSpPr>
          <p:nvPr>
            <p:ph type="body" idx="6"/>
          </p:nvPr>
        </p:nvSpPr>
        <p:spPr>
          <a:xfrm>
            <a:off x="341954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3" name="Google Shape;2373;p462"/>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4" name="Google Shape;2374;p462"/>
          <p:cNvSpPr txBox="1">
            <a:spLocks noGrp="1"/>
          </p:cNvSpPr>
          <p:nvPr>
            <p:ph type="body" idx="7"/>
          </p:nvPr>
        </p:nvSpPr>
        <p:spPr>
          <a:xfrm>
            <a:off x="341954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5" name="Google Shape;2375;p462"/>
          <p:cNvSpPr txBox="1">
            <a:spLocks noGrp="1"/>
          </p:cNvSpPr>
          <p:nvPr>
            <p:ph type="body" idx="8"/>
          </p:nvPr>
        </p:nvSpPr>
        <p:spPr>
          <a:xfrm>
            <a:off x="6281890"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6" name="Google Shape;2376;p462"/>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7" name="Google Shape;2377;p462"/>
          <p:cNvSpPr txBox="1">
            <a:spLocks noGrp="1"/>
          </p:cNvSpPr>
          <p:nvPr>
            <p:ph type="body" idx="9"/>
          </p:nvPr>
        </p:nvSpPr>
        <p:spPr>
          <a:xfrm>
            <a:off x="6281890"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8" name="Google Shape;2378;p462"/>
          <p:cNvSpPr>
            <a:spLocks noGrp="1"/>
          </p:cNvSpPr>
          <p:nvPr>
            <p:ph type="pic" idx="13"/>
          </p:nvPr>
        </p:nvSpPr>
        <p:spPr>
          <a:xfrm>
            <a:off x="9535563"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9" name="Google Shape;2379;p462"/>
          <p:cNvSpPr txBox="1">
            <a:spLocks noGrp="1"/>
          </p:cNvSpPr>
          <p:nvPr>
            <p:ph type="body" idx="14"/>
          </p:nvPr>
        </p:nvSpPr>
        <p:spPr>
          <a:xfrm>
            <a:off x="9145459"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0" name="Google Shape;2380;p462"/>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1" name="Google Shape;2381;p462"/>
          <p:cNvSpPr txBox="1">
            <a:spLocks noGrp="1"/>
          </p:cNvSpPr>
          <p:nvPr>
            <p:ph type="body" idx="15"/>
          </p:nvPr>
        </p:nvSpPr>
        <p:spPr>
          <a:xfrm>
            <a:off x="9145459"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2" name="Google Shape;2382;p462"/>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3" name="Google Shape;2383;p462"/>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4" name="Google Shape;2384;p462"/>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5" name="Google Shape;2385;p462"/>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6" name="Google Shape;2386;p462"/>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7" name="Google Shape;2387;p462"/>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1"/>
        </a:solidFill>
        <a:effectLst/>
      </p:bgPr>
    </p:bg>
    <p:spTree>
      <p:nvGrpSpPr>
        <p:cNvPr id="1" name="Shape 2388"/>
        <p:cNvGrpSpPr/>
        <p:nvPr/>
      </p:nvGrpSpPr>
      <p:grpSpPr>
        <a:xfrm>
          <a:off x="0" y="0"/>
          <a:ext cx="0" cy="0"/>
          <a:chOff x="0" y="0"/>
          <a:chExt cx="0" cy="0"/>
        </a:xfrm>
      </p:grpSpPr>
      <p:pic>
        <p:nvPicPr>
          <p:cNvPr id="2389" name="Google Shape;2389;p463"/>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2390" name="Google Shape;2390;p463"/>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1" name="Google Shape;2391;p463"/>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2" name="Google Shape;2392;p463"/>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1"/>
                                        </p:tgtEl>
                                        <p:attrNameLst>
                                          <p:attrName>style.visibility</p:attrName>
                                        </p:attrNameLst>
                                      </p:cBhvr>
                                      <p:to>
                                        <p:strVal val="visible"/>
                                      </p:to>
                                    </p:set>
                                    <p:animEffect transition="in" filter="fade">
                                      <p:cBhvr>
                                        <p:cTn id="7" dur="250"/>
                                        <p:tgtEl>
                                          <p:spTgt spid="239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92">
                                            <p:txEl>
                                              <p:pRg st="0" end="0"/>
                                            </p:txEl>
                                          </p:spTgt>
                                        </p:tgtEl>
                                        <p:attrNameLst>
                                          <p:attrName>style.visibility</p:attrName>
                                        </p:attrNameLst>
                                      </p:cBhvr>
                                      <p:to>
                                        <p:strVal val="visible"/>
                                      </p:to>
                                    </p:set>
                                    <p:animEffect transition="in" filter="fade">
                                      <p:cBhvr>
                                        <p:cTn id="11" dur="250"/>
                                        <p:tgtEl>
                                          <p:spTgt spid="2392">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392">
                                            <p:txEl>
                                              <p:pRg st="1" end="1"/>
                                            </p:txEl>
                                          </p:spTgt>
                                        </p:tgtEl>
                                        <p:attrNameLst>
                                          <p:attrName>style.visibility</p:attrName>
                                        </p:attrNameLst>
                                      </p:cBhvr>
                                      <p:to>
                                        <p:strVal val="visible"/>
                                      </p:to>
                                    </p:set>
                                    <p:animEffect transition="in" filter="fade">
                                      <p:cBhvr>
                                        <p:cTn id="15" dur="250"/>
                                        <p:tgtEl>
                                          <p:spTgt spid="2392">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392">
                                            <p:txEl>
                                              <p:pRg st="2" end="2"/>
                                            </p:txEl>
                                          </p:spTgt>
                                        </p:tgtEl>
                                        <p:attrNameLst>
                                          <p:attrName>style.visibility</p:attrName>
                                        </p:attrNameLst>
                                      </p:cBhvr>
                                      <p:to>
                                        <p:strVal val="visible"/>
                                      </p:to>
                                    </p:set>
                                    <p:animEffect transition="in" filter="fade">
                                      <p:cBhvr>
                                        <p:cTn id="19" dur="250"/>
                                        <p:tgtEl>
                                          <p:spTgt spid="2392">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92">
                                            <p:txEl>
                                              <p:pRg st="3" end="3"/>
                                            </p:txEl>
                                          </p:spTgt>
                                        </p:tgtEl>
                                        <p:attrNameLst>
                                          <p:attrName>style.visibility</p:attrName>
                                        </p:attrNameLst>
                                      </p:cBhvr>
                                      <p:to>
                                        <p:strVal val="visible"/>
                                      </p:to>
                                    </p:set>
                                    <p:animEffect transition="in" filter="fade">
                                      <p:cBhvr>
                                        <p:cTn id="23" dur="250"/>
                                        <p:tgtEl>
                                          <p:spTgt spid="2392">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392">
                                            <p:txEl>
                                              <p:pRg st="4" end="4"/>
                                            </p:txEl>
                                          </p:spTgt>
                                        </p:tgtEl>
                                        <p:attrNameLst>
                                          <p:attrName>style.visibility</p:attrName>
                                        </p:attrNameLst>
                                      </p:cBhvr>
                                      <p:to>
                                        <p:strVal val="visible"/>
                                      </p:to>
                                    </p:set>
                                    <p:animEffect transition="in" filter="fade">
                                      <p:cBhvr>
                                        <p:cTn id="27" dur="250"/>
                                        <p:tgtEl>
                                          <p:spTgt spid="2392">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392">
                                            <p:txEl>
                                              <p:pRg st="5" end="5"/>
                                            </p:txEl>
                                          </p:spTgt>
                                        </p:tgtEl>
                                        <p:attrNameLst>
                                          <p:attrName>style.visibility</p:attrName>
                                        </p:attrNameLst>
                                      </p:cBhvr>
                                      <p:to>
                                        <p:strVal val="visible"/>
                                      </p:to>
                                    </p:set>
                                    <p:animEffect transition="in" filter="fade">
                                      <p:cBhvr>
                                        <p:cTn id="31" dur="250"/>
                                        <p:tgtEl>
                                          <p:spTgt spid="2392">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392">
                                            <p:txEl>
                                              <p:pRg st="6" end="6"/>
                                            </p:txEl>
                                          </p:spTgt>
                                        </p:tgtEl>
                                        <p:attrNameLst>
                                          <p:attrName>style.visibility</p:attrName>
                                        </p:attrNameLst>
                                      </p:cBhvr>
                                      <p:to>
                                        <p:strVal val="visible"/>
                                      </p:to>
                                    </p:set>
                                    <p:animEffect transition="in" filter="fade">
                                      <p:cBhvr>
                                        <p:cTn id="35" dur="250"/>
                                        <p:tgtEl>
                                          <p:spTgt spid="2392">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392">
                                            <p:txEl>
                                              <p:pRg st="7" end="7"/>
                                            </p:txEl>
                                          </p:spTgt>
                                        </p:tgtEl>
                                        <p:attrNameLst>
                                          <p:attrName>style.visibility</p:attrName>
                                        </p:attrNameLst>
                                      </p:cBhvr>
                                      <p:to>
                                        <p:strVal val="visible"/>
                                      </p:to>
                                    </p:set>
                                    <p:animEffect transition="in" filter="fade">
                                      <p:cBhvr>
                                        <p:cTn id="39" dur="250"/>
                                        <p:tgtEl>
                                          <p:spTgt spid="2392">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2392">
                                            <p:txEl>
                                              <p:pRg st="8" end="8"/>
                                            </p:txEl>
                                          </p:spTgt>
                                        </p:tgtEl>
                                        <p:attrNameLst>
                                          <p:attrName>style.visibility</p:attrName>
                                        </p:attrNameLst>
                                      </p:cBhvr>
                                      <p:to>
                                        <p:strVal val="visible"/>
                                      </p:to>
                                    </p:set>
                                    <p:animEffect transition="in" filter="fade">
                                      <p:cBhvr>
                                        <p:cTn id="43" dur="250"/>
                                        <p:tgtEl>
                                          <p:spTgt spid="23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Subsection Title">
  <p:cSld name="Subsection Title">
    <p:bg>
      <p:bgPr>
        <a:solidFill>
          <a:srgbClr val="EFEFEF"/>
        </a:solidFill>
        <a:effectLst/>
      </p:bgPr>
    </p:bg>
    <p:spTree>
      <p:nvGrpSpPr>
        <p:cNvPr id="1" name="Shape 2393"/>
        <p:cNvGrpSpPr/>
        <p:nvPr/>
      </p:nvGrpSpPr>
      <p:grpSpPr>
        <a:xfrm>
          <a:off x="0" y="0"/>
          <a:ext cx="0" cy="0"/>
          <a:chOff x="0" y="0"/>
          <a:chExt cx="0" cy="0"/>
        </a:xfrm>
      </p:grpSpPr>
      <p:pic>
        <p:nvPicPr>
          <p:cNvPr id="2394" name="Google Shape;2394;p4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2395" name="Google Shape;2395;p464"/>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6" name="Google Shape;2396;p464"/>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2397" name="Google Shape;2397;p464"/>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4"/>
                                        </p:tgtEl>
                                        <p:attrNameLst>
                                          <p:attrName>style.visibility</p:attrName>
                                        </p:attrNameLst>
                                      </p:cBhvr>
                                      <p:to>
                                        <p:strVal val="visible"/>
                                      </p:to>
                                    </p:set>
                                    <p:animEffect transition="in" filter="fade">
                                      <p:cBhvr>
                                        <p:cTn id="7" dur="500"/>
                                        <p:tgtEl>
                                          <p:spTgt spid="2394"/>
                                        </p:tgtEl>
                                      </p:cBhvr>
                                    </p:animEffect>
                                  </p:childTnLst>
                                </p:cTn>
                              </p:par>
                              <p:par>
                                <p:cTn id="8" presetID="10" presetClass="entr" presetSubtype="0" fill="hold" nodeType="withEffect">
                                  <p:stCondLst>
                                    <p:cond delay="0"/>
                                  </p:stCondLst>
                                  <p:childTnLst>
                                    <p:set>
                                      <p:cBhvr>
                                        <p:cTn id="9" dur="1" fill="hold">
                                          <p:stCondLst>
                                            <p:cond delay="0"/>
                                          </p:stCondLst>
                                        </p:cTn>
                                        <p:tgtEl>
                                          <p:spTgt spid="2396"/>
                                        </p:tgtEl>
                                        <p:attrNameLst>
                                          <p:attrName>style.visibility</p:attrName>
                                        </p:attrNameLst>
                                      </p:cBhvr>
                                      <p:to>
                                        <p:strVal val="visible"/>
                                      </p:to>
                                    </p:set>
                                    <p:animEffect transition="in" filter="fade">
                                      <p:cBhvr>
                                        <p:cTn id="10" dur="250"/>
                                        <p:tgtEl>
                                          <p:spTgt spid="23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97">
                                            <p:txEl>
                                              <p:pRg st="0" end="0"/>
                                            </p:txEl>
                                          </p:spTgt>
                                        </p:tgtEl>
                                        <p:attrNameLst>
                                          <p:attrName>style.visibility</p:attrName>
                                        </p:attrNameLst>
                                      </p:cBhvr>
                                      <p:to>
                                        <p:strVal val="visible"/>
                                      </p:to>
                                    </p:set>
                                    <p:animEffect transition="in" filter="fade">
                                      <p:cBhvr>
                                        <p:cTn id="14" dur="250"/>
                                        <p:tgtEl>
                                          <p:spTgt spid="2397">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2397">
                                            <p:txEl>
                                              <p:pRg st="1" end="1"/>
                                            </p:txEl>
                                          </p:spTgt>
                                        </p:tgtEl>
                                        <p:attrNameLst>
                                          <p:attrName>style.visibility</p:attrName>
                                        </p:attrNameLst>
                                      </p:cBhvr>
                                      <p:to>
                                        <p:strVal val="visible"/>
                                      </p:to>
                                    </p:set>
                                    <p:animEffect transition="in" filter="fade">
                                      <p:cBhvr>
                                        <p:cTn id="18" dur="250"/>
                                        <p:tgtEl>
                                          <p:spTgt spid="2397">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397">
                                            <p:txEl>
                                              <p:pRg st="2" end="2"/>
                                            </p:txEl>
                                          </p:spTgt>
                                        </p:tgtEl>
                                        <p:attrNameLst>
                                          <p:attrName>style.visibility</p:attrName>
                                        </p:attrNameLst>
                                      </p:cBhvr>
                                      <p:to>
                                        <p:strVal val="visible"/>
                                      </p:to>
                                    </p:set>
                                    <p:animEffect transition="in" filter="fade">
                                      <p:cBhvr>
                                        <p:cTn id="22" dur="250"/>
                                        <p:tgtEl>
                                          <p:spTgt spid="2397">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2397">
                                            <p:txEl>
                                              <p:pRg st="3" end="3"/>
                                            </p:txEl>
                                          </p:spTgt>
                                        </p:tgtEl>
                                        <p:attrNameLst>
                                          <p:attrName>style.visibility</p:attrName>
                                        </p:attrNameLst>
                                      </p:cBhvr>
                                      <p:to>
                                        <p:strVal val="visible"/>
                                      </p:to>
                                    </p:set>
                                    <p:animEffect transition="in" filter="fade">
                                      <p:cBhvr>
                                        <p:cTn id="26" dur="250"/>
                                        <p:tgtEl>
                                          <p:spTgt spid="2397">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397">
                                            <p:txEl>
                                              <p:pRg st="4" end="4"/>
                                            </p:txEl>
                                          </p:spTgt>
                                        </p:tgtEl>
                                        <p:attrNameLst>
                                          <p:attrName>style.visibility</p:attrName>
                                        </p:attrNameLst>
                                      </p:cBhvr>
                                      <p:to>
                                        <p:strVal val="visible"/>
                                      </p:to>
                                    </p:set>
                                    <p:animEffect transition="in" filter="fade">
                                      <p:cBhvr>
                                        <p:cTn id="30" dur="250"/>
                                        <p:tgtEl>
                                          <p:spTgt spid="2397">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2397">
                                            <p:txEl>
                                              <p:pRg st="5" end="5"/>
                                            </p:txEl>
                                          </p:spTgt>
                                        </p:tgtEl>
                                        <p:attrNameLst>
                                          <p:attrName>style.visibility</p:attrName>
                                        </p:attrNameLst>
                                      </p:cBhvr>
                                      <p:to>
                                        <p:strVal val="visible"/>
                                      </p:to>
                                    </p:set>
                                    <p:animEffect transition="in" filter="fade">
                                      <p:cBhvr>
                                        <p:cTn id="34" dur="250"/>
                                        <p:tgtEl>
                                          <p:spTgt spid="2397">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397">
                                            <p:txEl>
                                              <p:pRg st="6" end="6"/>
                                            </p:txEl>
                                          </p:spTgt>
                                        </p:tgtEl>
                                        <p:attrNameLst>
                                          <p:attrName>style.visibility</p:attrName>
                                        </p:attrNameLst>
                                      </p:cBhvr>
                                      <p:to>
                                        <p:strVal val="visible"/>
                                      </p:to>
                                    </p:set>
                                    <p:animEffect transition="in" filter="fade">
                                      <p:cBhvr>
                                        <p:cTn id="38" dur="250"/>
                                        <p:tgtEl>
                                          <p:spTgt spid="2397">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2397">
                                            <p:txEl>
                                              <p:pRg st="7" end="7"/>
                                            </p:txEl>
                                          </p:spTgt>
                                        </p:tgtEl>
                                        <p:attrNameLst>
                                          <p:attrName>style.visibility</p:attrName>
                                        </p:attrNameLst>
                                      </p:cBhvr>
                                      <p:to>
                                        <p:strVal val="visible"/>
                                      </p:to>
                                    </p:set>
                                    <p:animEffect transition="in" filter="fade">
                                      <p:cBhvr>
                                        <p:cTn id="42" dur="250"/>
                                        <p:tgtEl>
                                          <p:spTgt spid="2397">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2397">
                                            <p:txEl>
                                              <p:pRg st="8" end="8"/>
                                            </p:txEl>
                                          </p:spTgt>
                                        </p:tgtEl>
                                        <p:attrNameLst>
                                          <p:attrName>style.visibility</p:attrName>
                                        </p:attrNameLst>
                                      </p:cBhvr>
                                      <p:to>
                                        <p:strVal val="visible"/>
                                      </p:to>
                                    </p:set>
                                    <p:animEffect transition="in" filter="fade">
                                      <p:cBhvr>
                                        <p:cTn id="46" dur="250"/>
                                        <p:tgtEl>
                                          <p:spTgt spid="23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Just Title &amp; Subtitle">
  <p:cSld name="Just Title &amp; Subtitle">
    <p:spTree>
      <p:nvGrpSpPr>
        <p:cNvPr id="1" name="Shape 2398"/>
        <p:cNvGrpSpPr/>
        <p:nvPr/>
      </p:nvGrpSpPr>
      <p:grpSpPr>
        <a:xfrm>
          <a:off x="0" y="0"/>
          <a:ext cx="0" cy="0"/>
          <a:chOff x="0" y="0"/>
          <a:chExt cx="0" cy="0"/>
        </a:xfrm>
      </p:grpSpPr>
      <p:pic>
        <p:nvPicPr>
          <p:cNvPr id="2399" name="Google Shape;2399;p4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400" name="Google Shape;2400;p4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401" name="Google Shape;2401;p465"/>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402" name="Google Shape;2402;p465"/>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3" name="Google Shape;2403;p465"/>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4" name="Google Shape;2404;p465"/>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5" name="Google Shape;2405;p465"/>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2406"/>
        <p:cNvGrpSpPr/>
        <p:nvPr/>
      </p:nvGrpSpPr>
      <p:grpSpPr>
        <a:xfrm>
          <a:off x="0" y="0"/>
          <a:ext cx="0" cy="0"/>
          <a:chOff x="0" y="0"/>
          <a:chExt cx="0" cy="0"/>
        </a:xfrm>
      </p:grpSpPr>
      <p:pic>
        <p:nvPicPr>
          <p:cNvPr id="2407" name="Google Shape;2407;p4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408" name="Google Shape;2408;p4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409" name="Google Shape;2409;p466"/>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10" name="Google Shape;2410;p466"/>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1" name="Google Shape;2411;p466"/>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0">
                <a:solidFill>
                  <a:srgbClr val="FFFFFF"/>
                </a:solidFill>
                <a:latin typeface="Calibri"/>
                <a:ea typeface="Calibri"/>
                <a:cs typeface="Calibri"/>
                <a:sym typeface="Calibri"/>
              </a:rPr>
              <a:t>‹#›</a:t>
            </a:fld>
            <a:endParaRPr sz="1800" b="0">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Placeholders">
  <p:cSld name="1_Title and Placeholders">
    <p:spTree>
      <p:nvGrpSpPr>
        <p:cNvPr id="1" name="Shape 256"/>
        <p:cNvGrpSpPr/>
        <p:nvPr/>
      </p:nvGrpSpPr>
      <p:grpSpPr>
        <a:xfrm>
          <a:off x="0" y="0"/>
          <a:ext cx="0" cy="0"/>
          <a:chOff x="0" y="0"/>
          <a:chExt cx="0" cy="0"/>
        </a:xfrm>
      </p:grpSpPr>
      <p:sp>
        <p:nvSpPr>
          <p:cNvPr id="257" name="Google Shape;257;p17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178"/>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400"/>
              <a:buNone/>
              <a:defRPr>
                <a:latin typeface="Calibri"/>
                <a:ea typeface="Calibri"/>
                <a:cs typeface="Calibri"/>
                <a:sym typeface="Calibri"/>
              </a:defRPr>
            </a:lvl1pPr>
            <a:lvl2pPr marL="914400" lvl="1" indent="-355600" algn="l">
              <a:lnSpc>
                <a:spcPct val="120000"/>
              </a:lnSpc>
              <a:spcBef>
                <a:spcPts val="500"/>
              </a:spcBef>
              <a:spcAft>
                <a:spcPts val="0"/>
              </a:spcAft>
              <a:buSzPts val="2000"/>
              <a:buChar char="▪"/>
              <a:defRPr>
                <a:latin typeface="Calibri"/>
                <a:ea typeface="Calibri"/>
                <a:cs typeface="Calibri"/>
                <a:sym typeface="Calibri"/>
              </a:defRPr>
            </a:lvl2pPr>
            <a:lvl3pPr marL="1371600" lvl="2" indent="-355600" algn="l">
              <a:lnSpc>
                <a:spcPct val="120000"/>
              </a:lnSpc>
              <a:spcBef>
                <a:spcPts val="500"/>
              </a:spcBef>
              <a:spcAft>
                <a:spcPts val="0"/>
              </a:spcAft>
              <a:buSzPts val="2000"/>
              <a:buChar char="▪"/>
              <a:defRPr>
                <a:latin typeface="Calibri"/>
                <a:ea typeface="Calibri"/>
                <a:cs typeface="Calibri"/>
                <a:sym typeface="Calibri"/>
              </a:defRPr>
            </a:lvl3pPr>
            <a:lvl4pPr marL="1828800" lvl="3" indent="-355600" algn="l">
              <a:lnSpc>
                <a:spcPct val="120000"/>
              </a:lnSpc>
              <a:spcBef>
                <a:spcPts val="500"/>
              </a:spcBef>
              <a:spcAft>
                <a:spcPts val="0"/>
              </a:spcAft>
              <a:buSzPts val="20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178"/>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0" name="Google Shape;260;p1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61" name="Google Shape;261;p17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78"/>
          <p:cNvSpPr/>
          <p:nvPr/>
        </p:nvSpPr>
        <p:spPr>
          <a:xfrm>
            <a:off x="11583460"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cxnSp>
        <p:nvCxnSpPr>
          <p:cNvPr id="263" name="Google Shape;263;p17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412"/>
        <p:cNvGrpSpPr/>
        <p:nvPr/>
      </p:nvGrpSpPr>
      <p:grpSpPr>
        <a:xfrm>
          <a:off x="0" y="0"/>
          <a:ext cx="0" cy="0"/>
          <a:chOff x="0" y="0"/>
          <a:chExt cx="0" cy="0"/>
        </a:xfrm>
      </p:grpSpPr>
      <p:sp>
        <p:nvSpPr>
          <p:cNvPr id="2413" name="Google Shape;2413;p467"/>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4" name="Google Shape;2414;p467"/>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15" name="Google Shape;2415;p46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416" name="Google Shape;2416;p46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417" name="Google Shape;2417;p46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418" name="Google Shape;2418;p467"/>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9" name="Google Shape;2419;p467"/>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0" name="Google Shape;2420;p467"/>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1" name="Google Shape;2421;p46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422"/>
        <p:cNvGrpSpPr/>
        <p:nvPr/>
      </p:nvGrpSpPr>
      <p:grpSpPr>
        <a:xfrm>
          <a:off x="0" y="0"/>
          <a:ext cx="0" cy="0"/>
          <a:chOff x="0" y="0"/>
          <a:chExt cx="0" cy="0"/>
        </a:xfrm>
      </p:grpSpPr>
      <p:pic>
        <p:nvPicPr>
          <p:cNvPr id="2423" name="Google Shape;2423;p4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424" name="Google Shape;2424;p468"/>
          <p:cNvSpPr>
            <a:spLocks noGrp="1"/>
          </p:cNvSpPr>
          <p:nvPr>
            <p:ph type="pic" idx="2"/>
          </p:nvPr>
        </p:nvSpPr>
        <p:spPr>
          <a:xfrm>
            <a:off x="70558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5" name="Google Shape;2425;p468"/>
          <p:cNvSpPr>
            <a:spLocks noGrp="1"/>
          </p:cNvSpPr>
          <p:nvPr>
            <p:ph type="pic" idx="3"/>
          </p:nvPr>
        </p:nvSpPr>
        <p:spPr>
          <a:xfrm>
            <a:off x="4562819"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6" name="Google Shape;2426;p468"/>
          <p:cNvSpPr>
            <a:spLocks noGrp="1"/>
          </p:cNvSpPr>
          <p:nvPr>
            <p:ph type="pic" idx="4"/>
          </p:nvPr>
        </p:nvSpPr>
        <p:spPr>
          <a:xfrm>
            <a:off x="834350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7" name="Google Shape;2427;p468"/>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8" name="Google Shape;2428;p468"/>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9" name="Google Shape;2429;p468"/>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30" name="Google Shape;2430;p4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431" name="Google Shape;2431;p46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432" name="Google Shape;2432;p468"/>
          <p:cNvSpPr txBox="1">
            <a:spLocks noGrp="1"/>
          </p:cNvSpPr>
          <p:nvPr>
            <p:ph type="body" idx="7"/>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3" name="Google Shape;2433;p46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34" name="Google Shape;2434;p46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5" name="Google Shape;2435;p46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2436"/>
        <p:cNvGrpSpPr/>
        <p:nvPr/>
      </p:nvGrpSpPr>
      <p:grpSpPr>
        <a:xfrm>
          <a:off x="0" y="0"/>
          <a:ext cx="0" cy="0"/>
          <a:chOff x="0" y="0"/>
          <a:chExt cx="0" cy="0"/>
        </a:xfrm>
      </p:grpSpPr>
      <p:pic>
        <p:nvPicPr>
          <p:cNvPr id="2437" name="Google Shape;2437;p4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438" name="Google Shape;2438;p4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2439" name="Google Shape;2439;p46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440" name="Google Shape;2440;p46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2441"/>
        <p:cNvGrpSpPr/>
        <p:nvPr/>
      </p:nvGrpSpPr>
      <p:grpSpPr>
        <a:xfrm>
          <a:off x="0" y="0"/>
          <a:ext cx="0" cy="0"/>
          <a:chOff x="0" y="0"/>
          <a:chExt cx="0" cy="0"/>
        </a:xfrm>
      </p:grpSpPr>
      <p:sp>
        <p:nvSpPr>
          <p:cNvPr id="2442" name="Google Shape;2442;p470"/>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3" name="Google Shape;2443;p470"/>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4" name="Google Shape;2444;p470"/>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5" name="Google Shape;2445;p470"/>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2446" name="Google Shape;2446;p470"/>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7" name="Google Shape;2447;p470"/>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8" name="Google Shape;2448;p470"/>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49" name="Google Shape;2449;p470"/>
          <p:cNvGrpSpPr/>
          <p:nvPr/>
        </p:nvGrpSpPr>
        <p:grpSpPr>
          <a:xfrm>
            <a:off x="704850" y="2681770"/>
            <a:ext cx="10810875" cy="45744"/>
            <a:chOff x="704850" y="2681770"/>
            <a:chExt cx="10915647" cy="46287"/>
          </a:xfrm>
        </p:grpSpPr>
        <p:sp>
          <p:nvSpPr>
            <p:cNvPr id="2450" name="Google Shape;2450;p470"/>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1" name="Google Shape;2451;p470"/>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2" name="Google Shape;2452;p470"/>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3" name="Google Shape;2453;p470"/>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2454" name="Google Shape;2454;p470"/>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2455" name="Google Shape;2455;p470"/>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6" name="Google Shape;2456;p470"/>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7" name="Google Shape;2457;p470"/>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2458" name="Google Shape;2458;p4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2459" name="Google Shape;2459;p47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460" name="Google Shape;2460;p47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61" name="Google Shape;2461;p47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No Image Quote">
  <p:cSld name="No Image Quote">
    <p:bg>
      <p:bgPr>
        <a:solidFill>
          <a:schemeClr val="accent1"/>
        </a:solidFill>
        <a:effectLst/>
      </p:bgPr>
    </p:bg>
    <p:spTree>
      <p:nvGrpSpPr>
        <p:cNvPr id="1" name="Shape 2462"/>
        <p:cNvGrpSpPr/>
        <p:nvPr/>
      </p:nvGrpSpPr>
      <p:grpSpPr>
        <a:xfrm>
          <a:off x="0" y="0"/>
          <a:ext cx="0" cy="0"/>
          <a:chOff x="0" y="0"/>
          <a:chExt cx="0" cy="0"/>
        </a:xfrm>
      </p:grpSpPr>
      <p:cxnSp>
        <p:nvCxnSpPr>
          <p:cNvPr id="2463" name="Google Shape;2463;p471"/>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2464" name="Google Shape;2464;p471"/>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2465" name="Google Shape;2465;p471"/>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2466" name="Google Shape;2466;p471"/>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7" name="Google Shape;2467;p471"/>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8" name="Google Shape;2468;p4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2469" name="Google Shape;2469;p471"/>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2470" name="Google Shape;2470;p4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2471" name="Google Shape;2471;p47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3"/>
                                        </p:tgtEl>
                                        <p:attrNameLst>
                                          <p:attrName>style.visibility</p:attrName>
                                        </p:attrNameLst>
                                      </p:cBhvr>
                                      <p:to>
                                        <p:strVal val="visible"/>
                                      </p:to>
                                    </p:set>
                                    <p:animEffect transition="in" filter="fade">
                                      <p:cBhvr>
                                        <p:cTn id="7" dur="1000"/>
                                        <p:tgtEl>
                                          <p:spTgt spid="2463"/>
                                        </p:tgtEl>
                                      </p:cBhvr>
                                    </p:animEffect>
                                  </p:childTnLst>
                                </p:cTn>
                              </p:par>
                              <p:par>
                                <p:cTn id="8" presetID="10" presetClass="entr" presetSubtype="0" fill="hold" nodeType="withEffect">
                                  <p:stCondLst>
                                    <p:cond delay="0"/>
                                  </p:stCondLst>
                                  <p:childTnLst>
                                    <p:set>
                                      <p:cBhvr>
                                        <p:cTn id="9" dur="1" fill="hold">
                                          <p:stCondLst>
                                            <p:cond delay="0"/>
                                          </p:stCondLst>
                                        </p:cTn>
                                        <p:tgtEl>
                                          <p:spTgt spid="2465"/>
                                        </p:tgtEl>
                                        <p:attrNameLst>
                                          <p:attrName>style.visibility</p:attrName>
                                        </p:attrNameLst>
                                      </p:cBhvr>
                                      <p:to>
                                        <p:strVal val="visible"/>
                                      </p:to>
                                    </p:set>
                                    <p:animEffect transition="in" filter="fade">
                                      <p:cBhvr>
                                        <p:cTn id="10" dur="1000"/>
                                        <p:tgtEl>
                                          <p:spTgt spid="246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467">
                                            <p:txEl>
                                              <p:pRg st="0" end="0"/>
                                            </p:txEl>
                                          </p:spTgt>
                                        </p:tgtEl>
                                        <p:attrNameLst>
                                          <p:attrName>style.visibility</p:attrName>
                                        </p:attrNameLst>
                                      </p:cBhvr>
                                      <p:to>
                                        <p:strVal val="visible"/>
                                      </p:to>
                                    </p:set>
                                    <p:animEffect transition="in" filter="fade">
                                      <p:cBhvr>
                                        <p:cTn id="14" dur="500"/>
                                        <p:tgtEl>
                                          <p:spTgt spid="2467">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467">
                                            <p:txEl>
                                              <p:pRg st="1" end="1"/>
                                            </p:txEl>
                                          </p:spTgt>
                                        </p:tgtEl>
                                        <p:attrNameLst>
                                          <p:attrName>style.visibility</p:attrName>
                                        </p:attrNameLst>
                                      </p:cBhvr>
                                      <p:to>
                                        <p:strVal val="visible"/>
                                      </p:to>
                                    </p:set>
                                    <p:animEffect transition="in" filter="fade">
                                      <p:cBhvr>
                                        <p:cTn id="18" dur="500"/>
                                        <p:tgtEl>
                                          <p:spTgt spid="2467">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467">
                                            <p:txEl>
                                              <p:pRg st="2" end="2"/>
                                            </p:txEl>
                                          </p:spTgt>
                                        </p:tgtEl>
                                        <p:attrNameLst>
                                          <p:attrName>style.visibility</p:attrName>
                                        </p:attrNameLst>
                                      </p:cBhvr>
                                      <p:to>
                                        <p:strVal val="visible"/>
                                      </p:to>
                                    </p:set>
                                    <p:animEffect transition="in" filter="fade">
                                      <p:cBhvr>
                                        <p:cTn id="22" dur="500"/>
                                        <p:tgtEl>
                                          <p:spTgt spid="2467">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67">
                                            <p:txEl>
                                              <p:pRg st="3" end="3"/>
                                            </p:txEl>
                                          </p:spTgt>
                                        </p:tgtEl>
                                        <p:attrNameLst>
                                          <p:attrName>style.visibility</p:attrName>
                                        </p:attrNameLst>
                                      </p:cBhvr>
                                      <p:to>
                                        <p:strVal val="visible"/>
                                      </p:to>
                                    </p:set>
                                    <p:animEffect transition="in" filter="fade">
                                      <p:cBhvr>
                                        <p:cTn id="26" dur="500"/>
                                        <p:tgtEl>
                                          <p:spTgt spid="2467">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467">
                                            <p:txEl>
                                              <p:pRg st="4" end="4"/>
                                            </p:txEl>
                                          </p:spTgt>
                                        </p:tgtEl>
                                        <p:attrNameLst>
                                          <p:attrName>style.visibility</p:attrName>
                                        </p:attrNameLst>
                                      </p:cBhvr>
                                      <p:to>
                                        <p:strVal val="visible"/>
                                      </p:to>
                                    </p:set>
                                    <p:animEffect transition="in" filter="fade">
                                      <p:cBhvr>
                                        <p:cTn id="30" dur="500"/>
                                        <p:tgtEl>
                                          <p:spTgt spid="2467">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467">
                                            <p:txEl>
                                              <p:pRg st="5" end="5"/>
                                            </p:txEl>
                                          </p:spTgt>
                                        </p:tgtEl>
                                        <p:attrNameLst>
                                          <p:attrName>style.visibility</p:attrName>
                                        </p:attrNameLst>
                                      </p:cBhvr>
                                      <p:to>
                                        <p:strVal val="visible"/>
                                      </p:to>
                                    </p:set>
                                    <p:animEffect transition="in" filter="fade">
                                      <p:cBhvr>
                                        <p:cTn id="34" dur="500"/>
                                        <p:tgtEl>
                                          <p:spTgt spid="2467">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467">
                                            <p:txEl>
                                              <p:pRg st="6" end="6"/>
                                            </p:txEl>
                                          </p:spTgt>
                                        </p:tgtEl>
                                        <p:attrNameLst>
                                          <p:attrName>style.visibility</p:attrName>
                                        </p:attrNameLst>
                                      </p:cBhvr>
                                      <p:to>
                                        <p:strVal val="visible"/>
                                      </p:to>
                                    </p:set>
                                    <p:animEffect transition="in" filter="fade">
                                      <p:cBhvr>
                                        <p:cTn id="38" dur="500"/>
                                        <p:tgtEl>
                                          <p:spTgt spid="2467">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467">
                                            <p:txEl>
                                              <p:pRg st="7" end="7"/>
                                            </p:txEl>
                                          </p:spTgt>
                                        </p:tgtEl>
                                        <p:attrNameLst>
                                          <p:attrName>style.visibility</p:attrName>
                                        </p:attrNameLst>
                                      </p:cBhvr>
                                      <p:to>
                                        <p:strVal val="visible"/>
                                      </p:to>
                                    </p:set>
                                    <p:animEffect transition="in" filter="fade">
                                      <p:cBhvr>
                                        <p:cTn id="42" dur="500"/>
                                        <p:tgtEl>
                                          <p:spTgt spid="2467">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2467">
                                            <p:txEl>
                                              <p:pRg st="8" end="8"/>
                                            </p:txEl>
                                          </p:spTgt>
                                        </p:tgtEl>
                                        <p:attrNameLst>
                                          <p:attrName>style.visibility</p:attrName>
                                        </p:attrNameLst>
                                      </p:cBhvr>
                                      <p:to>
                                        <p:strVal val="visible"/>
                                      </p:to>
                                    </p:set>
                                    <p:animEffect transition="in" filter="fade">
                                      <p:cBhvr>
                                        <p:cTn id="46" dur="500"/>
                                        <p:tgtEl>
                                          <p:spTgt spid="2467">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2466">
                                            <p:txEl>
                                              <p:pRg st="0" end="0"/>
                                            </p:txEl>
                                          </p:spTgt>
                                        </p:tgtEl>
                                        <p:attrNameLst>
                                          <p:attrName>style.visibility</p:attrName>
                                        </p:attrNameLst>
                                      </p:cBhvr>
                                      <p:to>
                                        <p:strVal val="visible"/>
                                      </p:to>
                                    </p:set>
                                    <p:animEffect transition="in" filter="fade">
                                      <p:cBhvr>
                                        <p:cTn id="50" dur="500"/>
                                        <p:tgtEl>
                                          <p:spTgt spid="2466">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2466">
                                            <p:txEl>
                                              <p:pRg st="1" end="1"/>
                                            </p:txEl>
                                          </p:spTgt>
                                        </p:tgtEl>
                                        <p:attrNameLst>
                                          <p:attrName>style.visibility</p:attrName>
                                        </p:attrNameLst>
                                      </p:cBhvr>
                                      <p:to>
                                        <p:strVal val="visible"/>
                                      </p:to>
                                    </p:set>
                                    <p:animEffect transition="in" filter="fade">
                                      <p:cBhvr>
                                        <p:cTn id="54" dur="500"/>
                                        <p:tgtEl>
                                          <p:spTgt spid="2466">
                                            <p:txEl>
                                              <p:p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2466">
                                            <p:txEl>
                                              <p:pRg st="2" end="2"/>
                                            </p:txEl>
                                          </p:spTgt>
                                        </p:tgtEl>
                                        <p:attrNameLst>
                                          <p:attrName>style.visibility</p:attrName>
                                        </p:attrNameLst>
                                      </p:cBhvr>
                                      <p:to>
                                        <p:strVal val="visible"/>
                                      </p:to>
                                    </p:set>
                                    <p:animEffect transition="in" filter="fade">
                                      <p:cBhvr>
                                        <p:cTn id="58" dur="500"/>
                                        <p:tgtEl>
                                          <p:spTgt spid="2466">
                                            <p:txEl>
                                              <p:pRg st="2" end="2"/>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2466">
                                            <p:txEl>
                                              <p:pRg st="3" end="3"/>
                                            </p:txEl>
                                          </p:spTgt>
                                        </p:tgtEl>
                                        <p:attrNameLst>
                                          <p:attrName>style.visibility</p:attrName>
                                        </p:attrNameLst>
                                      </p:cBhvr>
                                      <p:to>
                                        <p:strVal val="visible"/>
                                      </p:to>
                                    </p:set>
                                    <p:animEffect transition="in" filter="fade">
                                      <p:cBhvr>
                                        <p:cTn id="62" dur="500"/>
                                        <p:tgtEl>
                                          <p:spTgt spid="2466">
                                            <p:txEl>
                                              <p:pRg st="3" end="3"/>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2466">
                                            <p:txEl>
                                              <p:pRg st="4" end="4"/>
                                            </p:txEl>
                                          </p:spTgt>
                                        </p:tgtEl>
                                        <p:attrNameLst>
                                          <p:attrName>style.visibility</p:attrName>
                                        </p:attrNameLst>
                                      </p:cBhvr>
                                      <p:to>
                                        <p:strVal val="visible"/>
                                      </p:to>
                                    </p:set>
                                    <p:animEffect transition="in" filter="fade">
                                      <p:cBhvr>
                                        <p:cTn id="66" dur="500"/>
                                        <p:tgtEl>
                                          <p:spTgt spid="2466">
                                            <p:txEl>
                                              <p:pRg st="4" end="4"/>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2466">
                                            <p:txEl>
                                              <p:pRg st="5" end="5"/>
                                            </p:txEl>
                                          </p:spTgt>
                                        </p:tgtEl>
                                        <p:attrNameLst>
                                          <p:attrName>style.visibility</p:attrName>
                                        </p:attrNameLst>
                                      </p:cBhvr>
                                      <p:to>
                                        <p:strVal val="visible"/>
                                      </p:to>
                                    </p:set>
                                    <p:animEffect transition="in" filter="fade">
                                      <p:cBhvr>
                                        <p:cTn id="70" dur="500"/>
                                        <p:tgtEl>
                                          <p:spTgt spid="2466">
                                            <p:txEl>
                                              <p:pRg st="5" end="5"/>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2466">
                                            <p:txEl>
                                              <p:pRg st="6" end="6"/>
                                            </p:txEl>
                                          </p:spTgt>
                                        </p:tgtEl>
                                        <p:attrNameLst>
                                          <p:attrName>style.visibility</p:attrName>
                                        </p:attrNameLst>
                                      </p:cBhvr>
                                      <p:to>
                                        <p:strVal val="visible"/>
                                      </p:to>
                                    </p:set>
                                    <p:animEffect transition="in" filter="fade">
                                      <p:cBhvr>
                                        <p:cTn id="74" dur="500"/>
                                        <p:tgtEl>
                                          <p:spTgt spid="2466">
                                            <p:txEl>
                                              <p:pRg st="6" end="6"/>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2466">
                                            <p:txEl>
                                              <p:pRg st="7" end="7"/>
                                            </p:txEl>
                                          </p:spTgt>
                                        </p:tgtEl>
                                        <p:attrNameLst>
                                          <p:attrName>style.visibility</p:attrName>
                                        </p:attrNameLst>
                                      </p:cBhvr>
                                      <p:to>
                                        <p:strVal val="visible"/>
                                      </p:to>
                                    </p:set>
                                    <p:animEffect transition="in" filter="fade">
                                      <p:cBhvr>
                                        <p:cTn id="78" dur="500"/>
                                        <p:tgtEl>
                                          <p:spTgt spid="2466">
                                            <p:txEl>
                                              <p:pRg st="7" end="7"/>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2466">
                                            <p:txEl>
                                              <p:pRg st="8" end="8"/>
                                            </p:txEl>
                                          </p:spTgt>
                                        </p:tgtEl>
                                        <p:attrNameLst>
                                          <p:attrName>style.visibility</p:attrName>
                                        </p:attrNameLst>
                                      </p:cBhvr>
                                      <p:to>
                                        <p:strVal val="visible"/>
                                      </p:to>
                                    </p:set>
                                    <p:animEffect transition="in" filter="fade">
                                      <p:cBhvr>
                                        <p:cTn id="82" dur="500"/>
                                        <p:tgtEl>
                                          <p:spTgt spid="24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Quote with Customer Logo Grey">
  <p:cSld name="Quote with Customer Logo Grey">
    <p:bg>
      <p:bgPr>
        <a:solidFill>
          <a:schemeClr val="lt1"/>
        </a:solidFill>
        <a:effectLst/>
      </p:bgPr>
    </p:bg>
    <p:spTree>
      <p:nvGrpSpPr>
        <p:cNvPr id="1" name="Shape 2472"/>
        <p:cNvGrpSpPr/>
        <p:nvPr/>
      </p:nvGrpSpPr>
      <p:grpSpPr>
        <a:xfrm>
          <a:off x="0" y="0"/>
          <a:ext cx="0" cy="0"/>
          <a:chOff x="0" y="0"/>
          <a:chExt cx="0" cy="0"/>
        </a:xfrm>
      </p:grpSpPr>
      <p:sp>
        <p:nvSpPr>
          <p:cNvPr id="2473" name="Google Shape;2473;p472"/>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74" name="Google Shape;2474;p472"/>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5" name="Google Shape;2475;p472"/>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6" name="Google Shape;2476;p472"/>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77" name="Google Shape;2477;p47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2478" name="Google Shape;2478;p47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2479" name="Google Shape;2479;p4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2480" name="Google Shape;2480;p47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76">
                                            <p:txEl>
                                              <p:pRg st="0" end="0"/>
                                            </p:txEl>
                                          </p:spTgt>
                                        </p:tgtEl>
                                        <p:attrNameLst>
                                          <p:attrName>style.visibility</p:attrName>
                                        </p:attrNameLst>
                                      </p:cBhvr>
                                      <p:to>
                                        <p:strVal val="visible"/>
                                      </p:to>
                                    </p:set>
                                    <p:animEffect transition="in" filter="fade">
                                      <p:cBhvr>
                                        <p:cTn id="7" dur="500"/>
                                        <p:tgtEl>
                                          <p:spTgt spid="24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76">
                                            <p:txEl>
                                              <p:pRg st="1" end="1"/>
                                            </p:txEl>
                                          </p:spTgt>
                                        </p:tgtEl>
                                        <p:attrNameLst>
                                          <p:attrName>style.visibility</p:attrName>
                                        </p:attrNameLst>
                                      </p:cBhvr>
                                      <p:to>
                                        <p:strVal val="visible"/>
                                      </p:to>
                                    </p:set>
                                    <p:animEffect transition="in" filter="fade">
                                      <p:cBhvr>
                                        <p:cTn id="10" dur="500"/>
                                        <p:tgtEl>
                                          <p:spTgt spid="247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76">
                                            <p:txEl>
                                              <p:pRg st="2" end="2"/>
                                            </p:txEl>
                                          </p:spTgt>
                                        </p:tgtEl>
                                        <p:attrNameLst>
                                          <p:attrName>style.visibility</p:attrName>
                                        </p:attrNameLst>
                                      </p:cBhvr>
                                      <p:to>
                                        <p:strVal val="visible"/>
                                      </p:to>
                                    </p:set>
                                    <p:animEffect transition="in" filter="fade">
                                      <p:cBhvr>
                                        <p:cTn id="13" dur="500"/>
                                        <p:tgtEl>
                                          <p:spTgt spid="247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76">
                                            <p:txEl>
                                              <p:pRg st="3" end="3"/>
                                            </p:txEl>
                                          </p:spTgt>
                                        </p:tgtEl>
                                        <p:attrNameLst>
                                          <p:attrName>style.visibility</p:attrName>
                                        </p:attrNameLst>
                                      </p:cBhvr>
                                      <p:to>
                                        <p:strVal val="visible"/>
                                      </p:to>
                                    </p:set>
                                    <p:animEffect transition="in" filter="fade">
                                      <p:cBhvr>
                                        <p:cTn id="16" dur="500"/>
                                        <p:tgtEl>
                                          <p:spTgt spid="247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76">
                                            <p:txEl>
                                              <p:pRg st="4" end="4"/>
                                            </p:txEl>
                                          </p:spTgt>
                                        </p:tgtEl>
                                        <p:attrNameLst>
                                          <p:attrName>style.visibility</p:attrName>
                                        </p:attrNameLst>
                                      </p:cBhvr>
                                      <p:to>
                                        <p:strVal val="visible"/>
                                      </p:to>
                                    </p:set>
                                    <p:animEffect transition="in" filter="fade">
                                      <p:cBhvr>
                                        <p:cTn id="19" dur="500"/>
                                        <p:tgtEl>
                                          <p:spTgt spid="247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76">
                                            <p:txEl>
                                              <p:pRg st="5" end="5"/>
                                            </p:txEl>
                                          </p:spTgt>
                                        </p:tgtEl>
                                        <p:attrNameLst>
                                          <p:attrName>style.visibility</p:attrName>
                                        </p:attrNameLst>
                                      </p:cBhvr>
                                      <p:to>
                                        <p:strVal val="visible"/>
                                      </p:to>
                                    </p:set>
                                    <p:animEffect transition="in" filter="fade">
                                      <p:cBhvr>
                                        <p:cTn id="22" dur="500"/>
                                        <p:tgtEl>
                                          <p:spTgt spid="247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76">
                                            <p:txEl>
                                              <p:pRg st="6" end="6"/>
                                            </p:txEl>
                                          </p:spTgt>
                                        </p:tgtEl>
                                        <p:attrNameLst>
                                          <p:attrName>style.visibility</p:attrName>
                                        </p:attrNameLst>
                                      </p:cBhvr>
                                      <p:to>
                                        <p:strVal val="visible"/>
                                      </p:to>
                                    </p:set>
                                    <p:animEffect transition="in" filter="fade">
                                      <p:cBhvr>
                                        <p:cTn id="25" dur="500"/>
                                        <p:tgtEl>
                                          <p:spTgt spid="247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76">
                                            <p:txEl>
                                              <p:pRg st="7" end="7"/>
                                            </p:txEl>
                                          </p:spTgt>
                                        </p:tgtEl>
                                        <p:attrNameLst>
                                          <p:attrName>style.visibility</p:attrName>
                                        </p:attrNameLst>
                                      </p:cBhvr>
                                      <p:to>
                                        <p:strVal val="visible"/>
                                      </p:to>
                                    </p:set>
                                    <p:animEffect transition="in" filter="fade">
                                      <p:cBhvr>
                                        <p:cTn id="28" dur="500"/>
                                        <p:tgtEl>
                                          <p:spTgt spid="247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76">
                                            <p:txEl>
                                              <p:pRg st="8" end="8"/>
                                            </p:txEl>
                                          </p:spTgt>
                                        </p:tgtEl>
                                        <p:attrNameLst>
                                          <p:attrName>style.visibility</p:attrName>
                                        </p:attrNameLst>
                                      </p:cBhvr>
                                      <p:to>
                                        <p:strVal val="visible"/>
                                      </p:to>
                                    </p:set>
                                    <p:animEffect transition="in" filter="fade">
                                      <p:cBhvr>
                                        <p:cTn id="31" dur="500"/>
                                        <p:tgtEl>
                                          <p:spTgt spid="247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475">
                                            <p:txEl>
                                              <p:pRg st="0" end="0"/>
                                            </p:txEl>
                                          </p:spTgt>
                                        </p:tgtEl>
                                        <p:attrNameLst>
                                          <p:attrName>style.visibility</p:attrName>
                                        </p:attrNameLst>
                                      </p:cBhvr>
                                      <p:to>
                                        <p:strVal val="visible"/>
                                      </p:to>
                                    </p:set>
                                    <p:animEffect transition="in" filter="fade">
                                      <p:cBhvr>
                                        <p:cTn id="35" dur="500"/>
                                        <p:tgtEl>
                                          <p:spTgt spid="2475">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75">
                                            <p:txEl>
                                              <p:pRg st="1" end="1"/>
                                            </p:txEl>
                                          </p:spTgt>
                                        </p:tgtEl>
                                        <p:attrNameLst>
                                          <p:attrName>style.visibility</p:attrName>
                                        </p:attrNameLst>
                                      </p:cBhvr>
                                      <p:to>
                                        <p:strVal val="visible"/>
                                      </p:to>
                                    </p:set>
                                    <p:animEffect transition="in" filter="fade">
                                      <p:cBhvr>
                                        <p:cTn id="39" dur="500"/>
                                        <p:tgtEl>
                                          <p:spTgt spid="2475">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475">
                                            <p:txEl>
                                              <p:pRg st="2" end="2"/>
                                            </p:txEl>
                                          </p:spTgt>
                                        </p:tgtEl>
                                        <p:attrNameLst>
                                          <p:attrName>style.visibility</p:attrName>
                                        </p:attrNameLst>
                                      </p:cBhvr>
                                      <p:to>
                                        <p:strVal val="visible"/>
                                      </p:to>
                                    </p:set>
                                    <p:animEffect transition="in" filter="fade">
                                      <p:cBhvr>
                                        <p:cTn id="43" dur="500"/>
                                        <p:tgtEl>
                                          <p:spTgt spid="2475">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475">
                                            <p:txEl>
                                              <p:pRg st="3" end="3"/>
                                            </p:txEl>
                                          </p:spTgt>
                                        </p:tgtEl>
                                        <p:attrNameLst>
                                          <p:attrName>style.visibility</p:attrName>
                                        </p:attrNameLst>
                                      </p:cBhvr>
                                      <p:to>
                                        <p:strVal val="visible"/>
                                      </p:to>
                                    </p:set>
                                    <p:animEffect transition="in" filter="fade">
                                      <p:cBhvr>
                                        <p:cTn id="47" dur="500"/>
                                        <p:tgtEl>
                                          <p:spTgt spid="2475">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475">
                                            <p:txEl>
                                              <p:pRg st="4" end="4"/>
                                            </p:txEl>
                                          </p:spTgt>
                                        </p:tgtEl>
                                        <p:attrNameLst>
                                          <p:attrName>style.visibility</p:attrName>
                                        </p:attrNameLst>
                                      </p:cBhvr>
                                      <p:to>
                                        <p:strVal val="visible"/>
                                      </p:to>
                                    </p:set>
                                    <p:animEffect transition="in" filter="fade">
                                      <p:cBhvr>
                                        <p:cTn id="51" dur="500"/>
                                        <p:tgtEl>
                                          <p:spTgt spid="2475">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475">
                                            <p:txEl>
                                              <p:pRg st="5" end="5"/>
                                            </p:txEl>
                                          </p:spTgt>
                                        </p:tgtEl>
                                        <p:attrNameLst>
                                          <p:attrName>style.visibility</p:attrName>
                                        </p:attrNameLst>
                                      </p:cBhvr>
                                      <p:to>
                                        <p:strVal val="visible"/>
                                      </p:to>
                                    </p:set>
                                    <p:animEffect transition="in" filter="fade">
                                      <p:cBhvr>
                                        <p:cTn id="55" dur="500"/>
                                        <p:tgtEl>
                                          <p:spTgt spid="2475">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75">
                                            <p:txEl>
                                              <p:pRg st="6" end="6"/>
                                            </p:txEl>
                                          </p:spTgt>
                                        </p:tgtEl>
                                        <p:attrNameLst>
                                          <p:attrName>style.visibility</p:attrName>
                                        </p:attrNameLst>
                                      </p:cBhvr>
                                      <p:to>
                                        <p:strVal val="visible"/>
                                      </p:to>
                                    </p:set>
                                    <p:animEffect transition="in" filter="fade">
                                      <p:cBhvr>
                                        <p:cTn id="59" dur="500"/>
                                        <p:tgtEl>
                                          <p:spTgt spid="2475">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475">
                                            <p:txEl>
                                              <p:pRg st="7" end="7"/>
                                            </p:txEl>
                                          </p:spTgt>
                                        </p:tgtEl>
                                        <p:attrNameLst>
                                          <p:attrName>style.visibility</p:attrName>
                                        </p:attrNameLst>
                                      </p:cBhvr>
                                      <p:to>
                                        <p:strVal val="visible"/>
                                      </p:to>
                                    </p:set>
                                    <p:animEffect transition="in" filter="fade">
                                      <p:cBhvr>
                                        <p:cTn id="63" dur="500"/>
                                        <p:tgtEl>
                                          <p:spTgt spid="2475">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475">
                                            <p:txEl>
                                              <p:pRg st="8" end="8"/>
                                            </p:txEl>
                                          </p:spTgt>
                                        </p:tgtEl>
                                        <p:attrNameLst>
                                          <p:attrName>style.visibility</p:attrName>
                                        </p:attrNameLst>
                                      </p:cBhvr>
                                      <p:to>
                                        <p:strVal val="visible"/>
                                      </p:to>
                                    </p:set>
                                    <p:animEffect transition="in" filter="fade">
                                      <p:cBhvr>
                                        <p:cTn id="67" dur="500"/>
                                        <p:tgtEl>
                                          <p:spTgt spid="24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Quote with Customer Logo Blue">
  <p:cSld name="Quote with Customer Logo Blue">
    <p:bg>
      <p:bgPr>
        <a:solidFill>
          <a:schemeClr val="lt1"/>
        </a:solidFill>
        <a:effectLst/>
      </p:bgPr>
    </p:bg>
    <p:spTree>
      <p:nvGrpSpPr>
        <p:cNvPr id="1" name="Shape 2481"/>
        <p:cNvGrpSpPr/>
        <p:nvPr/>
      </p:nvGrpSpPr>
      <p:grpSpPr>
        <a:xfrm>
          <a:off x="0" y="0"/>
          <a:ext cx="0" cy="0"/>
          <a:chOff x="0" y="0"/>
          <a:chExt cx="0" cy="0"/>
        </a:xfrm>
      </p:grpSpPr>
      <p:sp>
        <p:nvSpPr>
          <p:cNvPr id="2482" name="Google Shape;2482;p473"/>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83" name="Google Shape;2483;p473"/>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4" name="Google Shape;2484;p473"/>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85" name="Google Shape;2485;p47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2486" name="Google Shape;2486;p4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2487" name="Google Shape;2487;p4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2488" name="Google Shape;2488;p47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2489" name="Google Shape;2489;p473"/>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84">
                                            <p:txEl>
                                              <p:pRg st="0" end="0"/>
                                            </p:txEl>
                                          </p:spTgt>
                                        </p:tgtEl>
                                        <p:attrNameLst>
                                          <p:attrName>style.visibility</p:attrName>
                                        </p:attrNameLst>
                                      </p:cBhvr>
                                      <p:to>
                                        <p:strVal val="visible"/>
                                      </p:to>
                                    </p:set>
                                    <p:animEffect transition="in" filter="fade">
                                      <p:cBhvr>
                                        <p:cTn id="7" dur="500"/>
                                        <p:tgtEl>
                                          <p:spTgt spid="248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84">
                                            <p:txEl>
                                              <p:pRg st="1" end="1"/>
                                            </p:txEl>
                                          </p:spTgt>
                                        </p:tgtEl>
                                        <p:attrNameLst>
                                          <p:attrName>style.visibility</p:attrName>
                                        </p:attrNameLst>
                                      </p:cBhvr>
                                      <p:to>
                                        <p:strVal val="visible"/>
                                      </p:to>
                                    </p:set>
                                    <p:animEffect transition="in" filter="fade">
                                      <p:cBhvr>
                                        <p:cTn id="10" dur="500"/>
                                        <p:tgtEl>
                                          <p:spTgt spid="248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84">
                                            <p:txEl>
                                              <p:pRg st="2" end="2"/>
                                            </p:txEl>
                                          </p:spTgt>
                                        </p:tgtEl>
                                        <p:attrNameLst>
                                          <p:attrName>style.visibility</p:attrName>
                                        </p:attrNameLst>
                                      </p:cBhvr>
                                      <p:to>
                                        <p:strVal val="visible"/>
                                      </p:to>
                                    </p:set>
                                    <p:animEffect transition="in" filter="fade">
                                      <p:cBhvr>
                                        <p:cTn id="13" dur="500"/>
                                        <p:tgtEl>
                                          <p:spTgt spid="248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84">
                                            <p:txEl>
                                              <p:pRg st="3" end="3"/>
                                            </p:txEl>
                                          </p:spTgt>
                                        </p:tgtEl>
                                        <p:attrNameLst>
                                          <p:attrName>style.visibility</p:attrName>
                                        </p:attrNameLst>
                                      </p:cBhvr>
                                      <p:to>
                                        <p:strVal val="visible"/>
                                      </p:to>
                                    </p:set>
                                    <p:animEffect transition="in" filter="fade">
                                      <p:cBhvr>
                                        <p:cTn id="16" dur="500"/>
                                        <p:tgtEl>
                                          <p:spTgt spid="248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84">
                                            <p:txEl>
                                              <p:pRg st="4" end="4"/>
                                            </p:txEl>
                                          </p:spTgt>
                                        </p:tgtEl>
                                        <p:attrNameLst>
                                          <p:attrName>style.visibility</p:attrName>
                                        </p:attrNameLst>
                                      </p:cBhvr>
                                      <p:to>
                                        <p:strVal val="visible"/>
                                      </p:to>
                                    </p:set>
                                    <p:animEffect transition="in" filter="fade">
                                      <p:cBhvr>
                                        <p:cTn id="19" dur="500"/>
                                        <p:tgtEl>
                                          <p:spTgt spid="248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84">
                                            <p:txEl>
                                              <p:pRg st="5" end="5"/>
                                            </p:txEl>
                                          </p:spTgt>
                                        </p:tgtEl>
                                        <p:attrNameLst>
                                          <p:attrName>style.visibility</p:attrName>
                                        </p:attrNameLst>
                                      </p:cBhvr>
                                      <p:to>
                                        <p:strVal val="visible"/>
                                      </p:to>
                                    </p:set>
                                    <p:animEffect transition="in" filter="fade">
                                      <p:cBhvr>
                                        <p:cTn id="22" dur="500"/>
                                        <p:tgtEl>
                                          <p:spTgt spid="248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84">
                                            <p:txEl>
                                              <p:pRg st="6" end="6"/>
                                            </p:txEl>
                                          </p:spTgt>
                                        </p:tgtEl>
                                        <p:attrNameLst>
                                          <p:attrName>style.visibility</p:attrName>
                                        </p:attrNameLst>
                                      </p:cBhvr>
                                      <p:to>
                                        <p:strVal val="visible"/>
                                      </p:to>
                                    </p:set>
                                    <p:animEffect transition="in" filter="fade">
                                      <p:cBhvr>
                                        <p:cTn id="25" dur="500"/>
                                        <p:tgtEl>
                                          <p:spTgt spid="248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84">
                                            <p:txEl>
                                              <p:pRg st="7" end="7"/>
                                            </p:txEl>
                                          </p:spTgt>
                                        </p:tgtEl>
                                        <p:attrNameLst>
                                          <p:attrName>style.visibility</p:attrName>
                                        </p:attrNameLst>
                                      </p:cBhvr>
                                      <p:to>
                                        <p:strVal val="visible"/>
                                      </p:to>
                                    </p:set>
                                    <p:animEffect transition="in" filter="fade">
                                      <p:cBhvr>
                                        <p:cTn id="28" dur="500"/>
                                        <p:tgtEl>
                                          <p:spTgt spid="248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84">
                                            <p:txEl>
                                              <p:pRg st="8" end="8"/>
                                            </p:txEl>
                                          </p:spTgt>
                                        </p:tgtEl>
                                        <p:attrNameLst>
                                          <p:attrName>style.visibility</p:attrName>
                                        </p:attrNameLst>
                                      </p:cBhvr>
                                      <p:to>
                                        <p:strVal val="visible"/>
                                      </p:to>
                                    </p:set>
                                    <p:animEffect transition="in" filter="fade">
                                      <p:cBhvr>
                                        <p:cTn id="31" dur="500"/>
                                        <p:tgtEl>
                                          <p:spTgt spid="2484">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489">
                                            <p:txEl>
                                              <p:pRg st="0" end="0"/>
                                            </p:txEl>
                                          </p:spTgt>
                                        </p:tgtEl>
                                        <p:attrNameLst>
                                          <p:attrName>style.visibility</p:attrName>
                                        </p:attrNameLst>
                                      </p:cBhvr>
                                      <p:to>
                                        <p:strVal val="visible"/>
                                      </p:to>
                                    </p:set>
                                    <p:animEffect transition="in" filter="fade">
                                      <p:cBhvr>
                                        <p:cTn id="35" dur="500"/>
                                        <p:tgtEl>
                                          <p:spTgt spid="2489">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489">
                                            <p:txEl>
                                              <p:pRg st="1" end="1"/>
                                            </p:txEl>
                                          </p:spTgt>
                                        </p:tgtEl>
                                        <p:attrNameLst>
                                          <p:attrName>style.visibility</p:attrName>
                                        </p:attrNameLst>
                                      </p:cBhvr>
                                      <p:to>
                                        <p:strVal val="visible"/>
                                      </p:to>
                                    </p:set>
                                    <p:animEffect transition="in" filter="fade">
                                      <p:cBhvr>
                                        <p:cTn id="39" dur="500"/>
                                        <p:tgtEl>
                                          <p:spTgt spid="2489">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489">
                                            <p:txEl>
                                              <p:pRg st="2" end="2"/>
                                            </p:txEl>
                                          </p:spTgt>
                                        </p:tgtEl>
                                        <p:attrNameLst>
                                          <p:attrName>style.visibility</p:attrName>
                                        </p:attrNameLst>
                                      </p:cBhvr>
                                      <p:to>
                                        <p:strVal val="visible"/>
                                      </p:to>
                                    </p:set>
                                    <p:animEffect transition="in" filter="fade">
                                      <p:cBhvr>
                                        <p:cTn id="43" dur="500"/>
                                        <p:tgtEl>
                                          <p:spTgt spid="2489">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489">
                                            <p:txEl>
                                              <p:pRg st="3" end="3"/>
                                            </p:txEl>
                                          </p:spTgt>
                                        </p:tgtEl>
                                        <p:attrNameLst>
                                          <p:attrName>style.visibility</p:attrName>
                                        </p:attrNameLst>
                                      </p:cBhvr>
                                      <p:to>
                                        <p:strVal val="visible"/>
                                      </p:to>
                                    </p:set>
                                    <p:animEffect transition="in" filter="fade">
                                      <p:cBhvr>
                                        <p:cTn id="47" dur="500"/>
                                        <p:tgtEl>
                                          <p:spTgt spid="2489">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489">
                                            <p:txEl>
                                              <p:pRg st="4" end="4"/>
                                            </p:txEl>
                                          </p:spTgt>
                                        </p:tgtEl>
                                        <p:attrNameLst>
                                          <p:attrName>style.visibility</p:attrName>
                                        </p:attrNameLst>
                                      </p:cBhvr>
                                      <p:to>
                                        <p:strVal val="visible"/>
                                      </p:to>
                                    </p:set>
                                    <p:animEffect transition="in" filter="fade">
                                      <p:cBhvr>
                                        <p:cTn id="51" dur="500"/>
                                        <p:tgtEl>
                                          <p:spTgt spid="2489">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489">
                                            <p:txEl>
                                              <p:pRg st="5" end="5"/>
                                            </p:txEl>
                                          </p:spTgt>
                                        </p:tgtEl>
                                        <p:attrNameLst>
                                          <p:attrName>style.visibility</p:attrName>
                                        </p:attrNameLst>
                                      </p:cBhvr>
                                      <p:to>
                                        <p:strVal val="visible"/>
                                      </p:to>
                                    </p:set>
                                    <p:animEffect transition="in" filter="fade">
                                      <p:cBhvr>
                                        <p:cTn id="55" dur="500"/>
                                        <p:tgtEl>
                                          <p:spTgt spid="2489">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89">
                                            <p:txEl>
                                              <p:pRg st="6" end="6"/>
                                            </p:txEl>
                                          </p:spTgt>
                                        </p:tgtEl>
                                        <p:attrNameLst>
                                          <p:attrName>style.visibility</p:attrName>
                                        </p:attrNameLst>
                                      </p:cBhvr>
                                      <p:to>
                                        <p:strVal val="visible"/>
                                      </p:to>
                                    </p:set>
                                    <p:animEffect transition="in" filter="fade">
                                      <p:cBhvr>
                                        <p:cTn id="59" dur="500"/>
                                        <p:tgtEl>
                                          <p:spTgt spid="2489">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489">
                                            <p:txEl>
                                              <p:pRg st="7" end="7"/>
                                            </p:txEl>
                                          </p:spTgt>
                                        </p:tgtEl>
                                        <p:attrNameLst>
                                          <p:attrName>style.visibility</p:attrName>
                                        </p:attrNameLst>
                                      </p:cBhvr>
                                      <p:to>
                                        <p:strVal val="visible"/>
                                      </p:to>
                                    </p:set>
                                    <p:animEffect transition="in" filter="fade">
                                      <p:cBhvr>
                                        <p:cTn id="63" dur="500"/>
                                        <p:tgtEl>
                                          <p:spTgt spid="2489">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489">
                                            <p:txEl>
                                              <p:pRg st="8" end="8"/>
                                            </p:txEl>
                                          </p:spTgt>
                                        </p:tgtEl>
                                        <p:attrNameLst>
                                          <p:attrName>style.visibility</p:attrName>
                                        </p:attrNameLst>
                                      </p:cBhvr>
                                      <p:to>
                                        <p:strVal val="visible"/>
                                      </p:to>
                                    </p:set>
                                    <p:animEffect transition="in" filter="fade">
                                      <p:cBhvr>
                                        <p:cTn id="67" dur="500"/>
                                        <p:tgtEl>
                                          <p:spTgt spid="248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2490"/>
        <p:cNvGrpSpPr/>
        <p:nvPr/>
      </p:nvGrpSpPr>
      <p:grpSpPr>
        <a:xfrm>
          <a:off x="0" y="0"/>
          <a:ext cx="0" cy="0"/>
          <a:chOff x="0" y="0"/>
          <a:chExt cx="0" cy="0"/>
        </a:xfrm>
      </p:grpSpPr>
      <p:pic>
        <p:nvPicPr>
          <p:cNvPr id="2491" name="Google Shape;2491;p4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492" name="Google Shape;2492;p474"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2493" name="Google Shape;2493;p474"/>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2494" name="Google Shape;2494;p474"/>
          <p:cNvGrpSpPr/>
          <p:nvPr/>
        </p:nvGrpSpPr>
        <p:grpSpPr>
          <a:xfrm>
            <a:off x="2499940" y="1930189"/>
            <a:ext cx="7190789" cy="4020502"/>
            <a:chOff x="1763688" y="1124744"/>
            <a:chExt cx="5652564" cy="3166095"/>
          </a:xfrm>
        </p:grpSpPr>
        <p:sp>
          <p:nvSpPr>
            <p:cNvPr id="2495" name="Google Shape;2495;p474"/>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96" name="Google Shape;2496;p474"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2497" name="Google Shape;2497;p474"/>
          <p:cNvSpPr>
            <a:spLocks noGrp="1"/>
          </p:cNvSpPr>
          <p:nvPr>
            <p:ph type="pic" idx="2"/>
          </p:nvPr>
        </p:nvSpPr>
        <p:spPr>
          <a:xfrm>
            <a:off x="3928395" y="2322034"/>
            <a:ext cx="4333875" cy="27622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8" name="Google Shape;2498;p474"/>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9" name="Google Shape;2499;p474"/>
          <p:cNvSpPr txBox="1">
            <a:spLocks noGrp="1"/>
          </p:cNvSpPr>
          <p:nvPr>
            <p:ph type="body" idx="1"/>
          </p:nvPr>
        </p:nvSpPr>
        <p:spPr>
          <a:xfrm>
            <a:off x="695327" y="1217082"/>
            <a:ext cx="10725151" cy="519778"/>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00" name="Google Shape;2500;p4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501" name="Google Shape;2501;p47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502" name="Google Shape;2502;p47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Break Time">
  <p:cSld name="Break Time">
    <p:spTree>
      <p:nvGrpSpPr>
        <p:cNvPr id="1" name="Shape 2503"/>
        <p:cNvGrpSpPr/>
        <p:nvPr/>
      </p:nvGrpSpPr>
      <p:grpSpPr>
        <a:xfrm>
          <a:off x="0" y="0"/>
          <a:ext cx="0" cy="0"/>
          <a:chOff x="0" y="0"/>
          <a:chExt cx="0" cy="0"/>
        </a:xfrm>
      </p:grpSpPr>
      <p:sp>
        <p:nvSpPr>
          <p:cNvPr id="2504" name="Google Shape;2504;p47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505" name="Google Shape;2505;p4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506" name="Google Shape;2506;p475"/>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Calibri"/>
                <a:ea typeface="Calibri"/>
                <a:cs typeface="Calibri"/>
                <a:sym typeface="Calibri"/>
              </a:rPr>
              <a:t>Break Time</a:t>
            </a:r>
            <a:endParaRPr/>
          </a:p>
        </p:txBody>
      </p:sp>
      <p:sp>
        <p:nvSpPr>
          <p:cNvPr id="2507" name="Google Shape;2507;p475"/>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grpSp>
        <p:nvGrpSpPr>
          <p:cNvPr id="2508" name="Google Shape;2508;p475"/>
          <p:cNvGrpSpPr/>
          <p:nvPr/>
        </p:nvGrpSpPr>
        <p:grpSpPr>
          <a:xfrm>
            <a:off x="4343129" y="1610825"/>
            <a:ext cx="1075656" cy="1932926"/>
            <a:chOff x="1617663" y="858838"/>
            <a:chExt cx="1993900" cy="3582988"/>
          </a:xfrm>
        </p:grpSpPr>
        <p:sp>
          <p:nvSpPr>
            <p:cNvPr id="2509" name="Google Shape;2509;p475"/>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510" name="Google Shape;2510;p475"/>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grpSp>
        <p:nvGrpSpPr>
          <p:cNvPr id="2511" name="Google Shape;2511;p475"/>
          <p:cNvGrpSpPr/>
          <p:nvPr/>
        </p:nvGrpSpPr>
        <p:grpSpPr>
          <a:xfrm>
            <a:off x="6515912" y="1608138"/>
            <a:ext cx="1672124" cy="1953097"/>
            <a:chOff x="6872288" y="1608138"/>
            <a:chExt cx="1936750" cy="2262188"/>
          </a:xfrm>
        </p:grpSpPr>
        <p:sp>
          <p:nvSpPr>
            <p:cNvPr id="2512" name="Google Shape;2512;p475"/>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513" name="Google Shape;2513;p475"/>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514" name="Google Shape;2514;p475"/>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250"/>
                                        <p:tgtEl>
                                          <p:spTgt spid="250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07"/>
                                        </p:tgtEl>
                                        <p:attrNameLst>
                                          <p:attrName>style.visibility</p:attrName>
                                        </p:attrNameLst>
                                      </p:cBhvr>
                                      <p:to>
                                        <p:strVal val="visible"/>
                                      </p:to>
                                    </p:set>
                                    <p:animEffect transition="in" filter="fade">
                                      <p:cBhvr>
                                        <p:cTn id="11" dur="250"/>
                                        <p:tgtEl>
                                          <p:spTgt spid="250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511"/>
                                        </p:tgtEl>
                                        <p:attrNameLst>
                                          <p:attrName>style.visibility</p:attrName>
                                        </p:attrNameLst>
                                      </p:cBhvr>
                                      <p:to>
                                        <p:strVal val="visible"/>
                                      </p:to>
                                    </p:set>
                                    <p:animEffect transition="in" filter="fade">
                                      <p:cBhvr>
                                        <p:cTn id="15" dur="250"/>
                                        <p:tgtEl>
                                          <p:spTgt spid="2511"/>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506"/>
                                        </p:tgtEl>
                                        <p:attrNameLst>
                                          <p:attrName>style.visibility</p:attrName>
                                        </p:attrNameLst>
                                      </p:cBhvr>
                                      <p:to>
                                        <p:strVal val="visible"/>
                                      </p:to>
                                    </p:set>
                                    <p:animEffect transition="in" filter="fade">
                                      <p:cBhvr>
                                        <p:cTn id="19" dur="500"/>
                                        <p:tgtEl>
                                          <p:spTgt spid="2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2515"/>
        <p:cNvGrpSpPr/>
        <p:nvPr/>
      </p:nvGrpSpPr>
      <p:grpSpPr>
        <a:xfrm>
          <a:off x="0" y="0"/>
          <a:ext cx="0" cy="0"/>
          <a:chOff x="0" y="0"/>
          <a:chExt cx="0" cy="0"/>
        </a:xfrm>
      </p:grpSpPr>
      <p:sp>
        <p:nvSpPr>
          <p:cNvPr id="2516" name="Google Shape;2516;p476"/>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517" name="Google Shape;2517;p47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518" name="Google Shape;2518;p476"/>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Calibri"/>
                <a:ea typeface="Calibri"/>
                <a:cs typeface="Calibri"/>
                <a:sym typeface="Calibri"/>
              </a:rPr>
              <a:t>Q</a:t>
            </a:r>
            <a:endParaRPr sz="14000">
              <a:solidFill>
                <a:srgbClr val="E7473F"/>
              </a:solidFill>
              <a:latin typeface="Calibri"/>
              <a:ea typeface="Calibri"/>
              <a:cs typeface="Calibri"/>
              <a:sym typeface="Calibri"/>
            </a:endParaRPr>
          </a:p>
        </p:txBody>
      </p:sp>
      <p:sp>
        <p:nvSpPr>
          <p:cNvPr id="2519" name="Google Shape;2519;p476"/>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2520" name="Google Shape;2520;p476"/>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8"/>
                                        </p:tgtEl>
                                        <p:attrNameLst>
                                          <p:attrName>style.visibility</p:attrName>
                                        </p:attrNameLst>
                                      </p:cBhvr>
                                      <p:to>
                                        <p:strVal val="visible"/>
                                      </p:to>
                                    </p:set>
                                    <p:animEffect transition="in" filter="fade">
                                      <p:cBhvr>
                                        <p:cTn id="7" dur="250"/>
                                        <p:tgtEl>
                                          <p:spTgt spid="25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19"/>
                                        </p:tgtEl>
                                        <p:attrNameLst>
                                          <p:attrName>style.visibility</p:attrName>
                                        </p:attrNameLst>
                                      </p:cBhvr>
                                      <p:to>
                                        <p:strVal val="visible"/>
                                      </p:to>
                                    </p:set>
                                    <p:animEffect transition="in" filter="fade">
                                      <p:cBhvr>
                                        <p:cTn id="11" dur="250"/>
                                        <p:tgtEl>
                                          <p:spTgt spid="25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520"/>
                                        </p:tgtEl>
                                        <p:attrNameLst>
                                          <p:attrName>style.visibility</p:attrName>
                                        </p:attrNameLst>
                                      </p:cBhvr>
                                      <p:to>
                                        <p:strVal val="visible"/>
                                      </p:to>
                                    </p:set>
                                    <p:animEffect transition="in" filter="fade">
                                      <p:cBhvr>
                                        <p:cTn id="15" dur="250"/>
                                        <p:tgtEl>
                                          <p:spTgt spid="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Y Datafest Slide">
  <p:cSld name="NY Datafest Slide">
    <p:spTree>
      <p:nvGrpSpPr>
        <p:cNvPr id="1" name="Shape 264"/>
        <p:cNvGrpSpPr/>
        <p:nvPr/>
      </p:nvGrpSpPr>
      <p:grpSpPr>
        <a:xfrm>
          <a:off x="0" y="0"/>
          <a:ext cx="0" cy="0"/>
          <a:chOff x="0" y="0"/>
          <a:chExt cx="0" cy="0"/>
        </a:xfrm>
      </p:grpSpPr>
      <p:sp>
        <p:nvSpPr>
          <p:cNvPr id="265" name="Google Shape;265;p179"/>
          <p:cNvSpPr txBox="1"/>
          <p:nvPr/>
        </p:nvSpPr>
        <p:spPr>
          <a:xfrm>
            <a:off x="865762" y="2986391"/>
            <a:ext cx="10671242" cy="2704290"/>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6" name="Google Shape;266;p179"/>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2521"/>
        <p:cNvGrpSpPr/>
        <p:nvPr/>
      </p:nvGrpSpPr>
      <p:grpSpPr>
        <a:xfrm>
          <a:off x="0" y="0"/>
          <a:ext cx="0" cy="0"/>
          <a:chOff x="0" y="0"/>
          <a:chExt cx="0" cy="0"/>
        </a:xfrm>
      </p:grpSpPr>
      <p:pic>
        <p:nvPicPr>
          <p:cNvPr id="2522" name="Google Shape;2522;p477"/>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2523" name="Google Shape;2523;p4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2524" name="Google Shape;2524;p477"/>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2525" name="Google Shape;2525;p477"/>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2526" name="Google Shape;2526;p477"/>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2527" name="Google Shape;2527;p477"/>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528" name="Google Shape;2528;p477"/>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529" name="Google Shape;2529;p477"/>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4">
                                            <p:txEl>
                                              <p:pRg st="0" end="0"/>
                                            </p:txEl>
                                          </p:spTgt>
                                        </p:tgtEl>
                                        <p:attrNameLst>
                                          <p:attrName>style.visibility</p:attrName>
                                        </p:attrNameLst>
                                      </p:cBhvr>
                                      <p:to>
                                        <p:strVal val="visible"/>
                                      </p:to>
                                    </p:set>
                                    <p:animEffect transition="in" filter="fade">
                                      <p:cBhvr>
                                        <p:cTn id="7" dur="500"/>
                                        <p:tgtEl>
                                          <p:spTgt spid="252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22"/>
                                        </p:tgtEl>
                                        <p:attrNameLst>
                                          <p:attrName>style.visibility</p:attrName>
                                        </p:attrNameLst>
                                      </p:cBhvr>
                                      <p:to>
                                        <p:strVal val="visible"/>
                                      </p:to>
                                    </p:set>
                                    <p:animEffect transition="in" filter="fade">
                                      <p:cBhvr>
                                        <p:cTn id="11" dur="500"/>
                                        <p:tgtEl>
                                          <p:spTgt spid="25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23"/>
                                        </p:tgtEl>
                                        <p:attrNameLst>
                                          <p:attrName>style.visibility</p:attrName>
                                        </p:attrNameLst>
                                      </p:cBhvr>
                                      <p:to>
                                        <p:strVal val="visible"/>
                                      </p:to>
                                    </p:set>
                                    <p:animEffect transition="in" filter="fade">
                                      <p:cBhvr>
                                        <p:cTn id="15" dur="250"/>
                                        <p:tgtEl>
                                          <p:spTgt spid="2523"/>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527"/>
                                        </p:tgtEl>
                                        <p:attrNameLst>
                                          <p:attrName>style.visibility</p:attrName>
                                        </p:attrNameLst>
                                      </p:cBhvr>
                                      <p:to>
                                        <p:strVal val="visible"/>
                                      </p:to>
                                    </p:set>
                                    <p:animEffect transition="in" filter="fade">
                                      <p:cBhvr>
                                        <p:cTn id="19" dur="500"/>
                                        <p:tgtEl>
                                          <p:spTgt spid="2527"/>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2525"/>
                                        </p:tgtEl>
                                        <p:attrNameLst>
                                          <p:attrName>style.visibility</p:attrName>
                                        </p:attrNameLst>
                                      </p:cBhvr>
                                      <p:to>
                                        <p:strVal val="visible"/>
                                      </p:to>
                                    </p:set>
                                    <p:animEffect transition="in" filter="fade">
                                      <p:cBhvr>
                                        <p:cTn id="23" dur="250"/>
                                        <p:tgtEl>
                                          <p:spTgt spid="252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28"/>
                                        </p:tgtEl>
                                        <p:attrNameLst>
                                          <p:attrName>style.visibility</p:attrName>
                                        </p:attrNameLst>
                                      </p:cBhvr>
                                      <p:to>
                                        <p:strVal val="visible"/>
                                      </p:to>
                                    </p:set>
                                    <p:animEffect transition="in" filter="fade">
                                      <p:cBhvr>
                                        <p:cTn id="27" dur="500"/>
                                        <p:tgtEl>
                                          <p:spTgt spid="252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526"/>
                                        </p:tgtEl>
                                        <p:attrNameLst>
                                          <p:attrName>style.visibility</p:attrName>
                                        </p:attrNameLst>
                                      </p:cBhvr>
                                      <p:to>
                                        <p:strVal val="visible"/>
                                      </p:to>
                                    </p:set>
                                    <p:animEffect transition="in" filter="fade">
                                      <p:cBhvr>
                                        <p:cTn id="31" dur="250"/>
                                        <p:tgtEl>
                                          <p:spTgt spid="2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Final Deck no Thanking">
  <p:cSld name="Final Deck no Thanking">
    <p:spTree>
      <p:nvGrpSpPr>
        <p:cNvPr id="1" name="Shape 2530"/>
        <p:cNvGrpSpPr/>
        <p:nvPr/>
      </p:nvGrpSpPr>
      <p:grpSpPr>
        <a:xfrm>
          <a:off x="0" y="0"/>
          <a:ext cx="0" cy="0"/>
          <a:chOff x="0" y="0"/>
          <a:chExt cx="0" cy="0"/>
        </a:xfrm>
      </p:grpSpPr>
      <p:pic>
        <p:nvPicPr>
          <p:cNvPr id="2531" name="Google Shape;2531;p478"/>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2532" name="Google Shape;2532;p4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2533" name="Google Shape;2533;p478"/>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2534" name="Google Shape;2534;p478"/>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2535" name="Google Shape;2535;p478"/>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536" name="Google Shape;2536;p478"/>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537" name="Google Shape;2537;p478"/>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31"/>
                                        </p:tgtEl>
                                        <p:attrNameLst>
                                          <p:attrName>style.visibility</p:attrName>
                                        </p:attrNameLst>
                                      </p:cBhvr>
                                      <p:to>
                                        <p:strVal val="visible"/>
                                      </p:to>
                                    </p:set>
                                    <p:animEffect transition="in" filter="fade">
                                      <p:cBhvr>
                                        <p:cTn id="7" dur="500"/>
                                        <p:tgtEl>
                                          <p:spTgt spid="25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32"/>
                                        </p:tgtEl>
                                        <p:attrNameLst>
                                          <p:attrName>style.visibility</p:attrName>
                                        </p:attrNameLst>
                                      </p:cBhvr>
                                      <p:to>
                                        <p:strVal val="visible"/>
                                      </p:to>
                                    </p:set>
                                    <p:animEffect transition="in" filter="fade">
                                      <p:cBhvr>
                                        <p:cTn id="11" dur="250"/>
                                        <p:tgtEl>
                                          <p:spTgt spid="253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535"/>
                                        </p:tgtEl>
                                        <p:attrNameLst>
                                          <p:attrName>style.visibility</p:attrName>
                                        </p:attrNameLst>
                                      </p:cBhvr>
                                      <p:to>
                                        <p:strVal val="visible"/>
                                      </p:to>
                                    </p:set>
                                    <p:animEffect transition="in" filter="fade">
                                      <p:cBhvr>
                                        <p:cTn id="15" dur="500"/>
                                        <p:tgtEl>
                                          <p:spTgt spid="2535"/>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533"/>
                                        </p:tgtEl>
                                        <p:attrNameLst>
                                          <p:attrName>style.visibility</p:attrName>
                                        </p:attrNameLst>
                                      </p:cBhvr>
                                      <p:to>
                                        <p:strVal val="visible"/>
                                      </p:to>
                                    </p:set>
                                    <p:animEffect transition="in" filter="fade">
                                      <p:cBhvr>
                                        <p:cTn id="19" dur="250"/>
                                        <p:tgtEl>
                                          <p:spTgt spid="253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536"/>
                                        </p:tgtEl>
                                        <p:attrNameLst>
                                          <p:attrName>style.visibility</p:attrName>
                                        </p:attrNameLst>
                                      </p:cBhvr>
                                      <p:to>
                                        <p:strVal val="visible"/>
                                      </p:to>
                                    </p:set>
                                    <p:animEffect transition="in" filter="fade">
                                      <p:cBhvr>
                                        <p:cTn id="23" dur="500"/>
                                        <p:tgtEl>
                                          <p:spTgt spid="253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34"/>
                                        </p:tgtEl>
                                        <p:attrNameLst>
                                          <p:attrName>style.visibility</p:attrName>
                                        </p:attrNameLst>
                                      </p:cBhvr>
                                      <p:to>
                                        <p:strVal val="visible"/>
                                      </p:to>
                                    </p:set>
                                    <p:animEffect transition="in" filter="fade">
                                      <p:cBhvr>
                                        <p:cTn id="27" dur="250"/>
                                        <p:tgtEl>
                                          <p:spTgt spid="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Placeholders">
  <p:cSld name="1_Title and Placeholders">
    <p:spTree>
      <p:nvGrpSpPr>
        <p:cNvPr id="1" name="Shape 2538"/>
        <p:cNvGrpSpPr/>
        <p:nvPr/>
      </p:nvGrpSpPr>
      <p:grpSpPr>
        <a:xfrm>
          <a:off x="0" y="0"/>
          <a:ext cx="0" cy="0"/>
          <a:chOff x="0" y="0"/>
          <a:chExt cx="0" cy="0"/>
        </a:xfrm>
      </p:grpSpPr>
      <p:pic>
        <p:nvPicPr>
          <p:cNvPr id="2539" name="Google Shape;2539;p47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540" name="Google Shape;2540;p479"/>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rmAutofit/>
          </a:bodyPr>
          <a:lstStyle>
            <a:lvl1pPr marR="0" lvl="0" algn="l">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41" name="Google Shape;2541;p479"/>
          <p:cNvSpPr txBox="1">
            <a:spLocks noGrp="1"/>
          </p:cNvSpPr>
          <p:nvPr>
            <p:ph type="body" idx="1"/>
          </p:nvPr>
        </p:nvSpPr>
        <p:spPr>
          <a:xfrm>
            <a:off x="695327" y="1036107"/>
            <a:ext cx="10725151" cy="372031"/>
          </a:xfrm>
          <a:prstGeom prst="rect">
            <a:avLst/>
          </a:prstGeom>
          <a:noFill/>
          <a:ln>
            <a:noFill/>
          </a:ln>
        </p:spPr>
        <p:txBody>
          <a:bodyPr spcFirstLastPara="1" wrap="square" lIns="0" tIns="0" rIns="0" bIns="324000" anchor="t" anchorCtr="0">
            <a:normAutofit/>
          </a:bodyPr>
          <a:lstStyle>
            <a:lvl1pPr marL="457200" marR="0" lvl="0" indent="-228600" algn="l">
              <a:lnSpc>
                <a:spcPct val="120000"/>
              </a:lnSpc>
              <a:spcBef>
                <a:spcPts val="1000"/>
              </a:spcBef>
              <a:spcAft>
                <a:spcPts val="0"/>
              </a:spcAft>
              <a:buClr>
                <a:srgbClr val="B3B3B3"/>
              </a:buClr>
              <a:buSzPts val="2000"/>
              <a:buFont typeface="Arial"/>
              <a:buNone/>
              <a:defRPr sz="2000" b="0" i="0" u="none" strike="noStrike" cap="none">
                <a:solidFill>
                  <a:srgbClr val="B3B3B3"/>
                </a:solidFill>
                <a:latin typeface="Calibri"/>
                <a:ea typeface="Calibri"/>
                <a:cs typeface="Calibri"/>
                <a:sym typeface="Calibri"/>
              </a:defRPr>
            </a:lvl1pPr>
            <a:lvl2pPr marL="914400" marR="0" lvl="1" indent="-355600" algn="l">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2" name="Google Shape;2542;p479"/>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2543" name="Google Shape;2543;p47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24242"/>
              </a:buClr>
              <a:buSzPts val="1400"/>
              <a:buFont typeface="Calibri"/>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2544" name="Google Shape;2544;p47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545" name="Google Shape;2545;p479"/>
          <p:cNvSpPr txBox="1">
            <a:spLocks noGrp="1"/>
          </p:cNvSpPr>
          <p:nvPr>
            <p:ph type="body" idx="2"/>
          </p:nvPr>
        </p:nvSpPr>
        <p:spPr>
          <a:xfrm>
            <a:off x="695323" y="1781178"/>
            <a:ext cx="10725150" cy="4395788"/>
          </a:xfrm>
          <a:prstGeom prst="rect">
            <a:avLst/>
          </a:prstGeom>
          <a:noFill/>
          <a:ln>
            <a:noFill/>
          </a:ln>
        </p:spPr>
        <p:txBody>
          <a:bodyPr spcFirstLastPara="1" wrap="square" lIns="0" tIns="0" rIns="0" bIns="324000" anchor="t" anchorCtr="0">
            <a:normAutofit/>
          </a:bodyPr>
          <a:lstStyle>
            <a:lvl1pPr marL="457200" marR="0" lvl="0" indent="-228600" algn="l">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6"/>
        <p:cNvGrpSpPr/>
        <p:nvPr/>
      </p:nvGrpSpPr>
      <p:grpSpPr>
        <a:xfrm>
          <a:off x="0" y="0"/>
          <a:ext cx="0" cy="0"/>
          <a:chOff x="0" y="0"/>
          <a:chExt cx="0" cy="0"/>
        </a:xfrm>
      </p:grpSpPr>
      <p:sp>
        <p:nvSpPr>
          <p:cNvPr id="2547" name="Google Shape;2547;p480"/>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8" name="Google Shape;2548;p48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9" name="Google Shape;2549;p48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0" name="Google Shape;2550;p4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51"/>
        <p:cNvGrpSpPr/>
        <p:nvPr/>
      </p:nvGrpSpPr>
      <p:grpSpPr>
        <a:xfrm>
          <a:off x="0" y="0"/>
          <a:ext cx="0" cy="0"/>
          <a:chOff x="0" y="0"/>
          <a:chExt cx="0" cy="0"/>
        </a:xfrm>
      </p:grpSpPr>
      <p:sp>
        <p:nvSpPr>
          <p:cNvPr id="2552" name="Google Shape;2552;p481"/>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53" name="Google Shape;2553;p481"/>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4" name="Google Shape;2554;p481"/>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55" name="Google Shape;2555;p4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sp>
        <p:nvSpPr>
          <p:cNvPr id="2556" name="Google Shape;2556;p481"/>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57" name="Google Shape;2557;p48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558" name="Google Shape;2558;p48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pic>
        <p:nvPicPr>
          <p:cNvPr id="2559" name="Google Shape;2559;p4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560"/>
        <p:cNvGrpSpPr/>
        <p:nvPr/>
      </p:nvGrpSpPr>
      <p:grpSpPr>
        <a:xfrm>
          <a:off x="0" y="0"/>
          <a:ext cx="0" cy="0"/>
          <a:chOff x="0" y="0"/>
          <a:chExt cx="0" cy="0"/>
        </a:xfrm>
      </p:grpSpPr>
      <p:sp>
        <p:nvSpPr>
          <p:cNvPr id="2561" name="Google Shape;2561;p482"/>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2" name="Google Shape;2562;p482"/>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3" name="Google Shape;2563;p482"/>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lt2"/>
                </a:solidFill>
                <a:latin typeface="Calibri"/>
                <a:ea typeface="Calibri"/>
                <a:cs typeface="Calibri"/>
                <a:sym typeface="Calibri"/>
              </a:defRPr>
            </a:lvl1pPr>
            <a:lvl2pPr marL="0" lvl="1" indent="0" algn="l">
              <a:spcBef>
                <a:spcPts val="0"/>
              </a:spcBef>
              <a:buNone/>
              <a:defRPr sz="1200" b="0">
                <a:solidFill>
                  <a:schemeClr val="lt2"/>
                </a:solidFill>
                <a:latin typeface="Calibri"/>
                <a:ea typeface="Calibri"/>
                <a:cs typeface="Calibri"/>
                <a:sym typeface="Calibri"/>
              </a:defRPr>
            </a:lvl2pPr>
            <a:lvl3pPr marL="0" lvl="2" indent="0" algn="l">
              <a:spcBef>
                <a:spcPts val="0"/>
              </a:spcBef>
              <a:buNone/>
              <a:defRPr sz="1200" b="0">
                <a:solidFill>
                  <a:schemeClr val="lt2"/>
                </a:solidFill>
                <a:latin typeface="Calibri"/>
                <a:ea typeface="Calibri"/>
                <a:cs typeface="Calibri"/>
                <a:sym typeface="Calibri"/>
              </a:defRPr>
            </a:lvl3pPr>
            <a:lvl4pPr marL="0" lvl="3" indent="0" algn="l">
              <a:spcBef>
                <a:spcPts val="0"/>
              </a:spcBef>
              <a:buNone/>
              <a:defRPr sz="1200" b="0">
                <a:solidFill>
                  <a:schemeClr val="lt2"/>
                </a:solidFill>
                <a:latin typeface="Calibri"/>
                <a:ea typeface="Calibri"/>
                <a:cs typeface="Calibri"/>
                <a:sym typeface="Calibri"/>
              </a:defRPr>
            </a:lvl4pPr>
            <a:lvl5pPr marL="0" lvl="4" indent="0" algn="l">
              <a:spcBef>
                <a:spcPts val="0"/>
              </a:spcBef>
              <a:buNone/>
              <a:defRPr sz="1200" b="0">
                <a:solidFill>
                  <a:schemeClr val="lt2"/>
                </a:solidFill>
                <a:latin typeface="Calibri"/>
                <a:ea typeface="Calibri"/>
                <a:cs typeface="Calibri"/>
                <a:sym typeface="Calibri"/>
              </a:defRPr>
            </a:lvl5pPr>
            <a:lvl6pPr marL="0" lvl="5" indent="0" algn="l">
              <a:spcBef>
                <a:spcPts val="0"/>
              </a:spcBef>
              <a:buNone/>
              <a:defRPr sz="1200" b="0">
                <a:solidFill>
                  <a:schemeClr val="lt2"/>
                </a:solidFill>
                <a:latin typeface="Calibri"/>
                <a:ea typeface="Calibri"/>
                <a:cs typeface="Calibri"/>
                <a:sym typeface="Calibri"/>
              </a:defRPr>
            </a:lvl6pPr>
            <a:lvl7pPr marL="0" lvl="6" indent="0" algn="l">
              <a:spcBef>
                <a:spcPts val="0"/>
              </a:spcBef>
              <a:buNone/>
              <a:defRPr sz="1200" b="0">
                <a:solidFill>
                  <a:schemeClr val="lt2"/>
                </a:solidFill>
                <a:latin typeface="Calibri"/>
                <a:ea typeface="Calibri"/>
                <a:cs typeface="Calibri"/>
                <a:sym typeface="Calibri"/>
              </a:defRPr>
            </a:lvl7pPr>
            <a:lvl8pPr marL="0" lvl="7" indent="0" algn="l">
              <a:spcBef>
                <a:spcPts val="0"/>
              </a:spcBef>
              <a:buNone/>
              <a:defRPr sz="1200" b="0">
                <a:solidFill>
                  <a:schemeClr val="lt2"/>
                </a:solidFill>
                <a:latin typeface="Calibri"/>
                <a:ea typeface="Calibri"/>
                <a:cs typeface="Calibri"/>
                <a:sym typeface="Calibri"/>
              </a:defRPr>
            </a:lvl8pPr>
            <a:lvl9pPr marL="0" lvl="8" indent="0" algn="l">
              <a:spcBef>
                <a:spcPts val="0"/>
              </a:spcBef>
              <a:buNone/>
              <a:defRPr sz="12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64" name="Google Shape;2564;p482"/>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65" name="Google Shape;2565;p4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566" name="Google Shape;2566;p482"/>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7" name="Google Shape;2567;p482"/>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8" name="Google Shape;2568;p4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569" name="Google Shape;2569;p482"/>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6_Título y objetos">
  <p:cSld name="6_Título y objetos">
    <p:spTree>
      <p:nvGrpSpPr>
        <p:cNvPr id="1" name="Shape 2570"/>
        <p:cNvGrpSpPr/>
        <p:nvPr/>
      </p:nvGrpSpPr>
      <p:grpSpPr>
        <a:xfrm>
          <a:off x="0" y="0"/>
          <a:ext cx="0" cy="0"/>
          <a:chOff x="0" y="0"/>
          <a:chExt cx="0" cy="0"/>
        </a:xfrm>
      </p:grpSpPr>
      <p:sp>
        <p:nvSpPr>
          <p:cNvPr id="2571" name="Google Shape;2571;p483"/>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2" name="Google Shape;2572;p483"/>
          <p:cNvSpPr txBox="1">
            <a:spLocks noGrp="1"/>
          </p:cNvSpPr>
          <p:nvPr>
            <p:ph type="title"/>
          </p:nvPr>
        </p:nvSpPr>
        <p:spPr>
          <a:xfrm>
            <a:off x="695323" y="365131"/>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3" name="Google Shape;2573;p483"/>
          <p:cNvSpPr txBox="1">
            <a:spLocks noGrp="1"/>
          </p:cNvSpPr>
          <p:nvPr>
            <p:ph type="body" idx="1"/>
          </p:nvPr>
        </p:nvSpPr>
        <p:spPr>
          <a:xfrm>
            <a:off x="695323" y="1781180"/>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4" name="Google Shape;2574;p483"/>
          <p:cNvSpPr txBox="1">
            <a:spLocks noGrp="1"/>
          </p:cNvSpPr>
          <p:nvPr>
            <p:ph type="sldNum" idx="12"/>
          </p:nvPr>
        </p:nvSpPr>
        <p:spPr>
          <a:xfrm>
            <a:off x="11515729" y="6416875"/>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lt2"/>
                </a:solidFill>
                <a:latin typeface="Calibri"/>
                <a:ea typeface="Calibri"/>
                <a:cs typeface="Calibri"/>
                <a:sym typeface="Calibri"/>
              </a:defRPr>
            </a:lvl1pPr>
            <a:lvl2pPr marL="0" lvl="1" indent="0" algn="l">
              <a:spcBef>
                <a:spcPts val="0"/>
              </a:spcBef>
              <a:buNone/>
              <a:defRPr sz="1200" b="0">
                <a:solidFill>
                  <a:schemeClr val="lt2"/>
                </a:solidFill>
                <a:latin typeface="Calibri"/>
                <a:ea typeface="Calibri"/>
                <a:cs typeface="Calibri"/>
                <a:sym typeface="Calibri"/>
              </a:defRPr>
            </a:lvl2pPr>
            <a:lvl3pPr marL="0" lvl="2" indent="0" algn="l">
              <a:spcBef>
                <a:spcPts val="0"/>
              </a:spcBef>
              <a:buNone/>
              <a:defRPr sz="1200" b="0">
                <a:solidFill>
                  <a:schemeClr val="lt2"/>
                </a:solidFill>
                <a:latin typeface="Calibri"/>
                <a:ea typeface="Calibri"/>
                <a:cs typeface="Calibri"/>
                <a:sym typeface="Calibri"/>
              </a:defRPr>
            </a:lvl3pPr>
            <a:lvl4pPr marL="0" lvl="3" indent="0" algn="l">
              <a:spcBef>
                <a:spcPts val="0"/>
              </a:spcBef>
              <a:buNone/>
              <a:defRPr sz="1200" b="0">
                <a:solidFill>
                  <a:schemeClr val="lt2"/>
                </a:solidFill>
                <a:latin typeface="Calibri"/>
                <a:ea typeface="Calibri"/>
                <a:cs typeface="Calibri"/>
                <a:sym typeface="Calibri"/>
              </a:defRPr>
            </a:lvl4pPr>
            <a:lvl5pPr marL="0" lvl="4" indent="0" algn="l">
              <a:spcBef>
                <a:spcPts val="0"/>
              </a:spcBef>
              <a:buNone/>
              <a:defRPr sz="1200" b="0">
                <a:solidFill>
                  <a:schemeClr val="lt2"/>
                </a:solidFill>
                <a:latin typeface="Calibri"/>
                <a:ea typeface="Calibri"/>
                <a:cs typeface="Calibri"/>
                <a:sym typeface="Calibri"/>
              </a:defRPr>
            </a:lvl5pPr>
            <a:lvl6pPr marL="0" lvl="5" indent="0" algn="l">
              <a:spcBef>
                <a:spcPts val="0"/>
              </a:spcBef>
              <a:buNone/>
              <a:defRPr sz="1200" b="0">
                <a:solidFill>
                  <a:schemeClr val="lt2"/>
                </a:solidFill>
                <a:latin typeface="Calibri"/>
                <a:ea typeface="Calibri"/>
                <a:cs typeface="Calibri"/>
                <a:sym typeface="Calibri"/>
              </a:defRPr>
            </a:lvl6pPr>
            <a:lvl7pPr marL="0" lvl="6" indent="0" algn="l">
              <a:spcBef>
                <a:spcPts val="0"/>
              </a:spcBef>
              <a:buNone/>
              <a:defRPr sz="1200" b="0">
                <a:solidFill>
                  <a:schemeClr val="lt2"/>
                </a:solidFill>
                <a:latin typeface="Calibri"/>
                <a:ea typeface="Calibri"/>
                <a:cs typeface="Calibri"/>
                <a:sym typeface="Calibri"/>
              </a:defRPr>
            </a:lvl7pPr>
            <a:lvl8pPr marL="0" lvl="7" indent="0" algn="l">
              <a:spcBef>
                <a:spcPts val="0"/>
              </a:spcBef>
              <a:buNone/>
              <a:defRPr sz="1200" b="0">
                <a:solidFill>
                  <a:schemeClr val="lt2"/>
                </a:solidFill>
                <a:latin typeface="Calibri"/>
                <a:ea typeface="Calibri"/>
                <a:cs typeface="Calibri"/>
                <a:sym typeface="Calibri"/>
              </a:defRPr>
            </a:lvl8pPr>
            <a:lvl9pPr marL="0" lvl="8" indent="0" algn="l">
              <a:spcBef>
                <a:spcPts val="0"/>
              </a:spcBef>
              <a:buNone/>
              <a:defRPr sz="12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75" name="Google Shape;2575;p483"/>
          <p:cNvSpPr txBox="1">
            <a:spLocks noGrp="1"/>
          </p:cNvSpPr>
          <p:nvPr>
            <p:ph type="body" idx="2"/>
          </p:nvPr>
        </p:nvSpPr>
        <p:spPr>
          <a:xfrm>
            <a:off x="695329" y="1036109"/>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6" name="Google Shape;2576;p48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577" name="Google Shape;2577;p483"/>
          <p:cNvSpPr/>
          <p:nvPr/>
        </p:nvSpPr>
        <p:spPr>
          <a:xfrm>
            <a:off x="695329"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78"/>
        <p:cNvGrpSpPr/>
        <p:nvPr/>
      </p:nvGrpSpPr>
      <p:grpSpPr>
        <a:xfrm>
          <a:off x="0" y="0"/>
          <a:ext cx="0" cy="0"/>
          <a:chOff x="0" y="0"/>
          <a:chExt cx="0" cy="0"/>
        </a:xfrm>
      </p:grpSpPr>
      <p:sp>
        <p:nvSpPr>
          <p:cNvPr id="2579" name="Google Shape;2579;p484"/>
          <p:cNvSpPr txBox="1">
            <a:spLocks noGrp="1"/>
          </p:cNvSpPr>
          <p:nvPr>
            <p:ph type="ftr" idx="11"/>
          </p:nvPr>
        </p:nvSpPr>
        <p:spPr>
          <a:xfrm>
            <a:off x="4165600" y="6432516"/>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80" name="Google Shape;2580;p4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2581" name="Google Shape;2581;p484"/>
          <p:cNvSpPr txBox="1">
            <a:spLocks noGrp="1"/>
          </p:cNvSpPr>
          <p:nvPr>
            <p:ph type="body" idx="1"/>
          </p:nvPr>
        </p:nvSpPr>
        <p:spPr>
          <a:xfrm>
            <a:off x="607485" y="1493521"/>
            <a:ext cx="5342468" cy="46786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400"/>
              <a:buNone/>
              <a:defRPr/>
            </a:lvl1pPr>
            <a:lvl2pPr marL="914400" lvl="1" indent="-355600" algn="l">
              <a:lnSpc>
                <a:spcPct val="120000"/>
              </a:lnSpc>
              <a:spcBef>
                <a:spcPts val="500"/>
              </a:spcBef>
              <a:spcAft>
                <a:spcPts val="0"/>
              </a:spcAft>
              <a:buSzPts val="2000"/>
              <a:buChar char="▪"/>
              <a:defRPr/>
            </a:lvl2pPr>
            <a:lvl3pPr marL="1371600" lvl="2" indent="-347154" algn="l">
              <a:lnSpc>
                <a:spcPct val="120000"/>
              </a:lnSpc>
              <a:spcBef>
                <a:spcPts val="500"/>
              </a:spcBef>
              <a:spcAft>
                <a:spcPts val="0"/>
              </a:spcAft>
              <a:buSzPts val="1867"/>
              <a:buChar char="▪"/>
              <a:defRPr sz="1867"/>
            </a:lvl3pPr>
            <a:lvl4pPr marL="1828800" lvl="3" indent="-330200" algn="l">
              <a:lnSpc>
                <a:spcPct val="120000"/>
              </a:lnSpc>
              <a:spcBef>
                <a:spcPts val="500"/>
              </a:spcBef>
              <a:spcAft>
                <a:spcPts val="0"/>
              </a:spcAft>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2" name="Google Shape;2582;p484"/>
          <p:cNvSpPr txBox="1">
            <a:spLocks noGrp="1"/>
          </p:cNvSpPr>
          <p:nvPr>
            <p:ph type="body" idx="2"/>
          </p:nvPr>
        </p:nvSpPr>
        <p:spPr>
          <a:xfrm>
            <a:off x="6237817" y="1493521"/>
            <a:ext cx="5340352" cy="46786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400"/>
              <a:buNone/>
              <a:defRPr/>
            </a:lvl1pPr>
            <a:lvl2pPr marL="914400" lvl="1" indent="-355600" algn="l">
              <a:lnSpc>
                <a:spcPct val="120000"/>
              </a:lnSpc>
              <a:spcBef>
                <a:spcPts val="500"/>
              </a:spcBef>
              <a:spcAft>
                <a:spcPts val="0"/>
              </a:spcAft>
              <a:buSzPts val="2000"/>
              <a:buChar char="▪"/>
              <a:defRPr/>
            </a:lvl2pPr>
            <a:lvl3pPr marL="1371600" lvl="2" indent="-347154" algn="l">
              <a:lnSpc>
                <a:spcPct val="120000"/>
              </a:lnSpc>
              <a:spcBef>
                <a:spcPts val="500"/>
              </a:spcBef>
              <a:spcAft>
                <a:spcPts val="0"/>
              </a:spcAft>
              <a:buSzPts val="1867"/>
              <a:buChar char="▪"/>
              <a:defRPr sz="1867"/>
            </a:lvl3pPr>
            <a:lvl4pPr marL="1828800" lvl="3" indent="-330200" algn="l">
              <a:lnSpc>
                <a:spcPct val="120000"/>
              </a:lnSpc>
              <a:spcBef>
                <a:spcPts val="500"/>
              </a:spcBef>
              <a:spcAft>
                <a:spcPts val="0"/>
              </a:spcAft>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3" name="Google Shape;2583;p484"/>
          <p:cNvSpPr txBox="1">
            <a:spLocks noGrp="1"/>
          </p:cNvSpPr>
          <p:nvPr>
            <p:ph type="title"/>
          </p:nvPr>
        </p:nvSpPr>
        <p:spPr>
          <a:xfrm>
            <a:off x="607484" y="413507"/>
            <a:ext cx="10972800" cy="6990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Quote with customer logo Red">
  <p:cSld name="Quote with customer logo Red">
    <p:bg>
      <p:bgPr>
        <a:solidFill>
          <a:schemeClr val="lt1"/>
        </a:solidFill>
        <a:effectLst/>
      </p:bgPr>
    </p:bg>
    <p:spTree>
      <p:nvGrpSpPr>
        <p:cNvPr id="1" name="Shape 2584"/>
        <p:cNvGrpSpPr/>
        <p:nvPr/>
      </p:nvGrpSpPr>
      <p:grpSpPr>
        <a:xfrm>
          <a:off x="0" y="0"/>
          <a:ext cx="0" cy="0"/>
          <a:chOff x="0" y="0"/>
          <a:chExt cx="0" cy="0"/>
        </a:xfrm>
      </p:grpSpPr>
      <p:sp>
        <p:nvSpPr>
          <p:cNvPr id="2585" name="Google Shape;2585;p485"/>
          <p:cNvSpPr/>
          <p:nvPr/>
        </p:nvSpPr>
        <p:spPr>
          <a:xfrm>
            <a:off x="0" y="0"/>
            <a:ext cx="12192000" cy="49339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86" name="Google Shape;2586;p485"/>
          <p:cNvSpPr>
            <a:spLocks noGrp="1"/>
          </p:cNvSpPr>
          <p:nvPr>
            <p:ph type="pic" idx="2"/>
          </p:nvPr>
        </p:nvSpPr>
        <p:spPr>
          <a:xfrm>
            <a:off x="6434138" y="5161043"/>
            <a:ext cx="4343400" cy="1352550"/>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87" name="Google Shape;2587;p4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98047" y="1583856"/>
            <a:ext cx="759140" cy="568794"/>
          </a:xfrm>
          <a:prstGeom prst="rect">
            <a:avLst/>
          </a:prstGeom>
          <a:noFill/>
          <a:ln>
            <a:noFill/>
          </a:ln>
        </p:spPr>
      </p:pic>
      <p:sp>
        <p:nvSpPr>
          <p:cNvPr id="2588" name="Google Shape;2588;p485"/>
          <p:cNvSpPr txBox="1">
            <a:spLocks noGrp="1"/>
          </p:cNvSpPr>
          <p:nvPr>
            <p:ph type="body" idx="1"/>
          </p:nvPr>
        </p:nvSpPr>
        <p:spPr>
          <a:xfrm>
            <a:off x="2438401" y="41773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1400"/>
              <a:buNone/>
              <a:defRPr sz="1400" b="0" i="1">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9" name="Google Shape;2589;p485"/>
          <p:cNvSpPr txBox="1">
            <a:spLocks noGrp="1"/>
          </p:cNvSpPr>
          <p:nvPr>
            <p:ph type="body" idx="3"/>
          </p:nvPr>
        </p:nvSpPr>
        <p:spPr>
          <a:xfrm>
            <a:off x="2438401" y="1583860"/>
            <a:ext cx="8339139" cy="2143125"/>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0" name="Google Shape;2590;p485"/>
          <p:cNvSpPr/>
          <p:nvPr/>
        </p:nvSpPr>
        <p:spPr>
          <a:xfrm>
            <a:off x="11515727" y="6430587"/>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FFFFFF"/>
                </a:solidFill>
                <a:latin typeface="Calibri"/>
                <a:ea typeface="Calibri"/>
                <a:cs typeface="Calibri"/>
                <a:sym typeface="Calibri"/>
              </a:rPr>
              <a:t>‹#›</a:t>
            </a:fld>
            <a:endParaRPr sz="180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9">
                                            <p:txEl>
                                              <p:pRg st="0" end="0"/>
                                            </p:txEl>
                                          </p:spTgt>
                                        </p:tgtEl>
                                        <p:attrNameLst>
                                          <p:attrName>style.visibility</p:attrName>
                                        </p:attrNameLst>
                                      </p:cBhvr>
                                      <p:to>
                                        <p:strVal val="visible"/>
                                      </p:to>
                                    </p:set>
                                    <p:animEffect transition="in" filter="fade">
                                      <p:cBhvr>
                                        <p:cTn id="7" dur="500"/>
                                        <p:tgtEl>
                                          <p:spTgt spid="258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89">
                                            <p:txEl>
                                              <p:pRg st="1" end="1"/>
                                            </p:txEl>
                                          </p:spTgt>
                                        </p:tgtEl>
                                        <p:attrNameLst>
                                          <p:attrName>style.visibility</p:attrName>
                                        </p:attrNameLst>
                                      </p:cBhvr>
                                      <p:to>
                                        <p:strVal val="visible"/>
                                      </p:to>
                                    </p:set>
                                    <p:animEffect transition="in" filter="fade">
                                      <p:cBhvr>
                                        <p:cTn id="10" dur="500"/>
                                        <p:tgtEl>
                                          <p:spTgt spid="258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89">
                                            <p:txEl>
                                              <p:pRg st="2" end="2"/>
                                            </p:txEl>
                                          </p:spTgt>
                                        </p:tgtEl>
                                        <p:attrNameLst>
                                          <p:attrName>style.visibility</p:attrName>
                                        </p:attrNameLst>
                                      </p:cBhvr>
                                      <p:to>
                                        <p:strVal val="visible"/>
                                      </p:to>
                                    </p:set>
                                    <p:animEffect transition="in" filter="fade">
                                      <p:cBhvr>
                                        <p:cTn id="13" dur="500"/>
                                        <p:tgtEl>
                                          <p:spTgt spid="258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89">
                                            <p:txEl>
                                              <p:pRg st="3" end="3"/>
                                            </p:txEl>
                                          </p:spTgt>
                                        </p:tgtEl>
                                        <p:attrNameLst>
                                          <p:attrName>style.visibility</p:attrName>
                                        </p:attrNameLst>
                                      </p:cBhvr>
                                      <p:to>
                                        <p:strVal val="visible"/>
                                      </p:to>
                                    </p:set>
                                    <p:animEffect transition="in" filter="fade">
                                      <p:cBhvr>
                                        <p:cTn id="16" dur="500"/>
                                        <p:tgtEl>
                                          <p:spTgt spid="258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89">
                                            <p:txEl>
                                              <p:pRg st="4" end="4"/>
                                            </p:txEl>
                                          </p:spTgt>
                                        </p:tgtEl>
                                        <p:attrNameLst>
                                          <p:attrName>style.visibility</p:attrName>
                                        </p:attrNameLst>
                                      </p:cBhvr>
                                      <p:to>
                                        <p:strVal val="visible"/>
                                      </p:to>
                                    </p:set>
                                    <p:animEffect transition="in" filter="fade">
                                      <p:cBhvr>
                                        <p:cTn id="19" dur="500"/>
                                        <p:tgtEl>
                                          <p:spTgt spid="258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89">
                                            <p:txEl>
                                              <p:pRg st="5" end="5"/>
                                            </p:txEl>
                                          </p:spTgt>
                                        </p:tgtEl>
                                        <p:attrNameLst>
                                          <p:attrName>style.visibility</p:attrName>
                                        </p:attrNameLst>
                                      </p:cBhvr>
                                      <p:to>
                                        <p:strVal val="visible"/>
                                      </p:to>
                                    </p:set>
                                    <p:animEffect transition="in" filter="fade">
                                      <p:cBhvr>
                                        <p:cTn id="22" dur="500"/>
                                        <p:tgtEl>
                                          <p:spTgt spid="258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89">
                                            <p:txEl>
                                              <p:pRg st="6" end="6"/>
                                            </p:txEl>
                                          </p:spTgt>
                                        </p:tgtEl>
                                        <p:attrNameLst>
                                          <p:attrName>style.visibility</p:attrName>
                                        </p:attrNameLst>
                                      </p:cBhvr>
                                      <p:to>
                                        <p:strVal val="visible"/>
                                      </p:to>
                                    </p:set>
                                    <p:animEffect transition="in" filter="fade">
                                      <p:cBhvr>
                                        <p:cTn id="25" dur="500"/>
                                        <p:tgtEl>
                                          <p:spTgt spid="258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89">
                                            <p:txEl>
                                              <p:pRg st="7" end="7"/>
                                            </p:txEl>
                                          </p:spTgt>
                                        </p:tgtEl>
                                        <p:attrNameLst>
                                          <p:attrName>style.visibility</p:attrName>
                                        </p:attrNameLst>
                                      </p:cBhvr>
                                      <p:to>
                                        <p:strVal val="visible"/>
                                      </p:to>
                                    </p:set>
                                    <p:animEffect transition="in" filter="fade">
                                      <p:cBhvr>
                                        <p:cTn id="28" dur="500"/>
                                        <p:tgtEl>
                                          <p:spTgt spid="2589">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589">
                                            <p:txEl>
                                              <p:pRg st="8" end="8"/>
                                            </p:txEl>
                                          </p:spTgt>
                                        </p:tgtEl>
                                        <p:attrNameLst>
                                          <p:attrName>style.visibility</p:attrName>
                                        </p:attrNameLst>
                                      </p:cBhvr>
                                      <p:to>
                                        <p:strVal val="visible"/>
                                      </p:to>
                                    </p:set>
                                    <p:animEffect transition="in" filter="fade">
                                      <p:cBhvr>
                                        <p:cTn id="31" dur="500"/>
                                        <p:tgtEl>
                                          <p:spTgt spid="2589">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88">
                                            <p:txEl>
                                              <p:pRg st="0" end="0"/>
                                            </p:txEl>
                                          </p:spTgt>
                                        </p:tgtEl>
                                        <p:attrNameLst>
                                          <p:attrName>style.visibility</p:attrName>
                                        </p:attrNameLst>
                                      </p:cBhvr>
                                      <p:to>
                                        <p:strVal val="visible"/>
                                      </p:to>
                                    </p:set>
                                    <p:animEffect transition="in" filter="fade">
                                      <p:cBhvr>
                                        <p:cTn id="35" dur="500"/>
                                        <p:tgtEl>
                                          <p:spTgt spid="2588">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588">
                                            <p:txEl>
                                              <p:pRg st="1" end="1"/>
                                            </p:txEl>
                                          </p:spTgt>
                                        </p:tgtEl>
                                        <p:attrNameLst>
                                          <p:attrName>style.visibility</p:attrName>
                                        </p:attrNameLst>
                                      </p:cBhvr>
                                      <p:to>
                                        <p:strVal val="visible"/>
                                      </p:to>
                                    </p:set>
                                    <p:animEffect transition="in" filter="fade">
                                      <p:cBhvr>
                                        <p:cTn id="39" dur="500"/>
                                        <p:tgtEl>
                                          <p:spTgt spid="2588">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588">
                                            <p:txEl>
                                              <p:pRg st="2" end="2"/>
                                            </p:txEl>
                                          </p:spTgt>
                                        </p:tgtEl>
                                        <p:attrNameLst>
                                          <p:attrName>style.visibility</p:attrName>
                                        </p:attrNameLst>
                                      </p:cBhvr>
                                      <p:to>
                                        <p:strVal val="visible"/>
                                      </p:to>
                                    </p:set>
                                    <p:animEffect transition="in" filter="fade">
                                      <p:cBhvr>
                                        <p:cTn id="43" dur="500"/>
                                        <p:tgtEl>
                                          <p:spTgt spid="2588">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588">
                                            <p:txEl>
                                              <p:pRg st="3" end="3"/>
                                            </p:txEl>
                                          </p:spTgt>
                                        </p:tgtEl>
                                        <p:attrNameLst>
                                          <p:attrName>style.visibility</p:attrName>
                                        </p:attrNameLst>
                                      </p:cBhvr>
                                      <p:to>
                                        <p:strVal val="visible"/>
                                      </p:to>
                                    </p:set>
                                    <p:animEffect transition="in" filter="fade">
                                      <p:cBhvr>
                                        <p:cTn id="47" dur="500"/>
                                        <p:tgtEl>
                                          <p:spTgt spid="2588">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588">
                                            <p:txEl>
                                              <p:pRg st="4" end="4"/>
                                            </p:txEl>
                                          </p:spTgt>
                                        </p:tgtEl>
                                        <p:attrNameLst>
                                          <p:attrName>style.visibility</p:attrName>
                                        </p:attrNameLst>
                                      </p:cBhvr>
                                      <p:to>
                                        <p:strVal val="visible"/>
                                      </p:to>
                                    </p:set>
                                    <p:animEffect transition="in" filter="fade">
                                      <p:cBhvr>
                                        <p:cTn id="51" dur="500"/>
                                        <p:tgtEl>
                                          <p:spTgt spid="2588">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588">
                                            <p:txEl>
                                              <p:pRg st="5" end="5"/>
                                            </p:txEl>
                                          </p:spTgt>
                                        </p:tgtEl>
                                        <p:attrNameLst>
                                          <p:attrName>style.visibility</p:attrName>
                                        </p:attrNameLst>
                                      </p:cBhvr>
                                      <p:to>
                                        <p:strVal val="visible"/>
                                      </p:to>
                                    </p:set>
                                    <p:animEffect transition="in" filter="fade">
                                      <p:cBhvr>
                                        <p:cTn id="55" dur="500"/>
                                        <p:tgtEl>
                                          <p:spTgt spid="2588">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588">
                                            <p:txEl>
                                              <p:pRg st="6" end="6"/>
                                            </p:txEl>
                                          </p:spTgt>
                                        </p:tgtEl>
                                        <p:attrNameLst>
                                          <p:attrName>style.visibility</p:attrName>
                                        </p:attrNameLst>
                                      </p:cBhvr>
                                      <p:to>
                                        <p:strVal val="visible"/>
                                      </p:to>
                                    </p:set>
                                    <p:animEffect transition="in" filter="fade">
                                      <p:cBhvr>
                                        <p:cTn id="59" dur="500"/>
                                        <p:tgtEl>
                                          <p:spTgt spid="2588">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588">
                                            <p:txEl>
                                              <p:pRg st="7" end="7"/>
                                            </p:txEl>
                                          </p:spTgt>
                                        </p:tgtEl>
                                        <p:attrNameLst>
                                          <p:attrName>style.visibility</p:attrName>
                                        </p:attrNameLst>
                                      </p:cBhvr>
                                      <p:to>
                                        <p:strVal val="visible"/>
                                      </p:to>
                                    </p:set>
                                    <p:animEffect transition="in" filter="fade">
                                      <p:cBhvr>
                                        <p:cTn id="63" dur="500"/>
                                        <p:tgtEl>
                                          <p:spTgt spid="2588">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588">
                                            <p:txEl>
                                              <p:pRg st="8" end="8"/>
                                            </p:txEl>
                                          </p:spTgt>
                                        </p:tgtEl>
                                        <p:attrNameLst>
                                          <p:attrName>style.visibility</p:attrName>
                                        </p:attrNameLst>
                                      </p:cBhvr>
                                      <p:to>
                                        <p:strVal val="visible"/>
                                      </p:to>
                                    </p:set>
                                    <p:animEffect transition="in" filter="fade">
                                      <p:cBhvr>
                                        <p:cTn id="67" dur="500"/>
                                        <p:tgtEl>
                                          <p:spTgt spid="25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_Case Study">
  <p:cSld name="1_Case Study">
    <p:spTree>
      <p:nvGrpSpPr>
        <p:cNvPr id="1" name="Shape 2591"/>
        <p:cNvGrpSpPr/>
        <p:nvPr/>
      </p:nvGrpSpPr>
      <p:grpSpPr>
        <a:xfrm>
          <a:off x="0" y="0"/>
          <a:ext cx="0" cy="0"/>
          <a:chOff x="0" y="0"/>
          <a:chExt cx="0" cy="0"/>
        </a:xfrm>
      </p:grpSpPr>
      <p:sp>
        <p:nvSpPr>
          <p:cNvPr id="2592" name="Google Shape;2592;p486"/>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93" name="Google Shape;2593;p486"/>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94" name="Google Shape;2594;p48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2595" name="Google Shape;2595;p4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596" name="Google Shape;2596;p486"/>
          <p:cNvCxnSpPr/>
          <p:nvPr/>
        </p:nvCxnSpPr>
        <p:spPr>
          <a:xfrm>
            <a:off x="1982604" y="6406889"/>
            <a:ext cx="0" cy="347671"/>
          </a:xfrm>
          <a:prstGeom prst="straightConnector1">
            <a:avLst/>
          </a:prstGeom>
          <a:noFill/>
          <a:ln w="15875" cap="flat" cmpd="sng">
            <a:solidFill>
              <a:schemeClr val="accent6"/>
            </a:solidFill>
            <a:prstDash val="solid"/>
            <a:miter lim="800000"/>
            <a:headEnd type="none" w="sm" len="sm"/>
            <a:tailEnd type="none" w="sm" len="sm"/>
          </a:ln>
        </p:spPr>
      </p:cxnSp>
      <p:sp>
        <p:nvSpPr>
          <p:cNvPr id="2597" name="Google Shape;2597;p486"/>
          <p:cNvSpPr/>
          <p:nvPr/>
        </p:nvSpPr>
        <p:spPr>
          <a:xfrm>
            <a:off x="11515725" y="642294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98" name="Google Shape;2598;p486"/>
          <p:cNvSpPr/>
          <p:nvPr/>
        </p:nvSpPr>
        <p:spPr>
          <a:xfrm>
            <a:off x="11515725" y="642294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99" name="Google Shape;2599;p486"/>
          <p:cNvSpPr txBox="1">
            <a:spLocks noGrp="1"/>
          </p:cNvSpPr>
          <p:nvPr>
            <p:ph type="sldNum" idx="12"/>
          </p:nvPr>
        </p:nvSpPr>
        <p:spPr>
          <a:xfrm>
            <a:off x="11515725" y="6399672"/>
            <a:ext cx="609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rgbClr val="FFFFFF"/>
                </a:solidFill>
                <a:latin typeface="Calibri"/>
                <a:ea typeface="Calibri"/>
                <a:cs typeface="Calibri"/>
                <a:sym typeface="Calibri"/>
              </a:defRPr>
            </a:lvl1pPr>
            <a:lvl2pPr marL="0" lvl="1" indent="0" algn="l">
              <a:spcBef>
                <a:spcPts val="0"/>
              </a:spcBef>
              <a:buNone/>
              <a:defRPr sz="1200" b="0">
                <a:solidFill>
                  <a:srgbClr val="FFFFFF"/>
                </a:solidFill>
                <a:latin typeface="Calibri"/>
                <a:ea typeface="Calibri"/>
                <a:cs typeface="Calibri"/>
                <a:sym typeface="Calibri"/>
              </a:defRPr>
            </a:lvl2pPr>
            <a:lvl3pPr marL="0" lvl="2" indent="0" algn="l">
              <a:spcBef>
                <a:spcPts val="0"/>
              </a:spcBef>
              <a:buNone/>
              <a:defRPr sz="1200" b="0">
                <a:solidFill>
                  <a:srgbClr val="FFFFFF"/>
                </a:solidFill>
                <a:latin typeface="Calibri"/>
                <a:ea typeface="Calibri"/>
                <a:cs typeface="Calibri"/>
                <a:sym typeface="Calibri"/>
              </a:defRPr>
            </a:lvl3pPr>
            <a:lvl4pPr marL="0" lvl="3" indent="0" algn="l">
              <a:spcBef>
                <a:spcPts val="0"/>
              </a:spcBef>
              <a:buNone/>
              <a:defRPr sz="1200" b="0">
                <a:solidFill>
                  <a:srgbClr val="FFFFFF"/>
                </a:solidFill>
                <a:latin typeface="Calibri"/>
                <a:ea typeface="Calibri"/>
                <a:cs typeface="Calibri"/>
                <a:sym typeface="Calibri"/>
              </a:defRPr>
            </a:lvl4pPr>
            <a:lvl5pPr marL="0" lvl="4" indent="0" algn="l">
              <a:spcBef>
                <a:spcPts val="0"/>
              </a:spcBef>
              <a:buNone/>
              <a:defRPr sz="1200" b="0">
                <a:solidFill>
                  <a:srgbClr val="FFFFFF"/>
                </a:solidFill>
                <a:latin typeface="Calibri"/>
                <a:ea typeface="Calibri"/>
                <a:cs typeface="Calibri"/>
                <a:sym typeface="Calibri"/>
              </a:defRPr>
            </a:lvl5pPr>
            <a:lvl6pPr marL="0" lvl="5" indent="0" algn="l">
              <a:spcBef>
                <a:spcPts val="0"/>
              </a:spcBef>
              <a:buNone/>
              <a:defRPr sz="1200" b="0">
                <a:solidFill>
                  <a:srgbClr val="FFFFFF"/>
                </a:solidFill>
                <a:latin typeface="Calibri"/>
                <a:ea typeface="Calibri"/>
                <a:cs typeface="Calibri"/>
                <a:sym typeface="Calibri"/>
              </a:defRPr>
            </a:lvl6pPr>
            <a:lvl7pPr marL="0" lvl="6" indent="0" algn="l">
              <a:spcBef>
                <a:spcPts val="0"/>
              </a:spcBef>
              <a:buNone/>
              <a:defRPr sz="1200" b="0">
                <a:solidFill>
                  <a:srgbClr val="FFFFFF"/>
                </a:solidFill>
                <a:latin typeface="Calibri"/>
                <a:ea typeface="Calibri"/>
                <a:cs typeface="Calibri"/>
                <a:sym typeface="Calibri"/>
              </a:defRPr>
            </a:lvl7pPr>
            <a:lvl8pPr marL="0" lvl="7" indent="0" algn="l">
              <a:spcBef>
                <a:spcPts val="0"/>
              </a:spcBef>
              <a:buNone/>
              <a:defRPr sz="1200" b="0">
                <a:solidFill>
                  <a:srgbClr val="FFFFFF"/>
                </a:solidFill>
                <a:latin typeface="Calibri"/>
                <a:ea typeface="Calibri"/>
                <a:cs typeface="Calibri"/>
                <a:sym typeface="Calibri"/>
              </a:defRPr>
            </a:lvl8pPr>
            <a:lvl9pPr marL="0" lvl="8" indent="0" algn="l">
              <a:spcBef>
                <a:spcPts val="0"/>
              </a:spcBef>
              <a:buNone/>
              <a:defRPr sz="1200" b="0">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00" name="Google Shape;2600;p486"/>
          <p:cNvSpPr txBox="1">
            <a:spLocks noGrp="1"/>
          </p:cNvSpPr>
          <p:nvPr>
            <p:ph type="title"/>
          </p:nvPr>
        </p:nvSpPr>
        <p:spPr>
          <a:xfrm>
            <a:off x="4308473" y="895395"/>
            <a:ext cx="7064377" cy="84067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000"/>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1" name="Google Shape;2601;p486"/>
          <p:cNvSpPr txBox="1">
            <a:spLocks noGrp="1"/>
          </p:cNvSpPr>
          <p:nvPr>
            <p:ph type="body" idx="1"/>
          </p:nvPr>
        </p:nvSpPr>
        <p:spPr>
          <a:xfrm>
            <a:off x="695325" y="557995"/>
            <a:ext cx="1482610"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2" name="Google Shape;2602;p486"/>
          <p:cNvSpPr/>
          <p:nvPr/>
        </p:nvSpPr>
        <p:spPr>
          <a:xfrm>
            <a:off x="695324"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03" name="Google Shape;2603;p486"/>
          <p:cNvSpPr txBox="1"/>
          <p:nvPr/>
        </p:nvSpPr>
        <p:spPr>
          <a:xfrm>
            <a:off x="933449" y="2876564"/>
            <a:ext cx="2071008"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006699"/>
                </a:solidFill>
                <a:latin typeface="Calibri"/>
                <a:ea typeface="Calibri"/>
                <a:cs typeface="Calibri"/>
                <a:sym typeface="Calibri"/>
              </a:rPr>
              <a:t>Business Need</a:t>
            </a:r>
            <a:endParaRPr/>
          </a:p>
        </p:txBody>
      </p:sp>
      <p:sp>
        <p:nvSpPr>
          <p:cNvPr id="2604" name="Google Shape;2604;p486"/>
          <p:cNvSpPr txBox="1">
            <a:spLocks noGrp="1"/>
          </p:cNvSpPr>
          <p:nvPr>
            <p:ph type="body" idx="2"/>
          </p:nvPr>
        </p:nvSpPr>
        <p:spPr>
          <a:xfrm>
            <a:off x="4308473" y="1836279"/>
            <a:ext cx="7207252" cy="75751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1300"/>
              <a:buNone/>
              <a:defRPr sz="13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5" name="Google Shape;2605;p486"/>
          <p:cNvSpPr txBox="1">
            <a:spLocks noGrp="1"/>
          </p:cNvSpPr>
          <p:nvPr>
            <p:ph type="body" idx="3"/>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00000"/>
              </a:lnSpc>
              <a:spcBef>
                <a:spcPts val="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6" name="Google Shape;2606;p486"/>
          <p:cNvSpPr txBox="1">
            <a:spLocks noGrp="1"/>
          </p:cNvSpPr>
          <p:nvPr>
            <p:ph type="body" idx="4"/>
          </p:nvPr>
        </p:nvSpPr>
        <p:spPr>
          <a:xfrm>
            <a:off x="4524373" y="3333391"/>
            <a:ext cx="3165477" cy="2753083"/>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7" name="Google Shape;2607;p486"/>
          <p:cNvSpPr txBox="1">
            <a:spLocks noGrp="1"/>
          </p:cNvSpPr>
          <p:nvPr>
            <p:ph type="body" idx="5"/>
          </p:nvPr>
        </p:nvSpPr>
        <p:spPr>
          <a:xfrm>
            <a:off x="8127999" y="3333391"/>
            <a:ext cx="3159126" cy="2753083"/>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accent3"/>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8" name="Google Shape;2608;p486"/>
          <p:cNvSpPr>
            <a:spLocks noGrp="1"/>
          </p:cNvSpPr>
          <p:nvPr>
            <p:ph type="pic" idx="6"/>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609" name="Google Shape;2609;p486"/>
          <p:cNvGrpSpPr/>
          <p:nvPr/>
        </p:nvGrpSpPr>
        <p:grpSpPr>
          <a:xfrm>
            <a:off x="704850" y="2681770"/>
            <a:ext cx="10810875" cy="45744"/>
            <a:chOff x="704850" y="2681770"/>
            <a:chExt cx="10915647" cy="46287"/>
          </a:xfrm>
        </p:grpSpPr>
        <p:sp>
          <p:nvSpPr>
            <p:cNvPr id="2610" name="Google Shape;2610;p486"/>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11" name="Google Shape;2611;p486"/>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12" name="Google Shape;2612;p486"/>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613" name="Google Shape;2613;p486"/>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E7473F"/>
                </a:solidFill>
                <a:latin typeface="Calibri"/>
                <a:ea typeface="Calibri"/>
                <a:cs typeface="Calibri"/>
                <a:sym typeface="Calibri"/>
              </a:rPr>
              <a:t>Solution</a:t>
            </a:r>
            <a:endParaRPr/>
          </a:p>
        </p:txBody>
      </p:sp>
      <p:sp>
        <p:nvSpPr>
          <p:cNvPr id="2614" name="Google Shape;2614;p486"/>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rgbClr val="88B548"/>
                </a:solidFill>
                <a:latin typeface="Calibri"/>
                <a:ea typeface="Calibri"/>
                <a:cs typeface="Calibri"/>
                <a:sym typeface="Calibri"/>
              </a:rPr>
              <a:t>Benefits</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DataFest Title Slide">
  <p:cSld name="1_DataFest Title Slide">
    <p:bg>
      <p:bgPr>
        <a:solidFill>
          <a:srgbClr val="F2F5F9"/>
        </a:solidFill>
        <a:effectLst/>
      </p:bgPr>
    </p:bg>
    <p:spTree>
      <p:nvGrpSpPr>
        <p:cNvPr id="1" name="Shape 267"/>
        <p:cNvGrpSpPr/>
        <p:nvPr/>
      </p:nvGrpSpPr>
      <p:grpSpPr>
        <a:xfrm>
          <a:off x="0" y="0"/>
          <a:ext cx="0" cy="0"/>
          <a:chOff x="0" y="0"/>
          <a:chExt cx="0" cy="0"/>
        </a:xfrm>
      </p:grpSpPr>
      <p:sp>
        <p:nvSpPr>
          <p:cNvPr id="268" name="Google Shape;268;p180"/>
          <p:cNvSpPr txBox="1">
            <a:spLocks noGrp="1"/>
          </p:cNvSpPr>
          <p:nvPr>
            <p:ph type="body" idx="1"/>
          </p:nvPr>
        </p:nvSpPr>
        <p:spPr>
          <a:xfrm>
            <a:off x="695425" y="1122360"/>
            <a:ext cx="10801147" cy="196628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262626"/>
              </a:buClr>
              <a:buSzPts val="4200"/>
              <a:buNone/>
              <a:defRPr sz="4200" b="1">
                <a:solidFill>
                  <a:srgbClr val="26262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180"/>
          <p:cNvSpPr txBox="1">
            <a:spLocks noGrp="1"/>
          </p:cNvSpPr>
          <p:nvPr>
            <p:ph type="body" idx="2"/>
          </p:nvPr>
        </p:nvSpPr>
        <p:spPr>
          <a:xfrm>
            <a:off x="2240013" y="4398941"/>
            <a:ext cx="3972292" cy="1158943"/>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0"/>
              </a:spcBef>
              <a:spcAft>
                <a:spcPts val="0"/>
              </a:spcAft>
              <a:buClr>
                <a:schemeClr val="dk1"/>
              </a:buClr>
              <a:buSzPts val="1800"/>
              <a:buNone/>
              <a:defRPr sz="18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0" name="Google Shape;270;p1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67289">
            <a:off x="6280071" y="3867320"/>
            <a:ext cx="5795427" cy="2312642"/>
          </a:xfrm>
          <a:prstGeom prst="rect">
            <a:avLst/>
          </a:prstGeom>
          <a:noFill/>
          <a:ln>
            <a:noFill/>
          </a:ln>
        </p:spPr>
      </p:pic>
      <p:sp>
        <p:nvSpPr>
          <p:cNvPr id="271" name="Google Shape;271;p180"/>
          <p:cNvSpPr txBox="1">
            <a:spLocks noGrp="1"/>
          </p:cNvSpPr>
          <p:nvPr>
            <p:ph type="title"/>
          </p:nvPr>
        </p:nvSpPr>
        <p:spPr>
          <a:xfrm>
            <a:off x="2240012" y="3827153"/>
            <a:ext cx="3972291" cy="50535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180"/>
          <p:cNvSpPr txBox="1"/>
          <p:nvPr/>
        </p:nvSpPr>
        <p:spPr>
          <a:xfrm>
            <a:off x="9779302" y="225295"/>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pic>
        <p:nvPicPr>
          <p:cNvPr id="273" name="Google Shape;273;p1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5425" y="5900962"/>
            <a:ext cx="2050961" cy="548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2_Just Title &amp; Subtitle">
  <p:cSld name="2_Just Title &amp; Subtitle">
    <p:spTree>
      <p:nvGrpSpPr>
        <p:cNvPr id="1" name="Shape 2615"/>
        <p:cNvGrpSpPr/>
        <p:nvPr/>
      </p:nvGrpSpPr>
      <p:grpSpPr>
        <a:xfrm>
          <a:off x="0" y="0"/>
          <a:ext cx="0" cy="0"/>
          <a:chOff x="0" y="0"/>
          <a:chExt cx="0" cy="0"/>
        </a:xfrm>
      </p:grpSpPr>
      <p:pic>
        <p:nvPicPr>
          <p:cNvPr id="2616" name="Google Shape;2616;p4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444583" y="6406889"/>
            <a:ext cx="1197956" cy="320458"/>
          </a:xfrm>
          <a:prstGeom prst="rect">
            <a:avLst/>
          </a:prstGeom>
          <a:noFill/>
          <a:ln>
            <a:noFill/>
          </a:ln>
        </p:spPr>
      </p:pic>
      <p:sp>
        <p:nvSpPr>
          <p:cNvPr id="2617" name="Google Shape;2617;p48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618" name="Google Shape;2618;p487"/>
          <p:cNvSpPr txBox="1">
            <a:spLocks noGrp="1"/>
          </p:cNvSpPr>
          <p:nvPr>
            <p:ph type="body" idx="1"/>
          </p:nvPr>
        </p:nvSpPr>
        <p:spPr>
          <a:xfrm>
            <a:off x="557192" y="2385062"/>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9" name="Google Shape;2619;p487"/>
          <p:cNvSpPr txBox="1">
            <a:spLocks noGrp="1"/>
          </p:cNvSpPr>
          <p:nvPr>
            <p:ph type="body" idx="2"/>
          </p:nvPr>
        </p:nvSpPr>
        <p:spPr>
          <a:xfrm>
            <a:off x="3821283" y="1574170"/>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0" name="Google Shape;2620;p487"/>
          <p:cNvSpPr txBox="1">
            <a:spLocks noGrp="1"/>
          </p:cNvSpPr>
          <p:nvPr>
            <p:ph type="body" idx="3"/>
          </p:nvPr>
        </p:nvSpPr>
        <p:spPr>
          <a:xfrm>
            <a:off x="3825769" y="759803"/>
            <a:ext cx="7809039" cy="67194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1" name="Google Shape;2621;p487"/>
          <p:cNvSpPr txBox="1">
            <a:spLocks noGrp="1"/>
          </p:cNvSpPr>
          <p:nvPr>
            <p:ph type="body" idx="4"/>
          </p:nvPr>
        </p:nvSpPr>
        <p:spPr>
          <a:xfrm>
            <a:off x="3833500" y="2005172"/>
            <a:ext cx="7809039" cy="10604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2" name="Google Shape;2622;p487"/>
          <p:cNvSpPr txBox="1">
            <a:spLocks noGrp="1"/>
          </p:cNvSpPr>
          <p:nvPr>
            <p:ph type="body" idx="5"/>
          </p:nvPr>
        </p:nvSpPr>
        <p:spPr>
          <a:xfrm>
            <a:off x="3833500" y="3240607"/>
            <a:ext cx="762563" cy="30051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3" name="Google Shape;2623;p487"/>
          <p:cNvSpPr txBox="1">
            <a:spLocks noGrp="1"/>
          </p:cNvSpPr>
          <p:nvPr>
            <p:ph type="body" idx="6"/>
          </p:nvPr>
        </p:nvSpPr>
        <p:spPr>
          <a:xfrm>
            <a:off x="4687742" y="3253969"/>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0"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4" name="Google Shape;2624;p487"/>
          <p:cNvSpPr txBox="1">
            <a:spLocks noGrp="1"/>
          </p:cNvSpPr>
          <p:nvPr>
            <p:ph type="body" idx="7"/>
          </p:nvPr>
        </p:nvSpPr>
        <p:spPr>
          <a:xfrm>
            <a:off x="3833500" y="3702171"/>
            <a:ext cx="1219763" cy="30051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5" name="Google Shape;2625;p487"/>
          <p:cNvSpPr txBox="1">
            <a:spLocks noGrp="1"/>
          </p:cNvSpPr>
          <p:nvPr>
            <p:ph type="body" idx="8"/>
          </p:nvPr>
        </p:nvSpPr>
        <p:spPr>
          <a:xfrm>
            <a:off x="5215416" y="3710978"/>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0"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6" name="Google Shape;2626;p487"/>
          <p:cNvSpPr txBox="1">
            <a:spLocks noGrp="1"/>
          </p:cNvSpPr>
          <p:nvPr>
            <p:ph type="body" idx="9"/>
          </p:nvPr>
        </p:nvSpPr>
        <p:spPr>
          <a:xfrm>
            <a:off x="3821283" y="4158205"/>
            <a:ext cx="1219763" cy="30051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7" name="Google Shape;2627;p487"/>
          <p:cNvSpPr txBox="1">
            <a:spLocks noGrp="1"/>
          </p:cNvSpPr>
          <p:nvPr>
            <p:ph type="body" idx="13"/>
          </p:nvPr>
        </p:nvSpPr>
        <p:spPr>
          <a:xfrm>
            <a:off x="3821283" y="4632774"/>
            <a:ext cx="7809039" cy="4845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8" name="Google Shape;2628;p487"/>
          <p:cNvSpPr txBox="1">
            <a:spLocks noGrp="1"/>
          </p:cNvSpPr>
          <p:nvPr>
            <p:ph type="body" idx="14"/>
          </p:nvPr>
        </p:nvSpPr>
        <p:spPr>
          <a:xfrm>
            <a:off x="3833501" y="5270021"/>
            <a:ext cx="678342" cy="300518"/>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9" name="Google Shape;2629;p487"/>
          <p:cNvSpPr txBox="1">
            <a:spLocks noGrp="1"/>
          </p:cNvSpPr>
          <p:nvPr>
            <p:ph type="body" idx="15"/>
          </p:nvPr>
        </p:nvSpPr>
        <p:spPr>
          <a:xfrm>
            <a:off x="3833500" y="5708910"/>
            <a:ext cx="7809039" cy="47531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0" name="Google Shape;2630;p487"/>
          <p:cNvSpPr txBox="1">
            <a:spLocks noGrp="1"/>
          </p:cNvSpPr>
          <p:nvPr>
            <p:ph type="body" idx="16"/>
          </p:nvPr>
        </p:nvSpPr>
        <p:spPr>
          <a:xfrm>
            <a:off x="557192" y="2803701"/>
            <a:ext cx="2510386" cy="2686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1" name="Google Shape;2631;p487"/>
          <p:cNvSpPr txBox="1">
            <a:spLocks noGrp="1"/>
          </p:cNvSpPr>
          <p:nvPr>
            <p:ph type="body" idx="17"/>
          </p:nvPr>
        </p:nvSpPr>
        <p:spPr>
          <a:xfrm>
            <a:off x="557192" y="3222341"/>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2" name="Google Shape;2632;p487"/>
          <p:cNvSpPr txBox="1">
            <a:spLocks noGrp="1"/>
          </p:cNvSpPr>
          <p:nvPr>
            <p:ph type="body" idx="18"/>
          </p:nvPr>
        </p:nvSpPr>
        <p:spPr>
          <a:xfrm>
            <a:off x="557192" y="3640980"/>
            <a:ext cx="2510386" cy="2686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3" name="Google Shape;2633;p487"/>
          <p:cNvSpPr txBox="1">
            <a:spLocks noGrp="1"/>
          </p:cNvSpPr>
          <p:nvPr>
            <p:ph type="body" idx="19"/>
          </p:nvPr>
        </p:nvSpPr>
        <p:spPr>
          <a:xfrm>
            <a:off x="557192" y="4063466"/>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4" name="Google Shape;2634;p487"/>
          <p:cNvSpPr txBox="1">
            <a:spLocks noGrp="1"/>
          </p:cNvSpPr>
          <p:nvPr>
            <p:ph type="body" idx="20"/>
          </p:nvPr>
        </p:nvSpPr>
        <p:spPr>
          <a:xfrm>
            <a:off x="557192" y="4482105"/>
            <a:ext cx="2510386" cy="51359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5" name="Google Shape;2635;p487"/>
          <p:cNvSpPr txBox="1">
            <a:spLocks noGrp="1"/>
          </p:cNvSpPr>
          <p:nvPr>
            <p:ph type="body" idx="21"/>
          </p:nvPr>
        </p:nvSpPr>
        <p:spPr>
          <a:xfrm>
            <a:off x="557192" y="5131562"/>
            <a:ext cx="2510386" cy="268684"/>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600"/>
              <a:buNone/>
              <a:defRPr sz="1600" b="1" i="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6" name="Google Shape;2636;p487"/>
          <p:cNvSpPr txBox="1">
            <a:spLocks noGrp="1"/>
          </p:cNvSpPr>
          <p:nvPr>
            <p:ph type="body" idx="22"/>
          </p:nvPr>
        </p:nvSpPr>
        <p:spPr>
          <a:xfrm>
            <a:off x="557192" y="5550201"/>
            <a:ext cx="2510386" cy="51359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600"/>
              <a:buNone/>
              <a:defRPr sz="16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2641"/>
        <p:cNvGrpSpPr/>
        <p:nvPr/>
      </p:nvGrpSpPr>
      <p:grpSpPr>
        <a:xfrm>
          <a:off x="0" y="0"/>
          <a:ext cx="0" cy="0"/>
          <a:chOff x="0" y="0"/>
          <a:chExt cx="0" cy="0"/>
        </a:xfrm>
      </p:grpSpPr>
      <p:pic>
        <p:nvPicPr>
          <p:cNvPr id="2642" name="Google Shape;2642;p1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643" name="Google Shape;2643;p1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644" name="Google Shape;2644;p15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45" name="Google Shape;2645;p15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6" name="Google Shape;2646;p158"/>
          <p:cNvSpPr/>
          <p:nvPr/>
        </p:nvSpPr>
        <p:spPr>
          <a:xfrm>
            <a:off x="11515725" y="642294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47" name="Google Shape;2647;p158"/>
          <p:cNvSpPr/>
          <p:nvPr/>
        </p:nvSpPr>
        <p:spPr>
          <a:xfrm>
            <a:off x="11515725" y="642294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48" name="Google Shape;2648;p158"/>
          <p:cNvSpPr txBox="1"/>
          <p:nvPr/>
        </p:nvSpPr>
        <p:spPr>
          <a:xfrm>
            <a:off x="11515725" y="6399672"/>
            <a:ext cx="609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0">
                <a:solidFill>
                  <a:srgbClr val="FFFFFF"/>
                </a:solidFill>
                <a:latin typeface="Calibri"/>
                <a:ea typeface="Calibri"/>
                <a:cs typeface="Calibri"/>
                <a:sym typeface="Calibri"/>
              </a:rPr>
              <a:t>‹#›</a:t>
            </a:fld>
            <a:endParaRPr sz="1400" b="0">
              <a:solidFill>
                <a:srgbClr val="FFFFFF"/>
              </a:solidFill>
              <a:latin typeface="Calibri"/>
              <a:ea typeface="Calibri"/>
              <a:cs typeface="Calibri"/>
              <a:sym typeface="Calibri"/>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658"/>
        <p:cNvGrpSpPr/>
        <p:nvPr/>
      </p:nvGrpSpPr>
      <p:grpSpPr>
        <a:xfrm>
          <a:off x="0" y="0"/>
          <a:ext cx="0" cy="0"/>
          <a:chOff x="0" y="0"/>
          <a:chExt cx="0" cy="0"/>
        </a:xfrm>
      </p:grpSpPr>
      <p:sp>
        <p:nvSpPr>
          <p:cNvPr id="2659" name="Google Shape;2659;p488"/>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660" name="Google Shape;2660;p488"/>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661" name="Google Shape;2661;p488"/>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pic>
        <p:nvPicPr>
          <p:cNvPr id="2662" name="Google Shape;2662;p488"/>
          <p:cNvPicPr preferRelativeResize="0"/>
          <p:nvPr/>
        </p:nvPicPr>
        <p:blipFill rotWithShape="1">
          <a:blip r:embed="rId2">
            <a:alphaModFix/>
          </a:blip>
          <a:srcRect/>
          <a:stretch/>
        </p:blipFill>
        <p:spPr>
          <a:xfrm>
            <a:off x="0" y="-1"/>
            <a:ext cx="12192000" cy="6858002"/>
          </a:xfrm>
          <a:prstGeom prst="rect">
            <a:avLst/>
          </a:prstGeom>
          <a:noFill/>
          <a:ln>
            <a:noFill/>
          </a:ln>
        </p:spPr>
      </p:pic>
      <p:sp>
        <p:nvSpPr>
          <p:cNvPr id="2663" name="Google Shape;2663;p488"/>
          <p:cNvSpPr/>
          <p:nvPr/>
        </p:nvSpPr>
        <p:spPr>
          <a:xfrm>
            <a:off x="453564" y="1003086"/>
            <a:ext cx="6038857" cy="5509625"/>
          </a:xfrm>
          <a:prstGeom prst="rect">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64" name="Google Shape;2664;p488"/>
          <p:cNvSpPr txBox="1">
            <a:spLocks noGrp="1"/>
          </p:cNvSpPr>
          <p:nvPr>
            <p:ph type="title"/>
          </p:nvPr>
        </p:nvSpPr>
        <p:spPr>
          <a:xfrm>
            <a:off x="79912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5" name="Google Shape;2665;p488"/>
          <p:cNvSpPr txBox="1">
            <a:spLocks noGrp="1"/>
          </p:cNvSpPr>
          <p:nvPr>
            <p:ph type="body" idx="1"/>
          </p:nvPr>
        </p:nvSpPr>
        <p:spPr>
          <a:xfrm>
            <a:off x="79886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6" name="Google Shape;2666;p488"/>
          <p:cNvSpPr txBox="1">
            <a:spLocks noGrp="1"/>
          </p:cNvSpPr>
          <p:nvPr>
            <p:ph type="body" idx="2"/>
          </p:nvPr>
        </p:nvSpPr>
        <p:spPr>
          <a:xfrm>
            <a:off x="79886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7" name="Google Shape;2667;p488"/>
          <p:cNvSpPr/>
          <p:nvPr/>
        </p:nvSpPr>
        <p:spPr>
          <a:xfrm>
            <a:off x="79886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668" name="Google Shape;2668;p488"/>
          <p:cNvPicPr preferRelativeResize="0"/>
          <p:nvPr/>
        </p:nvPicPr>
        <p:blipFill rotWithShape="1">
          <a:blip r:embed="rId3">
            <a:alphaModFix/>
          </a:blip>
          <a:srcRect/>
          <a:stretch/>
        </p:blipFill>
        <p:spPr>
          <a:xfrm>
            <a:off x="798565" y="5585935"/>
            <a:ext cx="1766241" cy="470523"/>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2669"/>
        <p:cNvGrpSpPr/>
        <p:nvPr/>
      </p:nvGrpSpPr>
      <p:grpSpPr>
        <a:xfrm>
          <a:off x="0" y="0"/>
          <a:ext cx="0" cy="0"/>
          <a:chOff x="0" y="0"/>
          <a:chExt cx="0" cy="0"/>
        </a:xfrm>
      </p:grpSpPr>
      <p:pic>
        <p:nvPicPr>
          <p:cNvPr id="2670" name="Google Shape;2670;p489"/>
          <p:cNvPicPr preferRelativeResize="0"/>
          <p:nvPr/>
        </p:nvPicPr>
        <p:blipFill rotWithShape="1">
          <a:blip r:embed="rId2">
            <a:alphaModFix/>
          </a:blip>
          <a:srcRect/>
          <a:stretch/>
        </p:blipFill>
        <p:spPr>
          <a:xfrm flipH="1">
            <a:off x="-7722" y="1"/>
            <a:ext cx="12192000" cy="6858000"/>
          </a:xfrm>
          <a:prstGeom prst="rect">
            <a:avLst/>
          </a:prstGeom>
          <a:noFill/>
          <a:ln>
            <a:noFill/>
          </a:ln>
        </p:spPr>
      </p:pic>
      <p:sp>
        <p:nvSpPr>
          <p:cNvPr id="2671" name="Google Shape;2671;p48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672" name="Google Shape;2672;p48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673" name="Google Shape;2673;p48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674" name="Google Shape;2674;p489"/>
          <p:cNvSpPr/>
          <p:nvPr/>
        </p:nvSpPr>
        <p:spPr>
          <a:xfrm>
            <a:off x="5749227" y="979694"/>
            <a:ext cx="6038857" cy="550962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75" name="Google Shape;2675;p489"/>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6" name="Google Shape;2676;p489"/>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7" name="Google Shape;2677;p489"/>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8" name="Google Shape;2678;p489"/>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679" name="Google Shape;2679;p489"/>
          <p:cNvPicPr preferRelativeResize="0"/>
          <p:nvPr/>
        </p:nvPicPr>
        <p:blipFill rotWithShape="1">
          <a:blip r:embed="rId3">
            <a:alphaModFix/>
          </a:blip>
          <a:srcRect/>
          <a:stretch/>
        </p:blipFill>
        <p:spPr>
          <a:xfrm>
            <a:off x="6088276" y="5599878"/>
            <a:ext cx="1766241" cy="470523"/>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Agenda ">
  <p:cSld name="Agenda ">
    <p:spTree>
      <p:nvGrpSpPr>
        <p:cNvPr id="1" name="Shape 2680"/>
        <p:cNvGrpSpPr/>
        <p:nvPr/>
      </p:nvGrpSpPr>
      <p:grpSpPr>
        <a:xfrm>
          <a:off x="0" y="0"/>
          <a:ext cx="0" cy="0"/>
          <a:chOff x="0" y="0"/>
          <a:chExt cx="0" cy="0"/>
        </a:xfrm>
      </p:grpSpPr>
      <p:sp>
        <p:nvSpPr>
          <p:cNvPr id="2681" name="Google Shape;2681;p490"/>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2" name="Google Shape;2682;p490"/>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rgbClr val="424242"/>
                </a:solidFill>
                <a:latin typeface="Calibri"/>
                <a:ea typeface="Calibri"/>
                <a:cs typeface="Calibri"/>
                <a:sym typeface="Calibri"/>
              </a:rPr>
              <a:t>Agenda</a:t>
            </a:r>
            <a:endParaRPr/>
          </a:p>
        </p:txBody>
      </p:sp>
      <p:sp>
        <p:nvSpPr>
          <p:cNvPr id="2683" name="Google Shape;2683;p490"/>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7473F"/>
              </a:solidFill>
              <a:latin typeface="Calibri"/>
              <a:ea typeface="Calibri"/>
              <a:cs typeface="Calibri"/>
              <a:sym typeface="Calibri"/>
            </a:endParaRPr>
          </a:p>
        </p:txBody>
      </p:sp>
      <p:pic>
        <p:nvPicPr>
          <p:cNvPr id="2684" name="Google Shape;2684;p4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2685" name="Google Shape;2685;p4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fade">
                                      <p:cBhvr>
                                        <p:cTn id="7" dur="500"/>
                                        <p:tgtEl>
                                          <p:spTgt spid="2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1"/>
        </a:solidFill>
        <a:effectLst/>
      </p:bgPr>
    </p:bg>
    <p:spTree>
      <p:nvGrpSpPr>
        <p:cNvPr id="1" name="Shape 2686"/>
        <p:cNvGrpSpPr/>
        <p:nvPr/>
      </p:nvGrpSpPr>
      <p:grpSpPr>
        <a:xfrm>
          <a:off x="0" y="0"/>
          <a:ext cx="0" cy="0"/>
          <a:chOff x="0" y="0"/>
          <a:chExt cx="0" cy="0"/>
        </a:xfrm>
      </p:grpSpPr>
      <p:pic>
        <p:nvPicPr>
          <p:cNvPr id="2687" name="Google Shape;2687;p491"/>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2688" name="Google Shape;2688;p491"/>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9" name="Google Shape;2689;p491"/>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90" name="Google Shape;2690;p491"/>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9"/>
                                        </p:tgtEl>
                                        <p:attrNameLst>
                                          <p:attrName>style.visibility</p:attrName>
                                        </p:attrNameLst>
                                      </p:cBhvr>
                                      <p:to>
                                        <p:strVal val="visible"/>
                                      </p:to>
                                    </p:set>
                                    <p:animEffect transition="in" filter="fade">
                                      <p:cBhvr>
                                        <p:cTn id="7" dur="250"/>
                                        <p:tgtEl>
                                          <p:spTgt spid="268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690">
                                            <p:txEl>
                                              <p:pRg st="0" end="0"/>
                                            </p:txEl>
                                          </p:spTgt>
                                        </p:tgtEl>
                                        <p:attrNameLst>
                                          <p:attrName>style.visibility</p:attrName>
                                        </p:attrNameLst>
                                      </p:cBhvr>
                                      <p:to>
                                        <p:strVal val="visible"/>
                                      </p:to>
                                    </p:set>
                                    <p:animEffect transition="in" filter="fade">
                                      <p:cBhvr>
                                        <p:cTn id="11" dur="250"/>
                                        <p:tgtEl>
                                          <p:spTgt spid="2690">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690">
                                            <p:txEl>
                                              <p:pRg st="1" end="1"/>
                                            </p:txEl>
                                          </p:spTgt>
                                        </p:tgtEl>
                                        <p:attrNameLst>
                                          <p:attrName>style.visibility</p:attrName>
                                        </p:attrNameLst>
                                      </p:cBhvr>
                                      <p:to>
                                        <p:strVal val="visible"/>
                                      </p:to>
                                    </p:set>
                                    <p:animEffect transition="in" filter="fade">
                                      <p:cBhvr>
                                        <p:cTn id="15" dur="250"/>
                                        <p:tgtEl>
                                          <p:spTgt spid="2690">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690">
                                            <p:txEl>
                                              <p:pRg st="2" end="2"/>
                                            </p:txEl>
                                          </p:spTgt>
                                        </p:tgtEl>
                                        <p:attrNameLst>
                                          <p:attrName>style.visibility</p:attrName>
                                        </p:attrNameLst>
                                      </p:cBhvr>
                                      <p:to>
                                        <p:strVal val="visible"/>
                                      </p:to>
                                    </p:set>
                                    <p:animEffect transition="in" filter="fade">
                                      <p:cBhvr>
                                        <p:cTn id="19" dur="250"/>
                                        <p:tgtEl>
                                          <p:spTgt spid="2690">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690">
                                            <p:txEl>
                                              <p:pRg st="3" end="3"/>
                                            </p:txEl>
                                          </p:spTgt>
                                        </p:tgtEl>
                                        <p:attrNameLst>
                                          <p:attrName>style.visibility</p:attrName>
                                        </p:attrNameLst>
                                      </p:cBhvr>
                                      <p:to>
                                        <p:strVal val="visible"/>
                                      </p:to>
                                    </p:set>
                                    <p:animEffect transition="in" filter="fade">
                                      <p:cBhvr>
                                        <p:cTn id="23" dur="250"/>
                                        <p:tgtEl>
                                          <p:spTgt spid="2690">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2690">
                                            <p:txEl>
                                              <p:pRg st="4" end="4"/>
                                            </p:txEl>
                                          </p:spTgt>
                                        </p:tgtEl>
                                        <p:attrNameLst>
                                          <p:attrName>style.visibility</p:attrName>
                                        </p:attrNameLst>
                                      </p:cBhvr>
                                      <p:to>
                                        <p:strVal val="visible"/>
                                      </p:to>
                                    </p:set>
                                    <p:animEffect transition="in" filter="fade">
                                      <p:cBhvr>
                                        <p:cTn id="27" dur="250"/>
                                        <p:tgtEl>
                                          <p:spTgt spid="2690">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690">
                                            <p:txEl>
                                              <p:pRg st="5" end="5"/>
                                            </p:txEl>
                                          </p:spTgt>
                                        </p:tgtEl>
                                        <p:attrNameLst>
                                          <p:attrName>style.visibility</p:attrName>
                                        </p:attrNameLst>
                                      </p:cBhvr>
                                      <p:to>
                                        <p:strVal val="visible"/>
                                      </p:to>
                                    </p:set>
                                    <p:animEffect transition="in" filter="fade">
                                      <p:cBhvr>
                                        <p:cTn id="31" dur="250"/>
                                        <p:tgtEl>
                                          <p:spTgt spid="2690">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2690">
                                            <p:txEl>
                                              <p:pRg st="6" end="6"/>
                                            </p:txEl>
                                          </p:spTgt>
                                        </p:tgtEl>
                                        <p:attrNameLst>
                                          <p:attrName>style.visibility</p:attrName>
                                        </p:attrNameLst>
                                      </p:cBhvr>
                                      <p:to>
                                        <p:strVal val="visible"/>
                                      </p:to>
                                    </p:set>
                                    <p:animEffect transition="in" filter="fade">
                                      <p:cBhvr>
                                        <p:cTn id="35" dur="250"/>
                                        <p:tgtEl>
                                          <p:spTgt spid="2690">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690">
                                            <p:txEl>
                                              <p:pRg st="7" end="7"/>
                                            </p:txEl>
                                          </p:spTgt>
                                        </p:tgtEl>
                                        <p:attrNameLst>
                                          <p:attrName>style.visibility</p:attrName>
                                        </p:attrNameLst>
                                      </p:cBhvr>
                                      <p:to>
                                        <p:strVal val="visible"/>
                                      </p:to>
                                    </p:set>
                                    <p:animEffect transition="in" filter="fade">
                                      <p:cBhvr>
                                        <p:cTn id="39" dur="250"/>
                                        <p:tgtEl>
                                          <p:spTgt spid="2690">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2690">
                                            <p:txEl>
                                              <p:pRg st="8" end="8"/>
                                            </p:txEl>
                                          </p:spTgt>
                                        </p:tgtEl>
                                        <p:attrNameLst>
                                          <p:attrName>style.visibility</p:attrName>
                                        </p:attrNameLst>
                                      </p:cBhvr>
                                      <p:to>
                                        <p:strVal val="visible"/>
                                      </p:to>
                                    </p:set>
                                    <p:animEffect transition="in" filter="fade">
                                      <p:cBhvr>
                                        <p:cTn id="43" dur="250"/>
                                        <p:tgtEl>
                                          <p:spTgt spid="26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and Placeholders">
  <p:cSld name="Title and Placeholders">
    <p:spTree>
      <p:nvGrpSpPr>
        <p:cNvPr id="1" name="Shape 2691"/>
        <p:cNvGrpSpPr/>
        <p:nvPr/>
      </p:nvGrpSpPr>
      <p:grpSpPr>
        <a:xfrm>
          <a:off x="0" y="0"/>
          <a:ext cx="0" cy="0"/>
          <a:chOff x="0" y="0"/>
          <a:chExt cx="0" cy="0"/>
        </a:xfrm>
      </p:grpSpPr>
      <p:sp>
        <p:nvSpPr>
          <p:cNvPr id="2692" name="Google Shape;2692;p49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3" name="Google Shape;2693;p492"/>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94" name="Google Shape;2694;p4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695" name="Google Shape;2695;p492"/>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96" name="Google Shape;2696;p492"/>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7" name="Google Shape;2697;p492"/>
          <p:cNvSpPr/>
          <p:nvPr/>
        </p:nvSpPr>
        <p:spPr>
          <a:xfrm>
            <a:off x="11515725" y="642294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98" name="Google Shape;2698;p492"/>
          <p:cNvSpPr/>
          <p:nvPr/>
        </p:nvSpPr>
        <p:spPr>
          <a:xfrm>
            <a:off x="11515725" y="642294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99" name="Google Shape;2699;p492"/>
          <p:cNvSpPr txBox="1"/>
          <p:nvPr/>
        </p:nvSpPr>
        <p:spPr>
          <a:xfrm>
            <a:off x="11515725" y="6399672"/>
            <a:ext cx="609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b="0">
                <a:solidFill>
                  <a:srgbClr val="FFFFFF"/>
                </a:solidFill>
                <a:latin typeface="Calibri"/>
                <a:ea typeface="Calibri"/>
                <a:cs typeface="Calibri"/>
                <a:sym typeface="Calibri"/>
              </a:rPr>
              <a:t>‹#›</a:t>
            </a:fld>
            <a:endParaRPr sz="1400" b="0">
              <a:solidFill>
                <a:srgbClr val="FFFFFF"/>
              </a:solidFill>
              <a:latin typeface="Calibri"/>
              <a:ea typeface="Calibri"/>
              <a:cs typeface="Calibri"/>
              <a:sym typeface="Calibri"/>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2700"/>
        <p:cNvGrpSpPr/>
        <p:nvPr/>
      </p:nvGrpSpPr>
      <p:grpSpPr>
        <a:xfrm>
          <a:off x="0" y="0"/>
          <a:ext cx="0" cy="0"/>
          <a:chOff x="0" y="0"/>
          <a:chExt cx="0" cy="0"/>
        </a:xfrm>
      </p:grpSpPr>
      <p:pic>
        <p:nvPicPr>
          <p:cNvPr id="2701" name="Google Shape;2701;p493"/>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2702" name="Google Shape;2702;p49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2703" name="Google Shape;2703;p493"/>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2704" name="Google Shape;2704;p493"/>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2705" name="Google Shape;2705;p493"/>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2706" name="Google Shape;2706;p493"/>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707" name="Google Shape;2707;p493"/>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708" name="Google Shape;2708;p493"/>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03">
                                            <p:txEl>
                                              <p:pRg st="0" end="0"/>
                                            </p:txEl>
                                          </p:spTgt>
                                        </p:tgtEl>
                                        <p:attrNameLst>
                                          <p:attrName>style.visibility</p:attrName>
                                        </p:attrNameLst>
                                      </p:cBhvr>
                                      <p:to>
                                        <p:strVal val="visible"/>
                                      </p:to>
                                    </p:set>
                                    <p:animEffect transition="in" filter="fade">
                                      <p:cBhvr>
                                        <p:cTn id="7" dur="500"/>
                                        <p:tgtEl>
                                          <p:spTgt spid="27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01"/>
                                        </p:tgtEl>
                                        <p:attrNameLst>
                                          <p:attrName>style.visibility</p:attrName>
                                        </p:attrNameLst>
                                      </p:cBhvr>
                                      <p:to>
                                        <p:strVal val="visible"/>
                                      </p:to>
                                    </p:set>
                                    <p:animEffect transition="in" filter="fade">
                                      <p:cBhvr>
                                        <p:cTn id="11" dur="500"/>
                                        <p:tgtEl>
                                          <p:spTgt spid="27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02"/>
                                        </p:tgtEl>
                                        <p:attrNameLst>
                                          <p:attrName>style.visibility</p:attrName>
                                        </p:attrNameLst>
                                      </p:cBhvr>
                                      <p:to>
                                        <p:strVal val="visible"/>
                                      </p:to>
                                    </p:set>
                                    <p:animEffect transition="in" filter="fade">
                                      <p:cBhvr>
                                        <p:cTn id="15" dur="250"/>
                                        <p:tgtEl>
                                          <p:spTgt spid="2702"/>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706"/>
                                        </p:tgtEl>
                                        <p:attrNameLst>
                                          <p:attrName>style.visibility</p:attrName>
                                        </p:attrNameLst>
                                      </p:cBhvr>
                                      <p:to>
                                        <p:strVal val="visible"/>
                                      </p:to>
                                    </p:set>
                                    <p:animEffect transition="in" filter="fade">
                                      <p:cBhvr>
                                        <p:cTn id="19" dur="500"/>
                                        <p:tgtEl>
                                          <p:spTgt spid="2706"/>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2704"/>
                                        </p:tgtEl>
                                        <p:attrNameLst>
                                          <p:attrName>style.visibility</p:attrName>
                                        </p:attrNameLst>
                                      </p:cBhvr>
                                      <p:to>
                                        <p:strVal val="visible"/>
                                      </p:to>
                                    </p:set>
                                    <p:animEffect transition="in" filter="fade">
                                      <p:cBhvr>
                                        <p:cTn id="23" dur="250"/>
                                        <p:tgtEl>
                                          <p:spTgt spid="2704"/>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707"/>
                                        </p:tgtEl>
                                        <p:attrNameLst>
                                          <p:attrName>style.visibility</p:attrName>
                                        </p:attrNameLst>
                                      </p:cBhvr>
                                      <p:to>
                                        <p:strVal val="visible"/>
                                      </p:to>
                                    </p:set>
                                    <p:animEffect transition="in" filter="fade">
                                      <p:cBhvr>
                                        <p:cTn id="27" dur="500"/>
                                        <p:tgtEl>
                                          <p:spTgt spid="2707"/>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705"/>
                                        </p:tgtEl>
                                        <p:attrNameLst>
                                          <p:attrName>style.visibility</p:attrName>
                                        </p:attrNameLst>
                                      </p:cBhvr>
                                      <p:to>
                                        <p:strVal val="visible"/>
                                      </p:to>
                                    </p:set>
                                    <p:animEffect transition="in" filter="fade">
                                      <p:cBhvr>
                                        <p:cTn id="31" dur="250"/>
                                        <p:tgtEl>
                                          <p:spTgt spid="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09"/>
        <p:cNvGrpSpPr/>
        <p:nvPr/>
      </p:nvGrpSpPr>
      <p:grpSpPr>
        <a:xfrm>
          <a:off x="0" y="0"/>
          <a:ext cx="0" cy="0"/>
          <a:chOff x="0" y="0"/>
          <a:chExt cx="0" cy="0"/>
        </a:xfrm>
      </p:grpSpPr>
      <p:sp>
        <p:nvSpPr>
          <p:cNvPr id="2710" name="Google Shape;2710;p494"/>
          <p:cNvSpPr txBox="1">
            <a:spLocks noGrp="1"/>
          </p:cNvSpPr>
          <p:nvPr>
            <p:ph type="title"/>
          </p:nvPr>
        </p:nvSpPr>
        <p:spPr>
          <a:xfrm>
            <a:off x="457200" y="457200"/>
            <a:ext cx="11277600" cy="8001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1" name="Google Shape;2711;p494"/>
          <p:cNvSpPr txBox="1">
            <a:spLocks noGrp="1"/>
          </p:cNvSpPr>
          <p:nvPr>
            <p:ph type="body" idx="1"/>
          </p:nvPr>
        </p:nvSpPr>
        <p:spPr>
          <a:xfrm>
            <a:off x="457200" y="2019300"/>
            <a:ext cx="5410200" cy="39242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2" name="Google Shape;2712;p49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13" name="Google Shape;2713;p4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14" name="Google Shape;2714;p494"/>
          <p:cNvSpPr txBox="1">
            <a:spLocks noGrp="1"/>
          </p:cNvSpPr>
          <p:nvPr>
            <p:ph type="body" idx="2"/>
          </p:nvPr>
        </p:nvSpPr>
        <p:spPr>
          <a:xfrm>
            <a:off x="6324600" y="2019300"/>
            <a:ext cx="5410200" cy="392429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5" name="Google Shape;2715;p494"/>
          <p:cNvSpPr txBox="1">
            <a:spLocks noGrp="1"/>
          </p:cNvSpPr>
          <p:nvPr>
            <p:ph type="body" idx="3"/>
          </p:nvPr>
        </p:nvSpPr>
        <p:spPr>
          <a:xfrm>
            <a:off x="457200" y="5946042"/>
            <a:ext cx="11277600" cy="168029"/>
          </a:xfrm>
          <a:prstGeom prst="rect">
            <a:avLst/>
          </a:prstGeom>
          <a:noFill/>
          <a:ln>
            <a:noFill/>
          </a:ln>
        </p:spPr>
        <p:txBody>
          <a:bodyPr spcFirstLastPara="1" wrap="square" lIns="0" tIns="0" rIns="0" bIns="0" anchor="b" anchorCtr="0">
            <a:normAutofit/>
          </a:bodyPr>
          <a:lstStyle>
            <a:lvl1pPr marL="457200" lvl="0" indent="-228600" algn="l">
              <a:lnSpc>
                <a:spcPct val="80000"/>
              </a:lnSpc>
              <a:spcBef>
                <a:spcPts val="1000"/>
              </a:spcBef>
              <a:spcAft>
                <a:spcPts val="0"/>
              </a:spcAft>
              <a:buClr>
                <a:schemeClr val="dk1"/>
              </a:buClr>
              <a:buSzPts val="700"/>
              <a:buNone/>
              <a:defRPr sz="700" b="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6" name="Google Shape;2716;p494"/>
          <p:cNvSpPr txBox="1">
            <a:spLocks noGrp="1"/>
          </p:cNvSpPr>
          <p:nvPr>
            <p:ph type="body" idx="4"/>
          </p:nvPr>
        </p:nvSpPr>
        <p:spPr>
          <a:xfrm>
            <a:off x="457200" y="931862"/>
            <a:ext cx="11277600" cy="630237"/>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200"/>
              </a:spcBef>
              <a:spcAft>
                <a:spcPts val="0"/>
              </a:spcAft>
              <a:buClr>
                <a:schemeClr val="accent1"/>
              </a:buClr>
              <a:buSzPts val="2000"/>
              <a:buNone/>
              <a:defRPr sz="2000" b="0">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271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DataFest Agenda">
  <p:cSld name="1_DataFest Agenda">
    <p:bg>
      <p:bgPr>
        <a:solidFill>
          <a:schemeClr val="lt2"/>
        </a:solidFill>
        <a:effectLst/>
      </p:bgPr>
    </p:bg>
    <p:spTree>
      <p:nvGrpSpPr>
        <p:cNvPr id="1" name="Shape 274"/>
        <p:cNvGrpSpPr/>
        <p:nvPr/>
      </p:nvGrpSpPr>
      <p:grpSpPr>
        <a:xfrm>
          <a:off x="0" y="0"/>
          <a:ext cx="0" cy="0"/>
          <a:chOff x="0" y="0"/>
          <a:chExt cx="0" cy="0"/>
        </a:xfrm>
      </p:grpSpPr>
      <p:sp>
        <p:nvSpPr>
          <p:cNvPr id="275" name="Google Shape;275;p181"/>
          <p:cNvSpPr txBox="1">
            <a:spLocks noGrp="1"/>
          </p:cNvSpPr>
          <p:nvPr>
            <p:ph type="body" idx="1"/>
          </p:nvPr>
        </p:nvSpPr>
        <p:spPr>
          <a:xfrm>
            <a:off x="739142" y="782445"/>
            <a:ext cx="7067231" cy="4674163"/>
          </a:xfrm>
          <a:prstGeom prst="rect">
            <a:avLst/>
          </a:prstGeom>
          <a:noFill/>
          <a:ln>
            <a:noFill/>
          </a:ln>
        </p:spPr>
        <p:txBody>
          <a:bodyPr spcFirstLastPara="1" wrap="square" lIns="91425" tIns="91425" rIns="91425" bIns="91425" anchor="t" anchorCtr="0">
            <a:normAutofit/>
          </a:bodyPr>
          <a:lstStyle>
            <a:lvl1pPr marL="457200" marR="0" lvl="0" indent="-411480" algn="l">
              <a:lnSpc>
                <a:spcPct val="150000"/>
              </a:lnSpc>
              <a:spcBef>
                <a:spcPts val="500"/>
              </a:spcBef>
              <a:spcAft>
                <a:spcPts val="0"/>
              </a:spcAft>
              <a:buClr>
                <a:srgbClr val="E7473F"/>
              </a:buClr>
              <a:buSzPts val="2880"/>
              <a:buFont typeface="Calibri"/>
              <a:buAutoNum type="arabicPeriod"/>
              <a:defRPr sz="2400" b="0" i="0" u="none" strike="noStrike" cap="none">
                <a:solidFill>
                  <a:schemeClr val="dk1"/>
                </a:solidFill>
                <a:latin typeface="Calibri"/>
                <a:ea typeface="Calibri"/>
                <a:cs typeface="Calibri"/>
                <a:sym typeface="Calibri"/>
              </a:defRPr>
            </a:lvl1pPr>
            <a:lvl2pPr marL="914400" marR="0" lvl="1" indent="-381000" algn="l">
              <a:lnSpc>
                <a:spcPct val="150000"/>
              </a:lnSpc>
              <a:spcBef>
                <a:spcPts val="500"/>
              </a:spcBef>
              <a:spcAft>
                <a:spcPts val="0"/>
              </a:spcAft>
              <a:buClr>
                <a:srgbClr val="E7473F"/>
              </a:buClr>
              <a:buSzPts val="2400"/>
              <a:buFont typeface="Calibri"/>
              <a:buAutoNum type="arabicPeriod" startAt="2"/>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1"/>
              </a:buClr>
              <a:buSzPts val="2000"/>
              <a:buFont typeface="Calibri"/>
              <a:buAutoNum type="arabicPeriod"/>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Calibri"/>
              <a:buAutoNum type="arabicPeriod"/>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181"/>
          <p:cNvSpPr txBox="1"/>
          <p:nvPr/>
        </p:nvSpPr>
        <p:spPr>
          <a:xfrm>
            <a:off x="8052388" y="570395"/>
            <a:ext cx="3984428" cy="83099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262626"/>
                </a:solidFill>
                <a:latin typeface="Calibri"/>
                <a:ea typeface="Calibri"/>
                <a:cs typeface="Calibri"/>
                <a:sym typeface="Calibri"/>
              </a:rPr>
              <a:t>Agenda</a:t>
            </a:r>
            <a:endParaRPr sz="1400" b="0" i="0" u="none" strike="noStrike" cap="none">
              <a:solidFill>
                <a:srgbClr val="262626"/>
              </a:solidFill>
              <a:latin typeface="Arial"/>
              <a:ea typeface="Arial"/>
              <a:cs typeface="Arial"/>
              <a:sym typeface="Arial"/>
            </a:endParaRPr>
          </a:p>
        </p:txBody>
      </p:sp>
      <p:pic>
        <p:nvPicPr>
          <p:cNvPr id="277" name="Google Shape;277;p1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565121">
            <a:off x="7319083" y="3156976"/>
            <a:ext cx="5451036" cy="2175215"/>
          </a:xfrm>
          <a:prstGeom prst="rect">
            <a:avLst/>
          </a:prstGeom>
          <a:noFill/>
          <a:ln>
            <a:noFill/>
          </a:ln>
        </p:spPr>
      </p:pic>
      <p:sp>
        <p:nvSpPr>
          <p:cNvPr id="278" name="Google Shape;278;p181"/>
          <p:cNvSpPr/>
          <p:nvPr/>
        </p:nvSpPr>
        <p:spPr>
          <a:xfrm>
            <a:off x="10650131" y="1401392"/>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279" name="Google Shape;279;p1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2833" y="6222250"/>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par>
                                <p:cTn id="8" presetID="10" presetClass="entr" presetSubtype="0" fill="hold" nodeType="withEffect">
                                  <p:stCondLst>
                                    <p:cond delay="50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718"/>
        <p:cNvGrpSpPr/>
        <p:nvPr/>
      </p:nvGrpSpPr>
      <p:grpSpPr>
        <a:xfrm>
          <a:off x="0" y="0"/>
          <a:ext cx="0" cy="0"/>
          <a:chOff x="0" y="0"/>
          <a:chExt cx="0" cy="0"/>
        </a:xfrm>
      </p:grpSpPr>
      <p:sp>
        <p:nvSpPr>
          <p:cNvPr id="2719" name="Google Shape;2719;p496"/>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20" name="Google Shape;2720;p496"/>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1" name="Google Shape;2721;p496"/>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2" name="Google Shape;2722;p496"/>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rgbClr val="FFFFFF"/>
                </a:solidFill>
                <a:latin typeface="Calibri"/>
                <a:ea typeface="Calibri"/>
                <a:cs typeface="Calibri"/>
                <a:sym typeface="Calibri"/>
              </a:defRPr>
            </a:lvl1pPr>
            <a:lvl2pPr marL="0" lvl="1" indent="0" algn="l">
              <a:spcBef>
                <a:spcPts val="0"/>
              </a:spcBef>
              <a:buNone/>
              <a:defRPr sz="1200" b="0">
                <a:solidFill>
                  <a:srgbClr val="FFFFFF"/>
                </a:solidFill>
                <a:latin typeface="Calibri"/>
                <a:ea typeface="Calibri"/>
                <a:cs typeface="Calibri"/>
                <a:sym typeface="Calibri"/>
              </a:defRPr>
            </a:lvl2pPr>
            <a:lvl3pPr marL="0" lvl="2" indent="0" algn="l">
              <a:spcBef>
                <a:spcPts val="0"/>
              </a:spcBef>
              <a:buNone/>
              <a:defRPr sz="1200" b="0">
                <a:solidFill>
                  <a:srgbClr val="FFFFFF"/>
                </a:solidFill>
                <a:latin typeface="Calibri"/>
                <a:ea typeface="Calibri"/>
                <a:cs typeface="Calibri"/>
                <a:sym typeface="Calibri"/>
              </a:defRPr>
            </a:lvl3pPr>
            <a:lvl4pPr marL="0" lvl="3" indent="0" algn="l">
              <a:spcBef>
                <a:spcPts val="0"/>
              </a:spcBef>
              <a:buNone/>
              <a:defRPr sz="1200" b="0">
                <a:solidFill>
                  <a:srgbClr val="FFFFFF"/>
                </a:solidFill>
                <a:latin typeface="Calibri"/>
                <a:ea typeface="Calibri"/>
                <a:cs typeface="Calibri"/>
                <a:sym typeface="Calibri"/>
              </a:defRPr>
            </a:lvl4pPr>
            <a:lvl5pPr marL="0" lvl="4" indent="0" algn="l">
              <a:spcBef>
                <a:spcPts val="0"/>
              </a:spcBef>
              <a:buNone/>
              <a:defRPr sz="1200" b="0">
                <a:solidFill>
                  <a:srgbClr val="FFFFFF"/>
                </a:solidFill>
                <a:latin typeface="Calibri"/>
                <a:ea typeface="Calibri"/>
                <a:cs typeface="Calibri"/>
                <a:sym typeface="Calibri"/>
              </a:defRPr>
            </a:lvl5pPr>
            <a:lvl6pPr marL="0" lvl="5" indent="0" algn="l">
              <a:spcBef>
                <a:spcPts val="0"/>
              </a:spcBef>
              <a:buNone/>
              <a:defRPr sz="1200" b="0">
                <a:solidFill>
                  <a:srgbClr val="FFFFFF"/>
                </a:solidFill>
                <a:latin typeface="Calibri"/>
                <a:ea typeface="Calibri"/>
                <a:cs typeface="Calibri"/>
                <a:sym typeface="Calibri"/>
              </a:defRPr>
            </a:lvl6pPr>
            <a:lvl7pPr marL="0" lvl="6" indent="0" algn="l">
              <a:spcBef>
                <a:spcPts val="0"/>
              </a:spcBef>
              <a:buNone/>
              <a:defRPr sz="1200" b="0">
                <a:solidFill>
                  <a:srgbClr val="FFFFFF"/>
                </a:solidFill>
                <a:latin typeface="Calibri"/>
                <a:ea typeface="Calibri"/>
                <a:cs typeface="Calibri"/>
                <a:sym typeface="Calibri"/>
              </a:defRPr>
            </a:lvl7pPr>
            <a:lvl8pPr marL="0" lvl="7" indent="0" algn="l">
              <a:spcBef>
                <a:spcPts val="0"/>
              </a:spcBef>
              <a:buNone/>
              <a:defRPr sz="1200" b="0">
                <a:solidFill>
                  <a:srgbClr val="FFFFFF"/>
                </a:solidFill>
                <a:latin typeface="Calibri"/>
                <a:ea typeface="Calibri"/>
                <a:cs typeface="Calibri"/>
                <a:sym typeface="Calibri"/>
              </a:defRPr>
            </a:lvl8pPr>
            <a:lvl9pPr marL="0" lvl="8" indent="0" algn="l">
              <a:spcBef>
                <a:spcPts val="0"/>
              </a:spcBef>
              <a:buNone/>
              <a:defRPr sz="1200" b="0">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23" name="Google Shape;2723;p496"/>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24" name="Google Shape;2724;p4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725" name="Google Shape;2725;p496"/>
          <p:cNvCxnSpPr/>
          <p:nvPr/>
        </p:nvCxnSpPr>
        <p:spPr>
          <a:xfrm>
            <a:off x="1982604" y="6406893"/>
            <a:ext cx="0" cy="347671"/>
          </a:xfrm>
          <a:prstGeom prst="straightConnector1">
            <a:avLst/>
          </a:prstGeom>
          <a:noFill/>
          <a:ln w="15875" cap="flat" cmpd="sng">
            <a:solidFill>
              <a:schemeClr val="accent6"/>
            </a:solidFill>
            <a:prstDash val="solid"/>
            <a:miter lim="800000"/>
            <a:headEnd type="none" w="sm" len="sm"/>
            <a:tailEnd type="none" w="sm" len="sm"/>
          </a:ln>
        </p:spPr>
      </p:cxnSp>
      <p:sp>
        <p:nvSpPr>
          <p:cNvPr id="2726" name="Google Shape;2726;p496"/>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and Bulleted Text">
  <p:cSld name="Title and Bulleted Text">
    <p:spTree>
      <p:nvGrpSpPr>
        <p:cNvPr id="1" name="Shape 2727"/>
        <p:cNvGrpSpPr/>
        <p:nvPr/>
      </p:nvGrpSpPr>
      <p:grpSpPr>
        <a:xfrm>
          <a:off x="0" y="0"/>
          <a:ext cx="0" cy="0"/>
          <a:chOff x="0" y="0"/>
          <a:chExt cx="0" cy="0"/>
        </a:xfrm>
      </p:grpSpPr>
      <p:sp>
        <p:nvSpPr>
          <p:cNvPr id="2728" name="Google Shape;2728;p497"/>
          <p:cNvSpPr txBox="1">
            <a:spLocks noGrp="1"/>
          </p:cNvSpPr>
          <p:nvPr>
            <p:ph type="ftr" idx="11"/>
          </p:nvPr>
        </p:nvSpPr>
        <p:spPr>
          <a:xfrm>
            <a:off x="4165600" y="6432516"/>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29" name="Google Shape;2729;p4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2730" name="Google Shape;2730;p497"/>
          <p:cNvSpPr txBox="1">
            <a:spLocks noGrp="1"/>
          </p:cNvSpPr>
          <p:nvPr>
            <p:ph type="title"/>
          </p:nvPr>
        </p:nvSpPr>
        <p:spPr>
          <a:xfrm>
            <a:off x="607484" y="413507"/>
            <a:ext cx="10972800" cy="6990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1" name="Google Shape;2731;p497"/>
          <p:cNvSpPr txBox="1">
            <a:spLocks noGrp="1"/>
          </p:cNvSpPr>
          <p:nvPr>
            <p:ph type="body" idx="1"/>
          </p:nvPr>
        </p:nvSpPr>
        <p:spPr>
          <a:xfrm>
            <a:off x="607484" y="1485900"/>
            <a:ext cx="10970683" cy="46863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32"/>
        <p:cNvGrpSpPr/>
        <p:nvPr/>
      </p:nvGrpSpPr>
      <p:grpSpPr>
        <a:xfrm>
          <a:off x="0" y="0"/>
          <a:ext cx="0" cy="0"/>
          <a:chOff x="0" y="0"/>
          <a:chExt cx="0" cy="0"/>
        </a:xfrm>
      </p:grpSpPr>
      <p:sp>
        <p:nvSpPr>
          <p:cNvPr id="2733" name="Google Shape;2733;p498"/>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FF3300"/>
              </a:buClr>
              <a:buSzPts val="2600"/>
              <a:buFont typeface="Verdana"/>
              <a:buNone/>
              <a:defRPr sz="2600" b="0" i="0">
                <a:solidFill>
                  <a:srgbClr val="FF3300"/>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4" name="Google Shape;2734;p498"/>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rgbClr val="5F5F5F"/>
              </a:buClr>
              <a:buSzPts val="2200"/>
              <a:buNone/>
              <a:defRPr sz="2200" b="0" i="0">
                <a:solidFill>
                  <a:srgbClr val="5F5F5F"/>
                </a:solidFill>
                <a:latin typeface="Verdana"/>
                <a:ea typeface="Verdana"/>
                <a:cs typeface="Verdana"/>
                <a:sym typeface="Verdana"/>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5" name="Google Shape;2735;p498"/>
          <p:cNvSpPr txBox="1">
            <a:spLocks noGrp="1"/>
          </p:cNvSpPr>
          <p:nvPr>
            <p:ph type="ftr" idx="11"/>
          </p:nvPr>
        </p:nvSpPr>
        <p:spPr>
          <a:xfrm>
            <a:off x="383776" y="6596198"/>
            <a:ext cx="1837267" cy="12311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6" name="Google Shape;2736;p498"/>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9191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37" name="Google Shape;2737;p498"/>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738"/>
        <p:cNvGrpSpPr/>
        <p:nvPr/>
      </p:nvGrpSpPr>
      <p:grpSpPr>
        <a:xfrm>
          <a:off x="0" y="0"/>
          <a:ext cx="0" cy="0"/>
          <a:chOff x="0" y="0"/>
          <a:chExt cx="0" cy="0"/>
        </a:xfrm>
      </p:grpSpPr>
      <p:sp>
        <p:nvSpPr>
          <p:cNvPr id="2739" name="Google Shape;2739;p499"/>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0" name="Google Shape;2740;p499"/>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41" name="Google Shape;2741;p4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742" name="Google Shape;2742;p499"/>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43" name="Google Shape;2743;p49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744" name="Google Shape;2744;p49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Title and Content - 1 Column">
  <p:cSld name="Title and Content - 1 Column">
    <p:spTree>
      <p:nvGrpSpPr>
        <p:cNvPr id="1" name="Shape 2745"/>
        <p:cNvGrpSpPr/>
        <p:nvPr/>
      </p:nvGrpSpPr>
      <p:grpSpPr>
        <a:xfrm>
          <a:off x="0" y="0"/>
          <a:ext cx="0" cy="0"/>
          <a:chOff x="0" y="0"/>
          <a:chExt cx="0" cy="0"/>
        </a:xfrm>
      </p:grpSpPr>
      <p:sp>
        <p:nvSpPr>
          <p:cNvPr id="2746" name="Google Shape;2746;p500"/>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7" name="Google Shape;2747;p500"/>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8" name="Google Shape;2748;p500"/>
          <p:cNvSpPr txBox="1">
            <a:spLocks noGrp="1"/>
          </p:cNvSpPr>
          <p:nvPr>
            <p:ph type="body" idx="2"/>
          </p:nvPr>
        </p:nvSpPr>
        <p:spPr>
          <a:xfrm>
            <a:off x="406400" y="990600"/>
            <a:ext cx="11379200" cy="406400"/>
          </a:xfrm>
          <a:prstGeom prst="rect">
            <a:avLst/>
          </a:prstGeom>
          <a:noFill/>
          <a:ln>
            <a:noFill/>
          </a:ln>
        </p:spPr>
        <p:txBody>
          <a:bodyPr spcFirstLastPara="1" wrap="square" lIns="0" tIns="0" rIns="0" bIns="0" anchor="t" anchorCtr="0">
            <a:normAutofit/>
          </a:bodyPr>
          <a:lstStyle>
            <a:lvl1pPr marL="457200" marR="0" lvl="0" indent="-228600" algn="l">
              <a:lnSpc>
                <a:spcPct val="90000"/>
              </a:lnSpc>
              <a:spcBef>
                <a:spcPts val="0"/>
              </a:spcBef>
              <a:spcAft>
                <a:spcPts val="0"/>
              </a:spcAft>
              <a:buClr>
                <a:schemeClr val="dk2"/>
              </a:buClr>
              <a:buSzPts val="2133"/>
              <a:buFont typeface="Noto Sans Symbols"/>
              <a:buNone/>
              <a:defRPr sz="2133" b="1">
                <a:solidFill>
                  <a:srgbClr val="7F7F7F"/>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2749"/>
        <p:cNvGrpSpPr/>
        <p:nvPr/>
      </p:nvGrpSpPr>
      <p:grpSpPr>
        <a:xfrm>
          <a:off x="0" y="0"/>
          <a:ext cx="0" cy="0"/>
          <a:chOff x="0" y="0"/>
          <a:chExt cx="0" cy="0"/>
        </a:xfrm>
      </p:grpSpPr>
      <p:sp>
        <p:nvSpPr>
          <p:cNvPr id="2750" name="Google Shape;2750;p501"/>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1" name="Google Shape;2751;p501"/>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2" name="Google Shape;2752;p501"/>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3" name="Google Shape;2753;p501"/>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2754" name="Google Shape;2754;p501"/>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5" name="Google Shape;2755;p501"/>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6" name="Google Shape;2756;p501"/>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757" name="Google Shape;2757;p501"/>
          <p:cNvGrpSpPr/>
          <p:nvPr/>
        </p:nvGrpSpPr>
        <p:grpSpPr>
          <a:xfrm>
            <a:off x="704850" y="2681770"/>
            <a:ext cx="10810875" cy="45744"/>
            <a:chOff x="704850" y="2681770"/>
            <a:chExt cx="10915647" cy="46287"/>
          </a:xfrm>
        </p:grpSpPr>
        <p:sp>
          <p:nvSpPr>
            <p:cNvPr id="2758" name="Google Shape;2758;p501"/>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9" name="Google Shape;2759;p501"/>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0" name="Google Shape;2760;p501"/>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61" name="Google Shape;2761;p501"/>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2762" name="Google Shape;2762;p501"/>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2763" name="Google Shape;2763;p501"/>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4" name="Google Shape;2764;p501"/>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5" name="Google Shape;2765;p501"/>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2766" name="Google Shape;2766;p50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2767" name="Google Shape;2767;p50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768" name="Google Shape;2768;p501"/>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69" name="Google Shape;2769;p50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770"/>
        <p:cNvGrpSpPr/>
        <p:nvPr/>
      </p:nvGrpSpPr>
      <p:grpSpPr>
        <a:xfrm>
          <a:off x="0" y="0"/>
          <a:ext cx="0" cy="0"/>
          <a:chOff x="0" y="0"/>
          <a:chExt cx="0" cy="0"/>
        </a:xfrm>
      </p:grpSpPr>
      <p:sp>
        <p:nvSpPr>
          <p:cNvPr id="2771" name="Google Shape;2771;p502"/>
          <p:cNvSpPr txBox="1">
            <a:spLocks noGrp="1"/>
          </p:cNvSpPr>
          <p:nvPr>
            <p:ph type="ftr" idx="11"/>
          </p:nvPr>
        </p:nvSpPr>
        <p:spPr>
          <a:xfrm>
            <a:off x="4165600" y="6432516"/>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2" name="Google Shape;2772;p5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2773" name="Google Shape;2773;p502"/>
          <p:cNvSpPr txBox="1">
            <a:spLocks noGrp="1"/>
          </p:cNvSpPr>
          <p:nvPr>
            <p:ph type="body" idx="1"/>
          </p:nvPr>
        </p:nvSpPr>
        <p:spPr>
          <a:xfrm>
            <a:off x="607485" y="1493521"/>
            <a:ext cx="5342468" cy="46786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400"/>
              <a:buNone/>
              <a:defRPr/>
            </a:lvl1pPr>
            <a:lvl2pPr marL="914400" lvl="1" indent="-355600" algn="l">
              <a:lnSpc>
                <a:spcPct val="120000"/>
              </a:lnSpc>
              <a:spcBef>
                <a:spcPts val="500"/>
              </a:spcBef>
              <a:spcAft>
                <a:spcPts val="0"/>
              </a:spcAft>
              <a:buSzPts val="2000"/>
              <a:buChar char="▪"/>
              <a:defRPr/>
            </a:lvl2pPr>
            <a:lvl3pPr marL="1371600" lvl="2" indent="-347154" algn="l">
              <a:lnSpc>
                <a:spcPct val="120000"/>
              </a:lnSpc>
              <a:spcBef>
                <a:spcPts val="500"/>
              </a:spcBef>
              <a:spcAft>
                <a:spcPts val="0"/>
              </a:spcAft>
              <a:buSzPts val="1867"/>
              <a:buChar char="▪"/>
              <a:defRPr sz="1867"/>
            </a:lvl3pPr>
            <a:lvl4pPr marL="1828800" lvl="3" indent="-330200" algn="l">
              <a:lnSpc>
                <a:spcPct val="120000"/>
              </a:lnSpc>
              <a:spcBef>
                <a:spcPts val="500"/>
              </a:spcBef>
              <a:spcAft>
                <a:spcPts val="0"/>
              </a:spcAft>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4" name="Google Shape;2774;p502"/>
          <p:cNvSpPr txBox="1">
            <a:spLocks noGrp="1"/>
          </p:cNvSpPr>
          <p:nvPr>
            <p:ph type="body" idx="2"/>
          </p:nvPr>
        </p:nvSpPr>
        <p:spPr>
          <a:xfrm>
            <a:off x="6237817" y="1493521"/>
            <a:ext cx="5340352" cy="467868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400"/>
              <a:buNone/>
              <a:defRPr/>
            </a:lvl1pPr>
            <a:lvl2pPr marL="914400" lvl="1" indent="-355600" algn="l">
              <a:lnSpc>
                <a:spcPct val="120000"/>
              </a:lnSpc>
              <a:spcBef>
                <a:spcPts val="500"/>
              </a:spcBef>
              <a:spcAft>
                <a:spcPts val="0"/>
              </a:spcAft>
              <a:buSzPts val="2000"/>
              <a:buChar char="▪"/>
              <a:defRPr/>
            </a:lvl2pPr>
            <a:lvl3pPr marL="1371600" lvl="2" indent="-347154" algn="l">
              <a:lnSpc>
                <a:spcPct val="120000"/>
              </a:lnSpc>
              <a:spcBef>
                <a:spcPts val="500"/>
              </a:spcBef>
              <a:spcAft>
                <a:spcPts val="0"/>
              </a:spcAft>
              <a:buSzPts val="1867"/>
              <a:buChar char="▪"/>
              <a:defRPr sz="1867"/>
            </a:lvl3pPr>
            <a:lvl4pPr marL="1828800" lvl="3" indent="-330200" algn="l">
              <a:lnSpc>
                <a:spcPct val="120000"/>
              </a:lnSpc>
              <a:spcBef>
                <a:spcPts val="500"/>
              </a:spcBef>
              <a:spcAft>
                <a:spcPts val="0"/>
              </a:spcAft>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5" name="Google Shape;2775;p502"/>
          <p:cNvSpPr txBox="1">
            <a:spLocks noGrp="1"/>
          </p:cNvSpPr>
          <p:nvPr>
            <p:ph type="title"/>
          </p:nvPr>
        </p:nvSpPr>
        <p:spPr>
          <a:xfrm>
            <a:off x="607484" y="413507"/>
            <a:ext cx="10972800" cy="6990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2776"/>
        <p:cNvGrpSpPr/>
        <p:nvPr/>
      </p:nvGrpSpPr>
      <p:grpSpPr>
        <a:xfrm>
          <a:off x="0" y="0"/>
          <a:ext cx="0" cy="0"/>
          <a:chOff x="0" y="0"/>
          <a:chExt cx="0" cy="0"/>
        </a:xfrm>
      </p:grpSpPr>
      <p:pic>
        <p:nvPicPr>
          <p:cNvPr id="2777" name="Google Shape;2777;p5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778" name="Google Shape;2778;p5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2779" name="Google Shape;2779;p50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780" name="Google Shape;2780;p50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pic>
        <p:nvPicPr>
          <p:cNvPr id="2781" name="Google Shape;2781;p5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4361" y="44655"/>
            <a:ext cx="757639" cy="858179"/>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782"/>
        <p:cNvGrpSpPr/>
        <p:nvPr/>
      </p:nvGrpSpPr>
      <p:grpSpPr>
        <a:xfrm>
          <a:off x="0" y="0"/>
          <a:ext cx="0" cy="0"/>
          <a:chOff x="0" y="0"/>
          <a:chExt cx="0" cy="0"/>
        </a:xfrm>
      </p:grpSpPr>
      <p:pic>
        <p:nvPicPr>
          <p:cNvPr id="2783" name="Google Shape;2783;p5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784" name="Google Shape;2784;p504"/>
          <p:cNvSpPr>
            <a:spLocks noGrp="1"/>
          </p:cNvSpPr>
          <p:nvPr>
            <p:ph type="pic" idx="2"/>
          </p:nvPr>
        </p:nvSpPr>
        <p:spPr>
          <a:xfrm>
            <a:off x="70558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5" name="Google Shape;2785;p504"/>
          <p:cNvSpPr>
            <a:spLocks noGrp="1"/>
          </p:cNvSpPr>
          <p:nvPr>
            <p:ph type="pic" idx="3"/>
          </p:nvPr>
        </p:nvSpPr>
        <p:spPr>
          <a:xfrm>
            <a:off x="4562819"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6" name="Google Shape;2786;p504"/>
          <p:cNvSpPr>
            <a:spLocks noGrp="1"/>
          </p:cNvSpPr>
          <p:nvPr>
            <p:ph type="pic" idx="4"/>
          </p:nvPr>
        </p:nvSpPr>
        <p:spPr>
          <a:xfrm>
            <a:off x="834350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7" name="Google Shape;2787;p504"/>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8" name="Google Shape;2788;p504"/>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9" name="Google Shape;2789;p504"/>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90" name="Google Shape;2790;p5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791" name="Google Shape;2791;p50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792" name="Google Shape;2792;p504"/>
          <p:cNvSpPr txBox="1">
            <a:spLocks noGrp="1"/>
          </p:cNvSpPr>
          <p:nvPr>
            <p:ph type="body" idx="7"/>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3" name="Google Shape;2793;p50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94" name="Google Shape;2794;p50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5" name="Google Shape;2795;p50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796"/>
        <p:cNvGrpSpPr/>
        <p:nvPr/>
      </p:nvGrpSpPr>
      <p:grpSpPr>
        <a:xfrm>
          <a:off x="0" y="0"/>
          <a:ext cx="0" cy="0"/>
          <a:chOff x="0" y="0"/>
          <a:chExt cx="0" cy="0"/>
        </a:xfrm>
      </p:grpSpPr>
      <p:sp>
        <p:nvSpPr>
          <p:cNvPr id="2797" name="Google Shape;2797;p505"/>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8" name="Google Shape;2798;p505"/>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99" name="Google Shape;2799;p5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800" name="Google Shape;2800;p5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801" name="Google Shape;2801;p505"/>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802" name="Google Shape;2802;p505"/>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3" name="Google Shape;2803;p505"/>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04" name="Google Shape;2804;p505"/>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5" name="Google Shape;2805;p505"/>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ataFest Panel with Speakers">
  <p:cSld name="DataFest Panel with Speakers">
    <p:bg>
      <p:bgPr>
        <a:solidFill>
          <a:srgbClr val="F2F5F9"/>
        </a:solidFill>
        <a:effectLst/>
      </p:bgPr>
    </p:bg>
    <p:spTree>
      <p:nvGrpSpPr>
        <p:cNvPr id="1" name="Shape 280"/>
        <p:cNvGrpSpPr/>
        <p:nvPr/>
      </p:nvGrpSpPr>
      <p:grpSpPr>
        <a:xfrm>
          <a:off x="0" y="0"/>
          <a:ext cx="0" cy="0"/>
          <a:chOff x="0" y="0"/>
          <a:chExt cx="0" cy="0"/>
        </a:xfrm>
      </p:grpSpPr>
      <p:sp>
        <p:nvSpPr>
          <p:cNvPr id="281" name="Google Shape;281;p182"/>
          <p:cNvSpPr/>
          <p:nvPr/>
        </p:nvSpPr>
        <p:spPr>
          <a:xfrm>
            <a:off x="0" y="1706951"/>
            <a:ext cx="12192000" cy="3550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82"/>
          <p:cNvSpPr txBox="1">
            <a:spLocks noGrp="1"/>
          </p:cNvSpPr>
          <p:nvPr>
            <p:ph type="body" idx="1"/>
          </p:nvPr>
        </p:nvSpPr>
        <p:spPr>
          <a:xfrm>
            <a:off x="465576" y="408141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82"/>
          <p:cNvSpPr txBox="1">
            <a:spLocks noGrp="1"/>
          </p:cNvSpPr>
          <p:nvPr>
            <p:ph type="body" idx="2"/>
          </p:nvPr>
        </p:nvSpPr>
        <p:spPr>
          <a:xfrm>
            <a:off x="465551" y="441152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182"/>
          <p:cNvSpPr txBox="1"/>
          <p:nvPr/>
        </p:nvSpPr>
        <p:spPr>
          <a:xfrm>
            <a:off x="4299098" y="410633"/>
            <a:ext cx="3593805" cy="267278"/>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PANEL</a:t>
            </a:r>
            <a:endParaRPr/>
          </a:p>
        </p:txBody>
      </p:sp>
      <p:sp>
        <p:nvSpPr>
          <p:cNvPr id="285" name="Google Shape;285;p182"/>
          <p:cNvSpPr txBox="1"/>
          <p:nvPr/>
        </p:nvSpPr>
        <p:spPr>
          <a:xfrm>
            <a:off x="3589020" y="1989950"/>
            <a:ext cx="1945898" cy="303449"/>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PANELISTS</a:t>
            </a:r>
            <a:endParaRPr/>
          </a:p>
        </p:txBody>
      </p:sp>
      <p:sp>
        <p:nvSpPr>
          <p:cNvPr id="286" name="Google Shape;286;p182"/>
          <p:cNvSpPr/>
          <p:nvPr/>
        </p:nvSpPr>
        <p:spPr>
          <a:xfrm>
            <a:off x="4434708" y="2420124"/>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82"/>
          <p:cNvSpPr txBox="1"/>
          <p:nvPr/>
        </p:nvSpPr>
        <p:spPr>
          <a:xfrm>
            <a:off x="9473639" y="1989950"/>
            <a:ext cx="1945898" cy="303449"/>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MODERATOR</a:t>
            </a:r>
            <a:endParaRPr/>
          </a:p>
        </p:txBody>
      </p:sp>
      <p:sp>
        <p:nvSpPr>
          <p:cNvPr id="288" name="Google Shape;288;p182"/>
          <p:cNvSpPr/>
          <p:nvPr/>
        </p:nvSpPr>
        <p:spPr>
          <a:xfrm>
            <a:off x="10319327" y="2420124"/>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cxnSp>
        <p:nvCxnSpPr>
          <p:cNvPr id="289" name="Google Shape;289;p182"/>
          <p:cNvCxnSpPr/>
          <p:nvPr/>
        </p:nvCxnSpPr>
        <p:spPr>
          <a:xfrm>
            <a:off x="8911710" y="2032461"/>
            <a:ext cx="0" cy="2793077"/>
          </a:xfrm>
          <a:prstGeom prst="straightConnector1">
            <a:avLst/>
          </a:prstGeom>
          <a:noFill/>
          <a:ln w="9525" cap="flat" cmpd="sng">
            <a:solidFill>
              <a:schemeClr val="accent6"/>
            </a:solidFill>
            <a:prstDash val="solid"/>
            <a:miter lim="800000"/>
            <a:headEnd type="none" w="sm" len="sm"/>
            <a:tailEnd type="none" w="sm" len="sm"/>
          </a:ln>
        </p:spPr>
      </p:cxnSp>
      <p:sp>
        <p:nvSpPr>
          <p:cNvPr id="290" name="Google Shape;290;p182"/>
          <p:cNvSpPr txBox="1">
            <a:spLocks noGrp="1"/>
          </p:cNvSpPr>
          <p:nvPr>
            <p:ph type="title"/>
          </p:nvPr>
        </p:nvSpPr>
        <p:spPr>
          <a:xfrm>
            <a:off x="695426" y="821403"/>
            <a:ext cx="10801148" cy="57186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262626"/>
              </a:buClr>
              <a:buSzPts val="3200"/>
              <a:buFont typeface="Calibri"/>
              <a:buNone/>
              <a:defRPr sz="32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182"/>
          <p:cNvSpPr/>
          <p:nvPr/>
        </p:nvSpPr>
        <p:spPr>
          <a:xfrm>
            <a:off x="4060410" y="2814773"/>
            <a:ext cx="1003119" cy="1003119"/>
          </a:xfrm>
          <a:prstGeom prst="ellipse">
            <a:avLst/>
          </a:prstGeom>
          <a:noFill/>
          <a:ln w="82550" cap="flat" cmpd="sng">
            <a:solidFill>
              <a:schemeClr val="accent2">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82"/>
          <p:cNvSpPr>
            <a:spLocks noGrp="1"/>
          </p:cNvSpPr>
          <p:nvPr>
            <p:ph type="pic" idx="3"/>
          </p:nvPr>
        </p:nvSpPr>
        <p:spPr>
          <a:xfrm>
            <a:off x="4115864" y="2870285"/>
            <a:ext cx="892211" cy="892095"/>
          </a:xfrm>
          <a:prstGeom prst="ellipse">
            <a:avLst/>
          </a:prstGeom>
          <a:noFill/>
          <a:ln w="57150" cap="flat" cmpd="sng">
            <a:solidFill>
              <a:schemeClr val="accent2"/>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182"/>
          <p:cNvSpPr/>
          <p:nvPr/>
        </p:nvSpPr>
        <p:spPr>
          <a:xfrm>
            <a:off x="9945029" y="2827922"/>
            <a:ext cx="1003119" cy="1003119"/>
          </a:xfrm>
          <a:prstGeom prst="ellipse">
            <a:avLst/>
          </a:prstGeom>
          <a:noFill/>
          <a:ln w="82550" cap="flat" cmpd="sng">
            <a:solidFill>
              <a:schemeClr val="accent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82"/>
          <p:cNvSpPr>
            <a:spLocks noGrp="1"/>
          </p:cNvSpPr>
          <p:nvPr>
            <p:ph type="pic" idx="4"/>
          </p:nvPr>
        </p:nvSpPr>
        <p:spPr>
          <a:xfrm>
            <a:off x="10000483" y="2883434"/>
            <a:ext cx="892211" cy="892095"/>
          </a:xfrm>
          <a:prstGeom prst="ellipse">
            <a:avLst/>
          </a:prstGeom>
          <a:noFill/>
          <a:ln w="57150" cap="flat" cmpd="sng">
            <a:solidFill>
              <a:schemeClr val="accent1"/>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182"/>
          <p:cNvSpPr/>
          <p:nvPr/>
        </p:nvSpPr>
        <p:spPr>
          <a:xfrm>
            <a:off x="6912501" y="2814773"/>
            <a:ext cx="1003119" cy="1003119"/>
          </a:xfrm>
          <a:prstGeom prst="ellipse">
            <a:avLst/>
          </a:prstGeom>
          <a:noFill/>
          <a:ln w="82550" cap="flat" cmpd="sng">
            <a:solidFill>
              <a:schemeClr val="accent4">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82"/>
          <p:cNvSpPr>
            <a:spLocks noGrp="1"/>
          </p:cNvSpPr>
          <p:nvPr>
            <p:ph type="pic" idx="5"/>
          </p:nvPr>
        </p:nvSpPr>
        <p:spPr>
          <a:xfrm>
            <a:off x="6967955" y="2870285"/>
            <a:ext cx="892211" cy="892095"/>
          </a:xfrm>
          <a:prstGeom prst="ellipse">
            <a:avLst/>
          </a:prstGeom>
          <a:noFill/>
          <a:ln w="57150" cap="flat" cmpd="sng">
            <a:solidFill>
              <a:schemeClr val="accent4"/>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182"/>
          <p:cNvSpPr/>
          <p:nvPr/>
        </p:nvSpPr>
        <p:spPr>
          <a:xfrm>
            <a:off x="1206377" y="2827922"/>
            <a:ext cx="1003119" cy="1003119"/>
          </a:xfrm>
          <a:prstGeom prst="ellipse">
            <a:avLst/>
          </a:prstGeom>
          <a:noFill/>
          <a:ln w="82550" cap="flat" cmpd="sng">
            <a:solidFill>
              <a:schemeClr val="accent3">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82"/>
          <p:cNvSpPr>
            <a:spLocks noGrp="1"/>
          </p:cNvSpPr>
          <p:nvPr>
            <p:ph type="pic" idx="6"/>
          </p:nvPr>
        </p:nvSpPr>
        <p:spPr>
          <a:xfrm>
            <a:off x="1261831" y="2883434"/>
            <a:ext cx="892211" cy="892095"/>
          </a:xfrm>
          <a:prstGeom prst="ellipse">
            <a:avLst/>
          </a:prstGeom>
          <a:noFill/>
          <a:ln w="57150" cap="flat" cmpd="sng">
            <a:solidFill>
              <a:schemeClr val="accent3"/>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82"/>
          <p:cNvSpPr txBox="1">
            <a:spLocks noGrp="1"/>
          </p:cNvSpPr>
          <p:nvPr>
            <p:ph type="body" idx="7"/>
          </p:nvPr>
        </p:nvSpPr>
        <p:spPr>
          <a:xfrm>
            <a:off x="3319544" y="4086263"/>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182"/>
          <p:cNvSpPr txBox="1">
            <a:spLocks noGrp="1"/>
          </p:cNvSpPr>
          <p:nvPr>
            <p:ph type="body" idx="8"/>
          </p:nvPr>
        </p:nvSpPr>
        <p:spPr>
          <a:xfrm>
            <a:off x="3319519" y="4416370"/>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182"/>
          <p:cNvSpPr txBox="1">
            <a:spLocks noGrp="1"/>
          </p:cNvSpPr>
          <p:nvPr>
            <p:ph type="body" idx="9"/>
          </p:nvPr>
        </p:nvSpPr>
        <p:spPr>
          <a:xfrm>
            <a:off x="6187837" y="4084798"/>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182"/>
          <p:cNvSpPr txBox="1">
            <a:spLocks noGrp="1"/>
          </p:cNvSpPr>
          <p:nvPr>
            <p:ph type="body" idx="13"/>
          </p:nvPr>
        </p:nvSpPr>
        <p:spPr>
          <a:xfrm>
            <a:off x="6187812" y="4414905"/>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182"/>
          <p:cNvSpPr txBox="1">
            <a:spLocks noGrp="1"/>
          </p:cNvSpPr>
          <p:nvPr>
            <p:ph type="body" idx="14"/>
          </p:nvPr>
        </p:nvSpPr>
        <p:spPr>
          <a:xfrm>
            <a:off x="9186344" y="408141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182"/>
          <p:cNvSpPr txBox="1">
            <a:spLocks noGrp="1"/>
          </p:cNvSpPr>
          <p:nvPr>
            <p:ph type="body" idx="15"/>
          </p:nvPr>
        </p:nvSpPr>
        <p:spPr>
          <a:xfrm>
            <a:off x="9186319" y="441152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5" name="Google Shape;305;p182"/>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306" name="Google Shape;306;p182"/>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94"/>
            <a:ext cx="12192000" cy="5029200"/>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695700"/>
            <a:ext cx="12192000" cy="3162300"/>
          </a:xfrm>
          <a:prstGeom prst="rect">
            <a:avLst/>
          </a:prstGeom>
        </p:spPr>
      </p:pic>
      <p:sp>
        <p:nvSpPr>
          <p:cNvPr id="3" name="Subtitle 2"/>
          <p:cNvSpPr>
            <a:spLocks noGrp="1"/>
          </p:cNvSpPr>
          <p:nvPr>
            <p:ph type="subTitle" idx="1"/>
          </p:nvPr>
        </p:nvSpPr>
        <p:spPr>
          <a:xfrm>
            <a:off x="682326" y="5863174"/>
            <a:ext cx="9540815" cy="332399"/>
          </a:xfrm>
        </p:spPr>
        <p:txBody>
          <a:bodyPr wrap="square" lIns="0" tIns="0" rIns="0" bIns="0">
            <a:spAutoFit/>
          </a:bodyPr>
          <a:lstStyle>
            <a:lvl1pPr marL="0" indent="0" algn="l" defTabSz="914400" rtl="0" eaLnBrk="1" latinLnBrk="0" hangingPunct="1">
              <a:lnSpc>
                <a:spcPct val="90000"/>
              </a:lnSpc>
              <a:spcBef>
                <a:spcPct val="0"/>
              </a:spcBef>
              <a:buNone/>
              <a:defRPr lang="en-US" sz="24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682326" y="5366881"/>
            <a:ext cx="9540815"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82326" y="1"/>
            <a:ext cx="1993900" cy="1857375"/>
          </a:xfrm>
          <a:prstGeom prst="rect">
            <a:avLst/>
          </a:prstGeom>
        </p:spPr>
      </p:pic>
      <p:sp>
        <p:nvSpPr>
          <p:cNvPr id="11" name="Classification Lower"/>
          <p:cNvSpPr txBox="1">
            <a:spLocks/>
          </p:cNvSpPr>
          <p:nvPr userDrawn="1"/>
        </p:nvSpPr>
        <p:spPr>
          <a:xfrm>
            <a:off x="0" y="6724791"/>
            <a:ext cx="1135380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t>UNCLASSIFIED//FOUO</a:t>
            </a:r>
          </a:p>
        </p:txBody>
      </p:sp>
      <p:sp>
        <p:nvSpPr>
          <p:cNvPr id="12" name="Classification Top"/>
          <p:cNvSpPr txBox="1">
            <a:spLocks/>
          </p:cNvSpPr>
          <p:nvPr userDrawn="1"/>
        </p:nvSpPr>
        <p:spPr>
          <a:xfrm>
            <a:off x="1041400" y="1"/>
            <a:ext cx="105156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1"/>
                </a:solidFill>
              </a:rPr>
              <a:t>UNCLASSIFIED//FOUO</a:t>
            </a: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76453" y="3987030"/>
            <a:ext cx="1251951" cy="1040976"/>
          </a:xfrm>
          <a:prstGeom prst="rect">
            <a:avLst/>
          </a:prstGeom>
        </p:spPr>
      </p:pic>
    </p:spTree>
    <p:extLst>
      <p:ext uri="{BB962C8B-B14F-4D97-AF65-F5344CB8AC3E}">
        <p14:creationId xmlns:p14="http://schemas.microsoft.com/office/powerpoint/2010/main" val="3940663389"/>
      </p:ext>
    </p:extLst>
  </p:cSld>
  <p:clrMapOvr>
    <a:masterClrMapping/>
  </p:clrMapOvr>
  <p:transition spd="slow">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81" y="104036"/>
            <a:ext cx="1060704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2513832525"/>
      </p:ext>
    </p:extLst>
  </p:cSld>
  <p:clrMapOvr>
    <a:masterClrMapping/>
  </p:clrMapOvr>
  <p:transition spd="slow">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1115681" y="100585"/>
            <a:ext cx="1060704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7" name="Text Placeholder 6"/>
          <p:cNvSpPr>
            <a:spLocks noGrp="1"/>
          </p:cNvSpPr>
          <p:nvPr>
            <p:ph type="body" sz="quarter" idx="13" hasCustomPrompt="1"/>
          </p:nvPr>
        </p:nvSpPr>
        <p:spPr>
          <a:xfrm>
            <a:off x="23003" y="6190488"/>
            <a:ext cx="1107651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bumper</a:t>
            </a:r>
          </a:p>
        </p:txBody>
      </p:sp>
    </p:spTree>
    <p:extLst>
      <p:ext uri="{BB962C8B-B14F-4D97-AF65-F5344CB8AC3E}">
        <p14:creationId xmlns:p14="http://schemas.microsoft.com/office/powerpoint/2010/main" val="1973983513"/>
      </p:ext>
    </p:extLst>
  </p:cSld>
  <p:clrMapOvr>
    <a:masterClrMapping/>
  </p:clrMapOvr>
  <p:transition spd="slow">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5681" y="100585"/>
            <a:ext cx="1060704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575918507"/>
      </p:ext>
    </p:extLst>
  </p:cSld>
  <p:clrMapOvr>
    <a:masterClrMapping/>
  </p:clrMapOvr>
  <p:transition spd="slow">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022692424"/>
      </p:ext>
    </p:extLst>
  </p:cSld>
  <p:clrMapOvr>
    <a:masterClrMapping/>
  </p:clrMapOvr>
  <p:transition spd="slow">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5005" y="3136479"/>
            <a:ext cx="10515600" cy="757130"/>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4190414428"/>
      </p:ext>
    </p:extLst>
  </p:cSld>
  <p:clrMapOvr>
    <a:masterClrMapping/>
  </p:clrMapOvr>
  <p:transition spd="slow">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81" y="100585"/>
            <a:ext cx="1060704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3BB38600-0AD2-4143-88F2-192299D407C0}" type="datetime5">
              <a:rPr lang="en-US" smtClean="0"/>
              <a:t>29-Jan-21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4009316370"/>
      </p:ext>
    </p:extLst>
  </p:cSld>
  <p:clrMapOvr>
    <a:masterClrMapping/>
  </p:clrMapOvr>
  <p:transition spd="slow">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664" y="100585"/>
            <a:ext cx="1060704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D2CBDA33-96A9-4F32-98DA-472B571CC196}" type="datetime5">
              <a:rPr lang="en-US" smtClean="0"/>
              <a:t>29-Jan-21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Tree>
    <p:extLst>
      <p:ext uri="{BB962C8B-B14F-4D97-AF65-F5344CB8AC3E}">
        <p14:creationId xmlns:p14="http://schemas.microsoft.com/office/powerpoint/2010/main" val="3548222842"/>
      </p:ext>
    </p:extLst>
  </p:cSld>
  <p:clrMapOvr>
    <a:masterClrMapping/>
  </p:clrMapOvr>
  <p:transition spd="slow">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663" y="100585"/>
            <a:ext cx="1060704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706BAB4-A75D-4448-8ECD-04601CAA48C6}" type="datetime5">
              <a:rPr lang="en-US" smtClean="0"/>
              <a:t>29-Jan-21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035424155"/>
      </p:ext>
    </p:extLst>
  </p:cSld>
  <p:clrMapOvr>
    <a:masterClrMapping/>
  </p:clrMapOvr>
  <p:transition spd="slow">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Text Slide with Takeawa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6113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ataFest Panel with 4 Speakers">
  <p:cSld name="DataFest Panel with 4 Speakers">
    <p:bg>
      <p:bgPr>
        <a:solidFill>
          <a:srgbClr val="F2F5F9"/>
        </a:solidFill>
        <a:effectLst/>
      </p:bgPr>
    </p:bg>
    <p:spTree>
      <p:nvGrpSpPr>
        <p:cNvPr id="1" name="Shape 307"/>
        <p:cNvGrpSpPr/>
        <p:nvPr/>
      </p:nvGrpSpPr>
      <p:grpSpPr>
        <a:xfrm>
          <a:off x="0" y="0"/>
          <a:ext cx="0" cy="0"/>
          <a:chOff x="0" y="0"/>
          <a:chExt cx="0" cy="0"/>
        </a:xfrm>
      </p:grpSpPr>
      <p:sp>
        <p:nvSpPr>
          <p:cNvPr id="308" name="Google Shape;308;p183"/>
          <p:cNvSpPr/>
          <p:nvPr/>
        </p:nvSpPr>
        <p:spPr>
          <a:xfrm>
            <a:off x="0" y="1557495"/>
            <a:ext cx="12192000" cy="324310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9" name="Google Shape;309;p183"/>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310" name="Google Shape;310;p183"/>
          <p:cNvSpPr txBox="1"/>
          <p:nvPr/>
        </p:nvSpPr>
        <p:spPr>
          <a:xfrm>
            <a:off x="4299098" y="410633"/>
            <a:ext cx="3593805" cy="267278"/>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PANEL</a:t>
            </a:r>
            <a:endParaRPr/>
          </a:p>
        </p:txBody>
      </p:sp>
      <p:sp>
        <p:nvSpPr>
          <p:cNvPr id="311" name="Google Shape;311;p183"/>
          <p:cNvSpPr txBox="1"/>
          <p:nvPr/>
        </p:nvSpPr>
        <p:spPr>
          <a:xfrm>
            <a:off x="5123051" y="1757059"/>
            <a:ext cx="1945898" cy="303449"/>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PANELISTS</a:t>
            </a:r>
            <a:endParaRPr/>
          </a:p>
        </p:txBody>
      </p:sp>
      <p:sp>
        <p:nvSpPr>
          <p:cNvPr id="312" name="Google Shape;312;p183"/>
          <p:cNvSpPr/>
          <p:nvPr/>
        </p:nvSpPr>
        <p:spPr>
          <a:xfrm>
            <a:off x="5968739" y="2187233"/>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83"/>
          <p:cNvSpPr txBox="1"/>
          <p:nvPr/>
        </p:nvSpPr>
        <p:spPr>
          <a:xfrm>
            <a:off x="3395783" y="5281384"/>
            <a:ext cx="1945898" cy="303449"/>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1">
                <a:solidFill>
                  <a:schemeClr val="dk1"/>
                </a:solidFill>
                <a:latin typeface="Calibri"/>
                <a:ea typeface="Calibri"/>
                <a:cs typeface="Calibri"/>
                <a:sym typeface="Calibri"/>
              </a:rPr>
              <a:t>MODERATOR</a:t>
            </a:r>
            <a:endParaRPr/>
          </a:p>
        </p:txBody>
      </p:sp>
      <p:sp>
        <p:nvSpPr>
          <p:cNvPr id="314" name="Google Shape;314;p183"/>
          <p:cNvSpPr/>
          <p:nvPr/>
        </p:nvSpPr>
        <p:spPr>
          <a:xfrm>
            <a:off x="3876308" y="5727351"/>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83"/>
          <p:cNvSpPr txBox="1">
            <a:spLocks noGrp="1"/>
          </p:cNvSpPr>
          <p:nvPr>
            <p:ph type="title"/>
          </p:nvPr>
        </p:nvSpPr>
        <p:spPr>
          <a:xfrm>
            <a:off x="695426" y="821403"/>
            <a:ext cx="10801148" cy="57186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262626"/>
              </a:buClr>
              <a:buSzPts val="3200"/>
              <a:buFont typeface="Calibri"/>
              <a:buNone/>
              <a:defRPr sz="32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183"/>
          <p:cNvSpPr/>
          <p:nvPr/>
        </p:nvSpPr>
        <p:spPr>
          <a:xfrm>
            <a:off x="4136610" y="2354113"/>
            <a:ext cx="1003119" cy="1003119"/>
          </a:xfrm>
          <a:prstGeom prst="ellipse">
            <a:avLst/>
          </a:prstGeom>
          <a:noFill/>
          <a:ln w="82550" cap="flat" cmpd="sng">
            <a:solidFill>
              <a:schemeClr val="accent2">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83"/>
          <p:cNvSpPr>
            <a:spLocks noGrp="1"/>
          </p:cNvSpPr>
          <p:nvPr>
            <p:ph type="pic" idx="2"/>
          </p:nvPr>
        </p:nvSpPr>
        <p:spPr>
          <a:xfrm>
            <a:off x="4192064" y="2409625"/>
            <a:ext cx="892211" cy="892095"/>
          </a:xfrm>
          <a:prstGeom prst="ellipse">
            <a:avLst/>
          </a:prstGeom>
          <a:noFill/>
          <a:ln w="57150" cap="flat" cmpd="sng">
            <a:solidFill>
              <a:schemeClr val="accent2"/>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183"/>
          <p:cNvSpPr/>
          <p:nvPr/>
        </p:nvSpPr>
        <p:spPr>
          <a:xfrm>
            <a:off x="9838889" y="2367262"/>
            <a:ext cx="1003119" cy="1003119"/>
          </a:xfrm>
          <a:prstGeom prst="ellipse">
            <a:avLst/>
          </a:prstGeom>
          <a:noFill/>
          <a:ln w="82550" cap="flat" cmpd="sng">
            <a:solidFill>
              <a:schemeClr val="accent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83"/>
          <p:cNvSpPr>
            <a:spLocks noGrp="1"/>
          </p:cNvSpPr>
          <p:nvPr>
            <p:ph type="pic" idx="3"/>
          </p:nvPr>
        </p:nvSpPr>
        <p:spPr>
          <a:xfrm>
            <a:off x="9894343" y="2422774"/>
            <a:ext cx="892211" cy="892095"/>
          </a:xfrm>
          <a:prstGeom prst="ellipse">
            <a:avLst/>
          </a:prstGeom>
          <a:noFill/>
          <a:ln w="57150" cap="flat" cmpd="sng">
            <a:solidFill>
              <a:schemeClr val="accent1"/>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183"/>
          <p:cNvSpPr/>
          <p:nvPr/>
        </p:nvSpPr>
        <p:spPr>
          <a:xfrm>
            <a:off x="6988701" y="2354113"/>
            <a:ext cx="1003119" cy="1003119"/>
          </a:xfrm>
          <a:prstGeom prst="ellipse">
            <a:avLst/>
          </a:prstGeom>
          <a:noFill/>
          <a:ln w="82550" cap="flat" cmpd="sng">
            <a:solidFill>
              <a:schemeClr val="accent4">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183"/>
          <p:cNvSpPr>
            <a:spLocks noGrp="1"/>
          </p:cNvSpPr>
          <p:nvPr>
            <p:ph type="pic" idx="4"/>
          </p:nvPr>
        </p:nvSpPr>
        <p:spPr>
          <a:xfrm>
            <a:off x="7044155" y="2409625"/>
            <a:ext cx="892211" cy="892095"/>
          </a:xfrm>
          <a:prstGeom prst="ellipse">
            <a:avLst/>
          </a:prstGeom>
          <a:noFill/>
          <a:ln w="57150" cap="flat" cmpd="sng">
            <a:solidFill>
              <a:schemeClr val="accent4"/>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Google Shape;322;p183"/>
          <p:cNvSpPr/>
          <p:nvPr/>
        </p:nvSpPr>
        <p:spPr>
          <a:xfrm>
            <a:off x="1282577" y="2367262"/>
            <a:ext cx="1003119" cy="1003119"/>
          </a:xfrm>
          <a:prstGeom prst="ellipse">
            <a:avLst/>
          </a:prstGeom>
          <a:noFill/>
          <a:ln w="82550" cap="flat" cmpd="sng">
            <a:solidFill>
              <a:schemeClr val="accent3">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83"/>
          <p:cNvSpPr>
            <a:spLocks noGrp="1"/>
          </p:cNvSpPr>
          <p:nvPr>
            <p:ph type="pic" idx="5"/>
          </p:nvPr>
        </p:nvSpPr>
        <p:spPr>
          <a:xfrm>
            <a:off x="1338031" y="2422774"/>
            <a:ext cx="892211" cy="892095"/>
          </a:xfrm>
          <a:prstGeom prst="ellipse">
            <a:avLst/>
          </a:prstGeom>
          <a:noFill/>
          <a:ln w="57150" cap="flat" cmpd="sng">
            <a:solidFill>
              <a:schemeClr val="accent3"/>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183"/>
          <p:cNvSpPr/>
          <p:nvPr/>
        </p:nvSpPr>
        <p:spPr>
          <a:xfrm>
            <a:off x="5594441" y="5090288"/>
            <a:ext cx="1003119" cy="1003119"/>
          </a:xfrm>
          <a:prstGeom prst="ellipse">
            <a:avLst/>
          </a:prstGeom>
          <a:noFill/>
          <a:ln w="82550" cap="flat" cmpd="sng">
            <a:solidFill>
              <a:srgbClr val="00334C">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83"/>
          <p:cNvSpPr>
            <a:spLocks noGrp="1"/>
          </p:cNvSpPr>
          <p:nvPr>
            <p:ph type="pic" idx="6"/>
          </p:nvPr>
        </p:nvSpPr>
        <p:spPr>
          <a:xfrm>
            <a:off x="5649895" y="5145800"/>
            <a:ext cx="892211" cy="892095"/>
          </a:xfrm>
          <a:prstGeom prst="ellipse">
            <a:avLst/>
          </a:prstGeom>
          <a:noFill/>
          <a:ln w="57150" cap="flat" cmpd="sng">
            <a:solidFill>
              <a:srgbClr val="001F2E"/>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83"/>
          <p:cNvSpPr txBox="1">
            <a:spLocks noGrp="1"/>
          </p:cNvSpPr>
          <p:nvPr>
            <p:ph type="body" idx="1"/>
          </p:nvPr>
        </p:nvSpPr>
        <p:spPr>
          <a:xfrm>
            <a:off x="541770" y="362075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183"/>
          <p:cNvSpPr txBox="1">
            <a:spLocks noGrp="1"/>
          </p:cNvSpPr>
          <p:nvPr>
            <p:ph type="body" idx="7"/>
          </p:nvPr>
        </p:nvSpPr>
        <p:spPr>
          <a:xfrm>
            <a:off x="541745" y="395086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183"/>
          <p:cNvSpPr txBox="1">
            <a:spLocks noGrp="1"/>
          </p:cNvSpPr>
          <p:nvPr>
            <p:ph type="body" idx="8"/>
          </p:nvPr>
        </p:nvSpPr>
        <p:spPr>
          <a:xfrm>
            <a:off x="3391377" y="3610884"/>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183"/>
          <p:cNvSpPr txBox="1">
            <a:spLocks noGrp="1"/>
          </p:cNvSpPr>
          <p:nvPr>
            <p:ph type="body" idx="9"/>
          </p:nvPr>
        </p:nvSpPr>
        <p:spPr>
          <a:xfrm>
            <a:off x="3391352" y="3940991"/>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183"/>
          <p:cNvSpPr txBox="1">
            <a:spLocks noGrp="1"/>
          </p:cNvSpPr>
          <p:nvPr>
            <p:ph type="body" idx="13"/>
          </p:nvPr>
        </p:nvSpPr>
        <p:spPr>
          <a:xfrm>
            <a:off x="6249778" y="3610884"/>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183"/>
          <p:cNvSpPr txBox="1">
            <a:spLocks noGrp="1"/>
          </p:cNvSpPr>
          <p:nvPr>
            <p:ph type="body" idx="14"/>
          </p:nvPr>
        </p:nvSpPr>
        <p:spPr>
          <a:xfrm>
            <a:off x="6249753" y="3940991"/>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183"/>
          <p:cNvSpPr txBox="1">
            <a:spLocks noGrp="1"/>
          </p:cNvSpPr>
          <p:nvPr>
            <p:ph type="body" idx="15"/>
          </p:nvPr>
        </p:nvSpPr>
        <p:spPr>
          <a:xfrm>
            <a:off x="9108154" y="362024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183"/>
          <p:cNvSpPr txBox="1">
            <a:spLocks noGrp="1"/>
          </p:cNvSpPr>
          <p:nvPr>
            <p:ph type="body" idx="16"/>
          </p:nvPr>
        </p:nvSpPr>
        <p:spPr>
          <a:xfrm>
            <a:off x="9108129" y="395035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183"/>
          <p:cNvSpPr txBox="1">
            <a:spLocks noGrp="1"/>
          </p:cNvSpPr>
          <p:nvPr>
            <p:ph type="body" idx="17"/>
          </p:nvPr>
        </p:nvSpPr>
        <p:spPr>
          <a:xfrm>
            <a:off x="6920351" y="5257640"/>
            <a:ext cx="2484721" cy="313144"/>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183"/>
          <p:cNvSpPr txBox="1">
            <a:spLocks noGrp="1"/>
          </p:cNvSpPr>
          <p:nvPr>
            <p:ph type="body" idx="18"/>
          </p:nvPr>
        </p:nvSpPr>
        <p:spPr>
          <a:xfrm>
            <a:off x="6920326" y="5587747"/>
            <a:ext cx="2484771" cy="303449"/>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183"/>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205551" cy="6891051"/>
          </a:xfrm>
          <a:prstGeom prst="rect">
            <a:avLst/>
          </a:prstGeom>
        </p:spPr>
      </p:pic>
      <p:sp>
        <p:nvSpPr>
          <p:cNvPr id="13" name="Rectángulo 12"/>
          <p:cNvSpPr/>
          <p:nvPr userDrawn="1"/>
        </p:nvSpPr>
        <p:spPr>
          <a:xfrm>
            <a:off x="1" y="2956970"/>
            <a:ext cx="8460955" cy="2727734"/>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4" name="Rectángulo 13"/>
          <p:cNvSpPr/>
          <p:nvPr userDrawn="1"/>
        </p:nvSpPr>
        <p:spPr>
          <a:xfrm>
            <a:off x="867" y="2107125"/>
            <a:ext cx="3239487" cy="8498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5" name="Imagen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272" y="2249899"/>
            <a:ext cx="1855251" cy="496288"/>
          </a:xfrm>
          <a:prstGeom prst="rect">
            <a:avLst/>
          </a:prstGeom>
        </p:spPr>
      </p:pic>
      <p:sp>
        <p:nvSpPr>
          <p:cNvPr id="16" name="Marcador de texto 4"/>
          <p:cNvSpPr>
            <a:spLocks noGrp="1"/>
          </p:cNvSpPr>
          <p:nvPr>
            <p:ph type="body" sz="quarter" idx="10" hasCustomPrompt="1"/>
          </p:nvPr>
        </p:nvSpPr>
        <p:spPr>
          <a:xfrm>
            <a:off x="695325" y="3192463"/>
            <a:ext cx="7608888" cy="1230312"/>
          </a:xfrm>
        </p:spPr>
        <p:txBody>
          <a:bodyPr anchor="b">
            <a:noAutofit/>
          </a:bodyPr>
          <a:lstStyle>
            <a:lvl1pPr>
              <a:lnSpc>
                <a:spcPct val="100000"/>
              </a:lnSpc>
              <a:defRPr sz="4000" baseline="0">
                <a:solidFill>
                  <a:schemeClr val="bg1"/>
                </a:solidFill>
              </a:defRPr>
            </a:lvl1pPr>
          </a:lstStyle>
          <a:p>
            <a:pPr lvl="0"/>
            <a:r>
              <a:rPr lang="es-ES" dirty="0" err="1"/>
              <a:t>Title</a:t>
            </a:r>
            <a:r>
              <a:rPr lang="es-ES" dirty="0"/>
              <a:t> of </a:t>
            </a:r>
            <a:r>
              <a:rPr lang="es-ES" dirty="0" err="1"/>
              <a:t>the</a:t>
            </a:r>
            <a:r>
              <a:rPr lang="es-ES" dirty="0"/>
              <a:t> </a:t>
            </a:r>
            <a:r>
              <a:rPr lang="es-ES" dirty="0" err="1"/>
              <a:t>Presentation</a:t>
            </a:r>
            <a:endParaRPr lang="en-GB" dirty="0"/>
          </a:p>
        </p:txBody>
      </p:sp>
      <p:sp>
        <p:nvSpPr>
          <p:cNvPr id="17" name="Marcador de texto 8"/>
          <p:cNvSpPr>
            <a:spLocks noGrp="1"/>
          </p:cNvSpPr>
          <p:nvPr>
            <p:ph type="body" sz="quarter" idx="11" hasCustomPrompt="1"/>
          </p:nvPr>
        </p:nvSpPr>
        <p:spPr>
          <a:xfrm>
            <a:off x="695325" y="4489282"/>
            <a:ext cx="7608888" cy="989013"/>
          </a:xfrm>
        </p:spPr>
        <p:txBody>
          <a:bodyPr/>
          <a:lstStyle>
            <a:lvl1pPr>
              <a:lnSpc>
                <a:spcPct val="100000"/>
              </a:lnSpc>
              <a:defRPr>
                <a:solidFill>
                  <a:schemeClr val="bg1"/>
                </a:solidFill>
              </a:defRPr>
            </a:lvl1pPr>
          </a:lstStyle>
          <a:p>
            <a:pPr lvl="0"/>
            <a:r>
              <a:rPr lang="es-ES" dirty="0" err="1"/>
              <a:t>Subtitle</a:t>
            </a:r>
            <a:r>
              <a:rPr lang="es-ES" dirty="0"/>
              <a:t> of </a:t>
            </a:r>
            <a:r>
              <a:rPr lang="es-ES" dirty="0" err="1"/>
              <a:t>the</a:t>
            </a:r>
            <a:r>
              <a:rPr lang="es-ES" dirty="0"/>
              <a:t> </a:t>
            </a:r>
            <a:r>
              <a:rPr lang="es-ES" dirty="0" err="1"/>
              <a:t>Presentation</a:t>
            </a:r>
            <a:endParaRPr lang="es-ES" dirty="0"/>
          </a:p>
        </p:txBody>
      </p:sp>
    </p:spTree>
    <p:extLst>
      <p:ext uri="{BB962C8B-B14F-4D97-AF65-F5344CB8AC3E}">
        <p14:creationId xmlns:p14="http://schemas.microsoft.com/office/powerpoint/2010/main" val="253984280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Subtítulo 2"/>
          <p:cNvSpPr>
            <a:spLocks noGrp="1"/>
          </p:cNvSpPr>
          <p:nvPr>
            <p:ph type="subTitle" idx="1" hasCustomPrompt="1"/>
          </p:nvPr>
        </p:nvSpPr>
        <p:spPr>
          <a:xfrm>
            <a:off x="3235865" y="3727466"/>
            <a:ext cx="8260811" cy="1135169"/>
          </a:xfrm>
        </p:spPr>
        <p:txBody>
          <a:bodyPr lIns="0" tIns="0" rIns="0" bIns="0">
            <a:normAutofit fontScale="85000" lnSpcReduction="10000"/>
          </a:bodyPr>
          <a:lstStyle>
            <a:lvl1pPr marL="0" indent="0">
              <a:buNone/>
              <a:defRPr/>
            </a:lvl1pPr>
          </a:lstStyle>
          <a:p>
            <a:pPr algn="l">
              <a:lnSpc>
                <a:spcPct val="150000"/>
              </a:lnSpc>
            </a:pPr>
            <a:r>
              <a:rPr lang="en-GB" sz="3200" dirty="0"/>
              <a:t>Subtitle</a:t>
            </a:r>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35831" y="739019"/>
            <a:ext cx="2260847" cy="604786"/>
          </a:xfrm>
          <a:prstGeom prst="rect">
            <a:avLst/>
          </a:prstGeom>
        </p:spPr>
      </p:pic>
      <p:pic>
        <p:nvPicPr>
          <p:cNvPr id="10" name="Imagen 9"/>
          <p:cNvPicPr>
            <a:picLocks noChangeAspect="1"/>
          </p:cNvPicPr>
          <p:nvPr userDrawn="1"/>
        </p:nvPicPr>
        <p:blipFill rotWithShape="1">
          <a:blip r:embed="rId3" cstate="email">
            <a:extLst>
              <a:ext uri="{28A0092B-C50C-407E-A947-70E740481C1C}">
                <a14:useLocalDpi xmlns:a14="http://schemas.microsoft.com/office/drawing/2010/main"/>
              </a:ext>
            </a:extLst>
          </a:blip>
          <a:srcRect l="1322" t="1543" r="74406" b="34654"/>
          <a:stretch/>
        </p:blipFill>
        <p:spPr>
          <a:xfrm>
            <a:off x="0" y="0"/>
            <a:ext cx="2016000" cy="6876000"/>
          </a:xfrm>
          <a:prstGeom prst="rect">
            <a:avLst/>
          </a:prstGeom>
        </p:spPr>
      </p:pic>
      <p:sp>
        <p:nvSpPr>
          <p:cNvPr id="11" name="Título 1"/>
          <p:cNvSpPr>
            <a:spLocks noGrp="1"/>
          </p:cNvSpPr>
          <p:nvPr>
            <p:ph type="title" hasCustomPrompt="1"/>
          </p:nvPr>
        </p:nvSpPr>
        <p:spPr>
          <a:xfrm>
            <a:off x="3235863" y="1504950"/>
            <a:ext cx="8260812" cy="2082800"/>
          </a:xfrm>
        </p:spPr>
        <p:txBody>
          <a:bodyPr anchor="b" anchorCtr="0"/>
          <a:lstStyle>
            <a:lvl1pPr>
              <a:defRPr/>
            </a:lvl1pPr>
          </a:lstStyle>
          <a:p>
            <a:r>
              <a:rPr lang="es-ES" dirty="0" err="1"/>
              <a:t>Title</a:t>
            </a:r>
            <a:r>
              <a:rPr lang="es-ES" dirty="0"/>
              <a:t> of </a:t>
            </a:r>
            <a:r>
              <a:rPr lang="es-ES" dirty="0" err="1"/>
              <a:t>the</a:t>
            </a:r>
            <a:r>
              <a:rPr lang="es-ES" dirty="0"/>
              <a:t> </a:t>
            </a:r>
            <a:r>
              <a:rPr lang="es-ES" dirty="0" err="1"/>
              <a:t>presentation</a:t>
            </a:r>
            <a:endParaRPr lang="en-GB" dirty="0"/>
          </a:p>
        </p:txBody>
      </p:sp>
    </p:spTree>
    <p:extLst>
      <p:ext uri="{BB962C8B-B14F-4D97-AF65-F5344CB8AC3E}">
        <p14:creationId xmlns:p14="http://schemas.microsoft.com/office/powerpoint/2010/main" val="89564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41423" y="728663"/>
            <a:ext cx="1855255" cy="496288"/>
          </a:xfrm>
          <a:prstGeom prst="rect">
            <a:avLst/>
          </a:prstGeom>
        </p:spPr>
      </p:pic>
      <p:sp>
        <p:nvSpPr>
          <p:cNvPr id="7" name="Marcador de posición de imagen 12"/>
          <p:cNvSpPr>
            <a:spLocks noGrp="1"/>
          </p:cNvSpPr>
          <p:nvPr>
            <p:ph type="pic" sz="quarter" idx="10"/>
          </p:nvPr>
        </p:nvSpPr>
        <p:spPr>
          <a:xfrm>
            <a:off x="695327" y="728666"/>
            <a:ext cx="5000623" cy="5400675"/>
          </a:xfrm>
        </p:spPr>
        <p:txBody>
          <a:bodyPr/>
          <a:lstStyle/>
          <a:p>
            <a:r>
              <a:rPr lang="en-US"/>
              <a:t>Click icon to add picture</a:t>
            </a:r>
            <a:endParaRPr lang="en-GB"/>
          </a:p>
        </p:txBody>
      </p:sp>
      <p:sp>
        <p:nvSpPr>
          <p:cNvPr id="12" name="Título 13"/>
          <p:cNvSpPr>
            <a:spLocks noGrp="1"/>
          </p:cNvSpPr>
          <p:nvPr>
            <p:ph type="title" hasCustomPrompt="1"/>
          </p:nvPr>
        </p:nvSpPr>
        <p:spPr>
          <a:xfrm>
            <a:off x="6082575" y="1647826"/>
            <a:ext cx="5414100" cy="2057400"/>
          </a:xfrm>
        </p:spPr>
        <p:txBody>
          <a:bodyPr lIns="0" anchor="b" anchorCtr="0"/>
          <a:lstStyle>
            <a:lvl1pPr>
              <a:defRPr sz="4000">
                <a:solidFill>
                  <a:srgbClr val="E7473F"/>
                </a:solidFill>
              </a:defRPr>
            </a:lvl1pPr>
          </a:lstStyle>
          <a:p>
            <a:r>
              <a:rPr lang="es-ES" dirty="0" err="1"/>
              <a:t>Title</a:t>
            </a:r>
            <a:r>
              <a:rPr lang="es-ES" dirty="0"/>
              <a:t> of </a:t>
            </a:r>
            <a:r>
              <a:rPr lang="es-ES" dirty="0" err="1"/>
              <a:t>the</a:t>
            </a:r>
            <a:r>
              <a:rPr lang="es-ES" dirty="0"/>
              <a:t> </a:t>
            </a:r>
            <a:r>
              <a:rPr lang="es-ES" dirty="0" err="1"/>
              <a:t>presentation</a:t>
            </a:r>
            <a:endParaRPr lang="en-GB" dirty="0"/>
          </a:p>
        </p:txBody>
      </p:sp>
      <p:sp>
        <p:nvSpPr>
          <p:cNvPr id="13" name="Marcador de texto 15"/>
          <p:cNvSpPr>
            <a:spLocks noGrp="1"/>
          </p:cNvSpPr>
          <p:nvPr>
            <p:ph type="body" sz="quarter" idx="11" hasCustomPrompt="1"/>
          </p:nvPr>
        </p:nvSpPr>
        <p:spPr>
          <a:xfrm>
            <a:off x="6082578" y="3995365"/>
            <a:ext cx="5413375" cy="1258055"/>
          </a:xfrm>
        </p:spPr>
        <p:txBody>
          <a:bodyPr lIns="0"/>
          <a:lstStyle>
            <a:lvl1pPr>
              <a:defRPr>
                <a:solidFill>
                  <a:schemeClr val="tx1">
                    <a:lumMod val="60000"/>
                    <a:lumOff val="40000"/>
                  </a:schemeClr>
                </a:solidFill>
              </a:defRPr>
            </a:lvl1pPr>
          </a:lstStyle>
          <a:p>
            <a:pPr lvl="0"/>
            <a:r>
              <a:rPr lang="es-ES" dirty="0" err="1"/>
              <a:t>Subtitle</a:t>
            </a:r>
            <a:endParaRPr lang="es-ES" dirty="0"/>
          </a:p>
        </p:txBody>
      </p:sp>
    </p:spTree>
    <p:extLst>
      <p:ext uri="{BB962C8B-B14F-4D97-AF65-F5344CB8AC3E}">
        <p14:creationId xmlns:p14="http://schemas.microsoft.com/office/powerpoint/2010/main" val="212577002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Slide  for Training Decks">
    <p:spTree>
      <p:nvGrpSpPr>
        <p:cNvPr id="1" name=""/>
        <p:cNvGrpSpPr/>
        <p:nvPr/>
      </p:nvGrpSpPr>
      <p:grpSpPr>
        <a:xfrm>
          <a:off x="0" y="0"/>
          <a:ext cx="0" cy="0"/>
          <a:chOff x="0" y="0"/>
          <a:chExt cx="0" cy="0"/>
        </a:xfrm>
      </p:grpSpPr>
      <p:sp>
        <p:nvSpPr>
          <p:cNvPr id="16" name="Rectangle 15"/>
          <p:cNvSpPr/>
          <p:nvPr userDrawn="1"/>
        </p:nvSpPr>
        <p:spPr>
          <a:xfrm>
            <a:off x="5695951" y="1872024"/>
            <a:ext cx="6496050" cy="2901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 name="Marcador de posición de imagen 5"/>
          <p:cNvPicPr>
            <a:picLocks noChangeAspect="1"/>
          </p:cNvPicPr>
          <p:nvPr userDrawn="1"/>
        </p:nvPicPr>
        <p:blipFill rotWithShape="1">
          <a:blip r:embed="rId2" cstate="email">
            <a:extLst>
              <a:ext uri="{28A0092B-C50C-407E-A947-70E740481C1C}">
                <a14:useLocalDpi xmlns:a14="http://schemas.microsoft.com/office/drawing/2010/main"/>
              </a:ext>
            </a:extLst>
          </a:blip>
          <a:srcRect t="-54797" b="-53311"/>
          <a:stretch/>
        </p:blipFill>
        <p:spPr>
          <a:xfrm>
            <a:off x="695327" y="728666"/>
            <a:ext cx="5000623" cy="5400675"/>
          </a:xfrm>
          <a:prstGeom prst="rect">
            <a:avLst/>
          </a:prstGeom>
        </p:spPr>
      </p:pic>
      <p:sp>
        <p:nvSpPr>
          <p:cNvPr id="19" name="Título 3"/>
          <p:cNvSpPr>
            <a:spLocks noGrp="1"/>
          </p:cNvSpPr>
          <p:nvPr>
            <p:ph type="title"/>
          </p:nvPr>
        </p:nvSpPr>
        <p:spPr>
          <a:xfrm>
            <a:off x="6082575" y="2538967"/>
            <a:ext cx="5414100" cy="1417691"/>
          </a:xfrm>
        </p:spPr>
        <p:txBody>
          <a:bodyPr anchor="ctr">
            <a:normAutofit/>
          </a:bodyPr>
          <a:lstStyle>
            <a:lvl1pPr>
              <a:defRPr sz="3600">
                <a:solidFill>
                  <a:srgbClr val="E7473F"/>
                </a:solidFill>
              </a:defRPr>
            </a:lvl1pPr>
          </a:lstStyle>
          <a:p>
            <a:r>
              <a:rPr lang="en-US"/>
              <a:t>Click to edit Master title style</a:t>
            </a:r>
            <a:endParaRPr lang="en-GB" dirty="0"/>
          </a:p>
        </p:txBody>
      </p:sp>
      <p:sp>
        <p:nvSpPr>
          <p:cNvPr id="20" name="Marcador de texto 1"/>
          <p:cNvSpPr>
            <a:spLocks noGrp="1"/>
          </p:cNvSpPr>
          <p:nvPr>
            <p:ph type="body" sz="quarter" idx="11" hasCustomPrompt="1"/>
          </p:nvPr>
        </p:nvSpPr>
        <p:spPr>
          <a:xfrm>
            <a:off x="6082578" y="3972463"/>
            <a:ext cx="5413375" cy="491337"/>
          </a:xfrm>
        </p:spPr>
        <p:txBody>
          <a:bodyPr>
            <a:noAutofit/>
          </a:bodyPr>
          <a:lstStyle>
            <a:lvl1pPr>
              <a:defRPr sz="2800">
                <a:solidFill>
                  <a:schemeClr val="bg1">
                    <a:lumMod val="50000"/>
                  </a:schemeClr>
                </a:solidFill>
              </a:defRPr>
            </a:lvl1pPr>
          </a:lstStyle>
          <a:p>
            <a:pPr>
              <a:lnSpc>
                <a:spcPct val="100000"/>
              </a:lnSpc>
            </a:pPr>
            <a:r>
              <a:rPr lang="en-GB" sz="2800" dirty="0"/>
              <a:t>Verdana 28pt. </a:t>
            </a:r>
          </a:p>
        </p:txBody>
      </p:sp>
      <p:sp>
        <p:nvSpPr>
          <p:cNvPr id="21" name="Rectángulo 33"/>
          <p:cNvSpPr/>
          <p:nvPr userDrawn="1"/>
        </p:nvSpPr>
        <p:spPr>
          <a:xfrm>
            <a:off x="6082574" y="2477195"/>
            <a:ext cx="164592" cy="3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 Placeholder 4"/>
          <p:cNvSpPr>
            <a:spLocks noGrp="1"/>
          </p:cNvSpPr>
          <p:nvPr>
            <p:ph type="body" sz="quarter" idx="12" hasCustomPrompt="1"/>
          </p:nvPr>
        </p:nvSpPr>
        <p:spPr>
          <a:xfrm>
            <a:off x="6082574" y="2200349"/>
            <a:ext cx="2963418" cy="269801"/>
          </a:xfrm>
        </p:spPr>
        <p:txBody>
          <a:bodyPr anchor="t">
            <a:noAutofit/>
          </a:bodyPr>
          <a:lstStyle>
            <a:lvl1pPr algn="l">
              <a:defRPr sz="1800" baseline="0">
                <a:solidFill>
                  <a:schemeClr val="bg1">
                    <a:lumMod val="75000"/>
                  </a:schemeClr>
                </a:solidFill>
                <a:latin typeface="+mj-lt"/>
              </a:defRPr>
            </a:lvl1pPr>
            <a:lvl2pPr algn="l">
              <a:defRPr sz="1800">
                <a:latin typeface="+mj-lt"/>
              </a:defRPr>
            </a:lvl2pPr>
            <a:lvl3pPr algn="l">
              <a:defRPr sz="1800">
                <a:latin typeface="+mj-lt"/>
              </a:defRPr>
            </a:lvl3pPr>
            <a:lvl4pPr algn="l">
              <a:defRPr sz="1800">
                <a:latin typeface="+mj-lt"/>
              </a:defRPr>
            </a:lvl4pPr>
            <a:lvl5pPr algn="l">
              <a:defRPr sz="1800">
                <a:latin typeface="+mj-lt"/>
              </a:defRPr>
            </a:lvl5pPr>
          </a:lstStyle>
          <a:p>
            <a:pPr lvl="0"/>
            <a:r>
              <a:rPr lang="en-US" dirty="0"/>
              <a:t>Course ID#</a:t>
            </a:r>
          </a:p>
        </p:txBody>
      </p:sp>
    </p:spTree>
    <p:extLst>
      <p:ext uri="{BB962C8B-B14F-4D97-AF65-F5344CB8AC3E}">
        <p14:creationId xmlns:p14="http://schemas.microsoft.com/office/powerpoint/2010/main" val="4141572138"/>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ustomized Agenda Example">
    <p:spTree>
      <p:nvGrpSpPr>
        <p:cNvPr id="1" name=""/>
        <p:cNvGrpSpPr/>
        <p:nvPr/>
      </p:nvGrpSpPr>
      <p:grpSpPr>
        <a:xfrm>
          <a:off x="0" y="0"/>
          <a:ext cx="0" cy="0"/>
          <a:chOff x="0" y="0"/>
          <a:chExt cx="0" cy="0"/>
        </a:xfrm>
      </p:grpSpPr>
      <p:sp>
        <p:nvSpPr>
          <p:cNvPr id="8" name="Rectangle 7"/>
          <p:cNvSpPr/>
          <p:nvPr userDrawn="1"/>
        </p:nvSpPr>
        <p:spPr>
          <a:xfrm rot="5400000">
            <a:off x="2667000" y="-2667000"/>
            <a:ext cx="6857997" cy="12192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Marcador de texto 6"/>
          <p:cNvSpPr>
            <a:spLocks noGrp="1"/>
          </p:cNvSpPr>
          <p:nvPr>
            <p:ph type="body" sz="quarter" idx="10" hasCustomPrompt="1"/>
          </p:nvPr>
        </p:nvSpPr>
        <p:spPr>
          <a:xfrm>
            <a:off x="985157" y="1259308"/>
            <a:ext cx="8799095" cy="5083628"/>
          </a:xfrm>
        </p:spPr>
        <p:txBody>
          <a:bodyPr lIns="0" bIns="0"/>
          <a:lstStyle>
            <a:lvl1pPr marL="457200" indent="-457200">
              <a:lnSpc>
                <a:spcPct val="200000"/>
              </a:lnSpc>
              <a:buClr>
                <a:schemeClr val="accent1">
                  <a:lumMod val="50000"/>
                </a:schemeClr>
              </a:buClr>
              <a:buSzPct val="180000"/>
              <a:buFont typeface="+mj-lt"/>
              <a:buAutoNum type="arabicPeriod"/>
              <a:defRPr>
                <a:solidFill>
                  <a:schemeClr val="bg2"/>
                </a:solidFill>
              </a:defRPr>
            </a:lvl1pPr>
            <a:lvl2pPr marL="914389" indent="-457200">
              <a:lnSpc>
                <a:spcPct val="100000"/>
              </a:lnSpc>
              <a:buClr>
                <a:schemeClr val="bg2"/>
              </a:buClr>
              <a:buSzPct val="100000"/>
              <a:buFont typeface="+mj-lt"/>
              <a:buAutoNum type="arabicPeriod"/>
              <a:defRPr>
                <a:solidFill>
                  <a:schemeClr val="bg2"/>
                </a:solidFill>
              </a:defRPr>
            </a:lvl2pPr>
            <a:lvl3pPr marL="1371577" indent="-457200">
              <a:buClr>
                <a:schemeClr val="accent1"/>
              </a:buClr>
              <a:buFont typeface="+mj-lt"/>
              <a:buAutoNum type="arabicPeriod"/>
              <a:defRPr/>
            </a:lvl3pPr>
            <a:lvl4pPr marL="1828766" indent="-457200">
              <a:buFont typeface="+mj-lt"/>
              <a:buAutoNum type="arabicPeriod"/>
              <a:defRPr/>
            </a:lvl4pPr>
            <a:lvl5pPr marL="2171655" indent="-342900">
              <a:buFont typeface="+mj-lt"/>
              <a:buAutoNum type="arabicPeriod"/>
              <a:defRPr/>
            </a:lvl5pPr>
          </a:lstStyle>
          <a:p>
            <a:pPr lvl="0"/>
            <a:r>
              <a:rPr lang="en-US" dirty="0"/>
              <a:t> Click to edit Master text styles</a:t>
            </a:r>
          </a:p>
          <a:p>
            <a:pPr lvl="1"/>
            <a:r>
              <a:rPr lang="en-US" dirty="0"/>
              <a:t>Second level</a:t>
            </a:r>
          </a:p>
        </p:txBody>
      </p:sp>
      <p:sp>
        <p:nvSpPr>
          <p:cNvPr id="26" name="CuadroTexto 25"/>
          <p:cNvSpPr txBox="1"/>
          <p:nvPr userDrawn="1"/>
        </p:nvSpPr>
        <p:spPr>
          <a:xfrm>
            <a:off x="7963488" y="1111421"/>
            <a:ext cx="3984428" cy="923330"/>
          </a:xfrm>
          <a:prstGeom prst="rect">
            <a:avLst/>
          </a:prstGeom>
          <a:noFill/>
        </p:spPr>
        <p:txBody>
          <a:bodyPr wrap="square" lIns="0" tIns="0" rIns="0" bIns="0" rtlCol="0">
            <a:spAutoFit/>
          </a:bodyPr>
          <a:lstStyle/>
          <a:p>
            <a:pPr algn="ctr"/>
            <a:r>
              <a:rPr lang="en-GB" sz="6000" dirty="0">
                <a:solidFill>
                  <a:srgbClr val="E7473F">
                    <a:lumMod val="50000"/>
                  </a:srgbClr>
                </a:solidFill>
              </a:rPr>
              <a:t>Agenda</a:t>
            </a:r>
          </a:p>
        </p:txBody>
      </p:sp>
      <p:sp>
        <p:nvSpPr>
          <p:cNvPr id="6" name="Rectángulo 11"/>
          <p:cNvSpPr/>
          <p:nvPr userDrawn="1"/>
        </p:nvSpPr>
        <p:spPr>
          <a:xfrm>
            <a:off x="10899104" y="2034751"/>
            <a:ext cx="433315" cy="65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5557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4" name="Picture Placeholder 22"/>
          <p:cNvSpPr>
            <a:spLocks noGrp="1"/>
          </p:cNvSpPr>
          <p:nvPr>
            <p:ph type="pic" sz="quarter" idx="15"/>
          </p:nvPr>
        </p:nvSpPr>
        <p:spPr>
          <a:xfrm>
            <a:off x="1013797" y="2334953"/>
            <a:ext cx="1597175" cy="1596967"/>
          </a:xfrm>
          <a:prstGeom prst="ellipse">
            <a:avLst/>
          </a:prstGeom>
        </p:spPr>
        <p:txBody>
          <a:bodyPr rtlCol="0">
            <a:normAutofit/>
          </a:bodyPr>
          <a:lstStyle>
            <a:lvl1pPr>
              <a:defRPr sz="3200"/>
            </a:lvl1pPr>
          </a:lstStyle>
          <a:p>
            <a:pPr lvl="0"/>
            <a:r>
              <a:rPr lang="en-US" noProof="0"/>
              <a:t>Click icon to add picture</a:t>
            </a:r>
          </a:p>
        </p:txBody>
      </p:sp>
      <p:sp>
        <p:nvSpPr>
          <p:cNvPr id="25" name="Picture Placeholder 22"/>
          <p:cNvSpPr>
            <a:spLocks noGrp="1"/>
          </p:cNvSpPr>
          <p:nvPr>
            <p:ph type="pic" sz="quarter" idx="16"/>
          </p:nvPr>
        </p:nvSpPr>
        <p:spPr>
          <a:xfrm>
            <a:off x="3842895" y="2367280"/>
            <a:ext cx="1597175" cy="1596967"/>
          </a:xfrm>
          <a:prstGeom prst="ellipse">
            <a:avLst/>
          </a:prstGeom>
        </p:spPr>
        <p:txBody>
          <a:bodyPr rtlCol="0">
            <a:normAutofit/>
          </a:bodyPr>
          <a:lstStyle>
            <a:lvl1pPr>
              <a:defRPr sz="3200"/>
            </a:lvl1pPr>
          </a:lstStyle>
          <a:p>
            <a:pPr lvl="0"/>
            <a:r>
              <a:rPr lang="en-US" noProof="0"/>
              <a:t>Click icon to add picture</a:t>
            </a:r>
          </a:p>
        </p:txBody>
      </p:sp>
      <p:sp>
        <p:nvSpPr>
          <p:cNvPr id="26" name="Picture Placeholder 22"/>
          <p:cNvSpPr>
            <a:spLocks noGrp="1"/>
          </p:cNvSpPr>
          <p:nvPr>
            <p:ph type="pic" sz="quarter" idx="17"/>
          </p:nvPr>
        </p:nvSpPr>
        <p:spPr>
          <a:xfrm>
            <a:off x="6671994" y="2334953"/>
            <a:ext cx="1597175" cy="1596967"/>
          </a:xfrm>
          <a:prstGeom prst="ellipse">
            <a:avLst/>
          </a:prstGeom>
        </p:spPr>
        <p:txBody>
          <a:bodyPr rtlCol="0">
            <a:normAutofit/>
          </a:bodyPr>
          <a:lstStyle>
            <a:lvl1pPr>
              <a:defRPr sz="3200"/>
            </a:lvl1pPr>
          </a:lstStyle>
          <a:p>
            <a:pPr lvl="0"/>
            <a:r>
              <a:rPr lang="en-US" noProof="0"/>
              <a:t>Click icon to add picture</a:t>
            </a:r>
          </a:p>
        </p:txBody>
      </p:sp>
      <p:sp>
        <p:nvSpPr>
          <p:cNvPr id="27" name="Marcador de texto 2"/>
          <p:cNvSpPr>
            <a:spLocks noGrp="1"/>
          </p:cNvSpPr>
          <p:nvPr>
            <p:ph type="body" sz="quarter" idx="18" hasCustomPrompt="1"/>
          </p:nvPr>
        </p:nvSpPr>
        <p:spPr>
          <a:xfrm>
            <a:off x="557191" y="4289340"/>
            <a:ext cx="2510386" cy="324224"/>
          </a:xfrm>
        </p:spPr>
        <p:txBody>
          <a:bodyPr>
            <a:noAutofit/>
          </a:bodyPr>
          <a:lstStyle>
            <a:lvl1pPr algn="ctr">
              <a:defRPr sz="1600"/>
            </a:lvl1pPr>
          </a:lstStyle>
          <a:p>
            <a:pPr lvl="0"/>
            <a:r>
              <a:rPr lang="es-ES" dirty="0" err="1"/>
              <a:t>Name</a:t>
            </a:r>
            <a:r>
              <a:rPr lang="es-ES" dirty="0"/>
              <a:t> of </a:t>
            </a:r>
            <a:r>
              <a:rPr lang="es-ES" dirty="0" err="1"/>
              <a:t>the</a:t>
            </a:r>
            <a:r>
              <a:rPr lang="es-ES" dirty="0"/>
              <a:t> Speaker</a:t>
            </a:r>
          </a:p>
          <a:p>
            <a:pPr lvl="0"/>
            <a:endParaRPr lang="es-ES" dirty="0"/>
          </a:p>
        </p:txBody>
      </p:sp>
      <p:sp>
        <p:nvSpPr>
          <p:cNvPr id="28" name="Rectángulo 27"/>
          <p:cNvSpPr/>
          <p:nvPr userDrawn="1"/>
        </p:nvSpPr>
        <p:spPr>
          <a:xfrm>
            <a:off x="1631408" y="4613564"/>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9" name="Marcador de texto 2"/>
          <p:cNvSpPr>
            <a:spLocks noGrp="1"/>
          </p:cNvSpPr>
          <p:nvPr>
            <p:ph type="body" sz="quarter" idx="19" hasCustomPrompt="1"/>
          </p:nvPr>
        </p:nvSpPr>
        <p:spPr>
          <a:xfrm>
            <a:off x="557191" y="4775675"/>
            <a:ext cx="2510386" cy="561093"/>
          </a:xfrm>
        </p:spPr>
        <p:txBody>
          <a:bodyPr>
            <a:normAutofit/>
          </a:bodyPr>
          <a:lstStyle>
            <a:lvl1pPr algn="ctr">
              <a:lnSpc>
                <a:spcPct val="100000"/>
              </a:lnSpc>
              <a:defRPr sz="1400" baseline="0">
                <a:solidFill>
                  <a:schemeClr val="accent6"/>
                </a:solidFill>
              </a:defRPr>
            </a:lvl1pPr>
          </a:lstStyle>
          <a:p>
            <a:pPr lvl="0"/>
            <a:r>
              <a:rPr lang="es-ES" dirty="0" err="1"/>
              <a:t>Charge</a:t>
            </a:r>
            <a:r>
              <a:rPr lang="es-ES" dirty="0"/>
              <a:t>, Company</a:t>
            </a:r>
          </a:p>
          <a:p>
            <a:pPr lvl="0"/>
            <a:endParaRPr lang="es-ES" dirty="0"/>
          </a:p>
        </p:txBody>
      </p:sp>
      <p:sp>
        <p:nvSpPr>
          <p:cNvPr id="30" name="Marcador de texto 2"/>
          <p:cNvSpPr>
            <a:spLocks noGrp="1"/>
          </p:cNvSpPr>
          <p:nvPr>
            <p:ph type="body" sz="quarter" idx="20" hasCustomPrompt="1"/>
          </p:nvPr>
        </p:nvSpPr>
        <p:spPr>
          <a:xfrm>
            <a:off x="3419541" y="4289340"/>
            <a:ext cx="2510386" cy="324224"/>
          </a:xfrm>
        </p:spPr>
        <p:txBody>
          <a:bodyPr>
            <a:noAutofit/>
          </a:bodyPr>
          <a:lstStyle>
            <a:lvl1pPr algn="ctr">
              <a:defRPr sz="1600"/>
            </a:lvl1pPr>
          </a:lstStyle>
          <a:p>
            <a:pPr lvl="0"/>
            <a:r>
              <a:rPr lang="es-ES" dirty="0" err="1"/>
              <a:t>Name</a:t>
            </a:r>
            <a:r>
              <a:rPr lang="es-ES" dirty="0"/>
              <a:t> of </a:t>
            </a:r>
            <a:r>
              <a:rPr lang="es-ES" dirty="0" err="1"/>
              <a:t>the</a:t>
            </a:r>
            <a:r>
              <a:rPr lang="es-ES" dirty="0"/>
              <a:t> Speaker</a:t>
            </a:r>
          </a:p>
          <a:p>
            <a:pPr lvl="0"/>
            <a:endParaRPr lang="es-ES" dirty="0"/>
          </a:p>
        </p:txBody>
      </p:sp>
      <p:sp>
        <p:nvSpPr>
          <p:cNvPr id="31" name="Rectángulo 30"/>
          <p:cNvSpPr/>
          <p:nvPr userDrawn="1"/>
        </p:nvSpPr>
        <p:spPr>
          <a:xfrm>
            <a:off x="4493758" y="4613564"/>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2" name="Marcador de texto 2"/>
          <p:cNvSpPr>
            <a:spLocks noGrp="1"/>
          </p:cNvSpPr>
          <p:nvPr>
            <p:ph type="body" sz="quarter" idx="21" hasCustomPrompt="1"/>
          </p:nvPr>
        </p:nvSpPr>
        <p:spPr>
          <a:xfrm>
            <a:off x="3419541" y="4775675"/>
            <a:ext cx="2510386" cy="561093"/>
          </a:xfrm>
        </p:spPr>
        <p:txBody>
          <a:bodyPr>
            <a:normAutofit/>
          </a:bodyPr>
          <a:lstStyle>
            <a:lvl1pPr algn="ctr">
              <a:lnSpc>
                <a:spcPct val="100000"/>
              </a:lnSpc>
              <a:defRPr sz="1400" baseline="0">
                <a:solidFill>
                  <a:schemeClr val="accent6"/>
                </a:solidFill>
              </a:defRPr>
            </a:lvl1pPr>
          </a:lstStyle>
          <a:p>
            <a:pPr lvl="0"/>
            <a:r>
              <a:rPr lang="es-ES" dirty="0" err="1"/>
              <a:t>Charge</a:t>
            </a:r>
            <a:r>
              <a:rPr lang="es-ES" dirty="0"/>
              <a:t>, Company</a:t>
            </a:r>
          </a:p>
          <a:p>
            <a:pPr lvl="0"/>
            <a:endParaRPr lang="es-ES" dirty="0"/>
          </a:p>
        </p:txBody>
      </p:sp>
      <p:sp>
        <p:nvSpPr>
          <p:cNvPr id="33" name="Marcador de texto 2"/>
          <p:cNvSpPr>
            <a:spLocks noGrp="1"/>
          </p:cNvSpPr>
          <p:nvPr>
            <p:ph type="body" sz="quarter" idx="22" hasCustomPrompt="1"/>
          </p:nvPr>
        </p:nvSpPr>
        <p:spPr>
          <a:xfrm>
            <a:off x="6281890" y="4289340"/>
            <a:ext cx="2510386" cy="324224"/>
          </a:xfrm>
        </p:spPr>
        <p:txBody>
          <a:bodyPr>
            <a:noAutofit/>
          </a:bodyPr>
          <a:lstStyle>
            <a:lvl1pPr algn="ctr">
              <a:defRPr sz="1600"/>
            </a:lvl1pPr>
          </a:lstStyle>
          <a:p>
            <a:pPr lvl="0"/>
            <a:r>
              <a:rPr lang="es-ES" dirty="0" err="1"/>
              <a:t>Name</a:t>
            </a:r>
            <a:r>
              <a:rPr lang="es-ES" dirty="0"/>
              <a:t> of </a:t>
            </a:r>
            <a:r>
              <a:rPr lang="es-ES" dirty="0" err="1"/>
              <a:t>the</a:t>
            </a:r>
            <a:r>
              <a:rPr lang="es-ES" dirty="0"/>
              <a:t> Speaker</a:t>
            </a:r>
          </a:p>
          <a:p>
            <a:pPr lvl="0"/>
            <a:endParaRPr lang="es-ES" dirty="0"/>
          </a:p>
        </p:txBody>
      </p:sp>
      <p:sp>
        <p:nvSpPr>
          <p:cNvPr id="34" name="Rectángulo 33"/>
          <p:cNvSpPr/>
          <p:nvPr userDrawn="1"/>
        </p:nvSpPr>
        <p:spPr>
          <a:xfrm>
            <a:off x="7356107" y="4613564"/>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5" name="Marcador de texto 2"/>
          <p:cNvSpPr>
            <a:spLocks noGrp="1"/>
          </p:cNvSpPr>
          <p:nvPr>
            <p:ph type="body" sz="quarter" idx="23" hasCustomPrompt="1"/>
          </p:nvPr>
        </p:nvSpPr>
        <p:spPr>
          <a:xfrm>
            <a:off x="6281890" y="4775675"/>
            <a:ext cx="2510386" cy="561093"/>
          </a:xfrm>
        </p:spPr>
        <p:txBody>
          <a:bodyPr>
            <a:normAutofit/>
          </a:bodyPr>
          <a:lstStyle>
            <a:lvl1pPr algn="ctr">
              <a:lnSpc>
                <a:spcPct val="100000"/>
              </a:lnSpc>
              <a:defRPr sz="1400" baseline="0">
                <a:solidFill>
                  <a:schemeClr val="accent6"/>
                </a:solidFill>
              </a:defRPr>
            </a:lvl1pPr>
          </a:lstStyle>
          <a:p>
            <a:pPr lvl="0"/>
            <a:r>
              <a:rPr lang="es-ES" dirty="0" err="1"/>
              <a:t>Charge</a:t>
            </a:r>
            <a:r>
              <a:rPr lang="es-ES" dirty="0"/>
              <a:t>, Company</a:t>
            </a:r>
          </a:p>
          <a:p>
            <a:pPr lvl="0"/>
            <a:endParaRPr lang="es-ES" dirty="0"/>
          </a:p>
        </p:txBody>
      </p:sp>
      <p:sp>
        <p:nvSpPr>
          <p:cNvPr id="36" name="Freeform 20"/>
          <p:cNvSpPr>
            <a:spLocks/>
          </p:cNvSpPr>
          <p:nvPr userDrawn="1"/>
        </p:nvSpPr>
        <p:spPr bwMode="auto">
          <a:xfrm>
            <a:off x="1631408" y="5491984"/>
            <a:ext cx="361951" cy="294991"/>
          </a:xfrm>
          <a:custGeom>
            <a:avLst/>
            <a:gdLst>
              <a:gd name="T0" fmla="*/ 635792 w 280"/>
              <a:gd name="T1" fmla="*/ 61333 h 228"/>
              <a:gd name="T2" fmla="*/ 560859 w 280"/>
              <a:gd name="T3" fmla="*/ 81777 h 228"/>
              <a:gd name="T4" fmla="*/ 617627 w 280"/>
              <a:gd name="T5" fmla="*/ 11358 h 228"/>
              <a:gd name="T6" fmla="*/ 535882 w 280"/>
              <a:gd name="T7" fmla="*/ 43160 h 228"/>
              <a:gd name="T8" fmla="*/ 440513 w 280"/>
              <a:gd name="T9" fmla="*/ 0 h 228"/>
              <a:gd name="T10" fmla="*/ 308813 w 280"/>
              <a:gd name="T11" fmla="*/ 131753 h 228"/>
              <a:gd name="T12" fmla="*/ 313355 w 280"/>
              <a:gd name="T13" fmla="*/ 161283 h 228"/>
              <a:gd name="T14" fmla="*/ 43143 w 280"/>
              <a:gd name="T15" fmla="*/ 24988 h 228"/>
              <a:gd name="T16" fmla="*/ 27248 w 280"/>
              <a:gd name="T17" fmla="*/ 90864 h 228"/>
              <a:gd name="T18" fmla="*/ 84015 w 280"/>
              <a:gd name="T19" fmla="*/ 199900 h 228"/>
              <a:gd name="T20" fmla="*/ 24978 w 280"/>
              <a:gd name="T21" fmla="*/ 181728 h 228"/>
              <a:gd name="T22" fmla="*/ 24978 w 280"/>
              <a:gd name="T23" fmla="*/ 183999 h 228"/>
              <a:gd name="T24" fmla="*/ 129429 w 280"/>
              <a:gd name="T25" fmla="*/ 313480 h 228"/>
              <a:gd name="T26" fmla="*/ 95369 w 280"/>
              <a:gd name="T27" fmla="*/ 318024 h 228"/>
              <a:gd name="T28" fmla="*/ 70391 w 280"/>
              <a:gd name="T29" fmla="*/ 315752 h 228"/>
              <a:gd name="T30" fmla="*/ 193008 w 280"/>
              <a:gd name="T31" fmla="*/ 404344 h 228"/>
              <a:gd name="T32" fmla="*/ 31790 w 280"/>
              <a:gd name="T33" fmla="*/ 461134 h 228"/>
              <a:gd name="T34" fmla="*/ 0 w 280"/>
              <a:gd name="T35" fmla="*/ 458862 h 228"/>
              <a:gd name="T36" fmla="*/ 199820 w 280"/>
              <a:gd name="T37" fmla="*/ 517924 h 228"/>
              <a:gd name="T38" fmla="*/ 569942 w 280"/>
              <a:gd name="T39" fmla="*/ 147654 h 228"/>
              <a:gd name="T40" fmla="*/ 569942 w 280"/>
              <a:gd name="T41" fmla="*/ 129481 h 228"/>
              <a:gd name="T42" fmla="*/ 635792 w 280"/>
              <a:gd name="T43" fmla="*/ 6133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a:lstStyle/>
          <a:p>
            <a:endParaRPr lang="en-GB">
              <a:solidFill>
                <a:srgbClr val="424242"/>
              </a:solidFill>
            </a:endParaRPr>
          </a:p>
        </p:txBody>
      </p:sp>
      <p:sp>
        <p:nvSpPr>
          <p:cNvPr id="37" name="Freeform 20"/>
          <p:cNvSpPr>
            <a:spLocks/>
          </p:cNvSpPr>
          <p:nvPr userDrawn="1"/>
        </p:nvSpPr>
        <p:spPr bwMode="auto">
          <a:xfrm>
            <a:off x="4493758" y="5491984"/>
            <a:ext cx="361951" cy="294991"/>
          </a:xfrm>
          <a:custGeom>
            <a:avLst/>
            <a:gdLst>
              <a:gd name="T0" fmla="*/ 635792 w 280"/>
              <a:gd name="T1" fmla="*/ 61333 h 228"/>
              <a:gd name="T2" fmla="*/ 560859 w 280"/>
              <a:gd name="T3" fmla="*/ 81777 h 228"/>
              <a:gd name="T4" fmla="*/ 617627 w 280"/>
              <a:gd name="T5" fmla="*/ 11358 h 228"/>
              <a:gd name="T6" fmla="*/ 535882 w 280"/>
              <a:gd name="T7" fmla="*/ 43160 h 228"/>
              <a:gd name="T8" fmla="*/ 440513 w 280"/>
              <a:gd name="T9" fmla="*/ 0 h 228"/>
              <a:gd name="T10" fmla="*/ 308813 w 280"/>
              <a:gd name="T11" fmla="*/ 131753 h 228"/>
              <a:gd name="T12" fmla="*/ 313355 w 280"/>
              <a:gd name="T13" fmla="*/ 161283 h 228"/>
              <a:gd name="T14" fmla="*/ 43143 w 280"/>
              <a:gd name="T15" fmla="*/ 24988 h 228"/>
              <a:gd name="T16" fmla="*/ 27248 w 280"/>
              <a:gd name="T17" fmla="*/ 90864 h 228"/>
              <a:gd name="T18" fmla="*/ 84015 w 280"/>
              <a:gd name="T19" fmla="*/ 199900 h 228"/>
              <a:gd name="T20" fmla="*/ 24978 w 280"/>
              <a:gd name="T21" fmla="*/ 181728 h 228"/>
              <a:gd name="T22" fmla="*/ 24978 w 280"/>
              <a:gd name="T23" fmla="*/ 183999 h 228"/>
              <a:gd name="T24" fmla="*/ 129429 w 280"/>
              <a:gd name="T25" fmla="*/ 313480 h 228"/>
              <a:gd name="T26" fmla="*/ 95369 w 280"/>
              <a:gd name="T27" fmla="*/ 318024 h 228"/>
              <a:gd name="T28" fmla="*/ 70391 w 280"/>
              <a:gd name="T29" fmla="*/ 315752 h 228"/>
              <a:gd name="T30" fmla="*/ 193008 w 280"/>
              <a:gd name="T31" fmla="*/ 404344 h 228"/>
              <a:gd name="T32" fmla="*/ 31790 w 280"/>
              <a:gd name="T33" fmla="*/ 461134 h 228"/>
              <a:gd name="T34" fmla="*/ 0 w 280"/>
              <a:gd name="T35" fmla="*/ 458862 h 228"/>
              <a:gd name="T36" fmla="*/ 199820 w 280"/>
              <a:gd name="T37" fmla="*/ 517924 h 228"/>
              <a:gd name="T38" fmla="*/ 569942 w 280"/>
              <a:gd name="T39" fmla="*/ 147654 h 228"/>
              <a:gd name="T40" fmla="*/ 569942 w 280"/>
              <a:gd name="T41" fmla="*/ 129481 h 228"/>
              <a:gd name="T42" fmla="*/ 635792 w 280"/>
              <a:gd name="T43" fmla="*/ 6133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a:lstStyle/>
          <a:p>
            <a:endParaRPr lang="en-GB">
              <a:solidFill>
                <a:srgbClr val="424242"/>
              </a:solidFill>
            </a:endParaRPr>
          </a:p>
        </p:txBody>
      </p:sp>
      <p:sp>
        <p:nvSpPr>
          <p:cNvPr id="38" name="Freeform 20"/>
          <p:cNvSpPr>
            <a:spLocks/>
          </p:cNvSpPr>
          <p:nvPr userDrawn="1"/>
        </p:nvSpPr>
        <p:spPr bwMode="auto">
          <a:xfrm>
            <a:off x="7324242" y="5491983"/>
            <a:ext cx="361951" cy="294991"/>
          </a:xfrm>
          <a:custGeom>
            <a:avLst/>
            <a:gdLst>
              <a:gd name="T0" fmla="*/ 635792 w 280"/>
              <a:gd name="T1" fmla="*/ 61333 h 228"/>
              <a:gd name="T2" fmla="*/ 560859 w 280"/>
              <a:gd name="T3" fmla="*/ 81777 h 228"/>
              <a:gd name="T4" fmla="*/ 617627 w 280"/>
              <a:gd name="T5" fmla="*/ 11358 h 228"/>
              <a:gd name="T6" fmla="*/ 535882 w 280"/>
              <a:gd name="T7" fmla="*/ 43160 h 228"/>
              <a:gd name="T8" fmla="*/ 440513 w 280"/>
              <a:gd name="T9" fmla="*/ 0 h 228"/>
              <a:gd name="T10" fmla="*/ 308813 w 280"/>
              <a:gd name="T11" fmla="*/ 131753 h 228"/>
              <a:gd name="T12" fmla="*/ 313355 w 280"/>
              <a:gd name="T13" fmla="*/ 161283 h 228"/>
              <a:gd name="T14" fmla="*/ 43143 w 280"/>
              <a:gd name="T15" fmla="*/ 24988 h 228"/>
              <a:gd name="T16" fmla="*/ 27248 w 280"/>
              <a:gd name="T17" fmla="*/ 90864 h 228"/>
              <a:gd name="T18" fmla="*/ 84015 w 280"/>
              <a:gd name="T19" fmla="*/ 199900 h 228"/>
              <a:gd name="T20" fmla="*/ 24978 w 280"/>
              <a:gd name="T21" fmla="*/ 181728 h 228"/>
              <a:gd name="T22" fmla="*/ 24978 w 280"/>
              <a:gd name="T23" fmla="*/ 183999 h 228"/>
              <a:gd name="T24" fmla="*/ 129429 w 280"/>
              <a:gd name="T25" fmla="*/ 313480 h 228"/>
              <a:gd name="T26" fmla="*/ 95369 w 280"/>
              <a:gd name="T27" fmla="*/ 318024 h 228"/>
              <a:gd name="T28" fmla="*/ 70391 w 280"/>
              <a:gd name="T29" fmla="*/ 315752 h 228"/>
              <a:gd name="T30" fmla="*/ 193008 w 280"/>
              <a:gd name="T31" fmla="*/ 404344 h 228"/>
              <a:gd name="T32" fmla="*/ 31790 w 280"/>
              <a:gd name="T33" fmla="*/ 461134 h 228"/>
              <a:gd name="T34" fmla="*/ 0 w 280"/>
              <a:gd name="T35" fmla="*/ 458862 h 228"/>
              <a:gd name="T36" fmla="*/ 199820 w 280"/>
              <a:gd name="T37" fmla="*/ 517924 h 228"/>
              <a:gd name="T38" fmla="*/ 569942 w 280"/>
              <a:gd name="T39" fmla="*/ 147654 h 228"/>
              <a:gd name="T40" fmla="*/ 569942 w 280"/>
              <a:gd name="T41" fmla="*/ 129481 h 228"/>
              <a:gd name="T42" fmla="*/ 635792 w 280"/>
              <a:gd name="T43" fmla="*/ 6133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a:lstStyle/>
          <a:p>
            <a:endParaRPr lang="en-GB">
              <a:solidFill>
                <a:srgbClr val="424242"/>
              </a:solidFill>
            </a:endParaRPr>
          </a:p>
        </p:txBody>
      </p:sp>
      <p:sp>
        <p:nvSpPr>
          <p:cNvPr id="42" name="Picture Placeholder 22"/>
          <p:cNvSpPr>
            <a:spLocks noGrp="1"/>
          </p:cNvSpPr>
          <p:nvPr>
            <p:ph type="pic" sz="quarter" idx="24"/>
          </p:nvPr>
        </p:nvSpPr>
        <p:spPr>
          <a:xfrm>
            <a:off x="9535563" y="2334953"/>
            <a:ext cx="1597175" cy="1596967"/>
          </a:xfrm>
          <a:prstGeom prst="ellipse">
            <a:avLst/>
          </a:prstGeom>
        </p:spPr>
        <p:txBody>
          <a:bodyPr rtlCol="0">
            <a:normAutofit/>
          </a:bodyPr>
          <a:lstStyle>
            <a:lvl1pPr>
              <a:defRPr sz="3200"/>
            </a:lvl1pPr>
          </a:lstStyle>
          <a:p>
            <a:pPr lvl="0"/>
            <a:r>
              <a:rPr lang="en-US" noProof="0"/>
              <a:t>Click icon to add picture</a:t>
            </a:r>
          </a:p>
        </p:txBody>
      </p:sp>
      <p:sp>
        <p:nvSpPr>
          <p:cNvPr id="43" name="Marcador de texto 2"/>
          <p:cNvSpPr>
            <a:spLocks noGrp="1"/>
          </p:cNvSpPr>
          <p:nvPr>
            <p:ph type="body" sz="quarter" idx="25" hasCustomPrompt="1"/>
          </p:nvPr>
        </p:nvSpPr>
        <p:spPr>
          <a:xfrm>
            <a:off x="9145459" y="4289340"/>
            <a:ext cx="2510386" cy="324224"/>
          </a:xfrm>
        </p:spPr>
        <p:txBody>
          <a:bodyPr>
            <a:noAutofit/>
          </a:bodyPr>
          <a:lstStyle>
            <a:lvl1pPr algn="ctr">
              <a:defRPr sz="1600"/>
            </a:lvl1pPr>
          </a:lstStyle>
          <a:p>
            <a:pPr lvl="0"/>
            <a:r>
              <a:rPr lang="es-ES" dirty="0" err="1"/>
              <a:t>Name</a:t>
            </a:r>
            <a:r>
              <a:rPr lang="es-ES" dirty="0"/>
              <a:t> of </a:t>
            </a:r>
            <a:r>
              <a:rPr lang="es-ES" dirty="0" err="1"/>
              <a:t>the</a:t>
            </a:r>
            <a:r>
              <a:rPr lang="es-ES" dirty="0"/>
              <a:t> Speaker</a:t>
            </a:r>
          </a:p>
          <a:p>
            <a:pPr lvl="0"/>
            <a:endParaRPr lang="es-ES" dirty="0"/>
          </a:p>
        </p:txBody>
      </p:sp>
      <p:sp>
        <p:nvSpPr>
          <p:cNvPr id="44" name="Rectángulo 43"/>
          <p:cNvSpPr/>
          <p:nvPr userDrawn="1"/>
        </p:nvSpPr>
        <p:spPr>
          <a:xfrm>
            <a:off x="10219676" y="4613564"/>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5" name="Marcador de texto 2"/>
          <p:cNvSpPr>
            <a:spLocks noGrp="1"/>
          </p:cNvSpPr>
          <p:nvPr>
            <p:ph type="body" sz="quarter" idx="26" hasCustomPrompt="1"/>
          </p:nvPr>
        </p:nvSpPr>
        <p:spPr>
          <a:xfrm>
            <a:off x="9145459" y="4775675"/>
            <a:ext cx="2510386" cy="561093"/>
          </a:xfrm>
        </p:spPr>
        <p:txBody>
          <a:bodyPr>
            <a:normAutofit/>
          </a:bodyPr>
          <a:lstStyle>
            <a:lvl1pPr algn="ctr">
              <a:lnSpc>
                <a:spcPct val="100000"/>
              </a:lnSpc>
              <a:defRPr sz="1400" baseline="0">
                <a:solidFill>
                  <a:schemeClr val="accent6"/>
                </a:solidFill>
              </a:defRPr>
            </a:lvl1pPr>
          </a:lstStyle>
          <a:p>
            <a:pPr lvl="0"/>
            <a:r>
              <a:rPr lang="es-ES" dirty="0" err="1"/>
              <a:t>Charge</a:t>
            </a:r>
            <a:r>
              <a:rPr lang="es-ES" dirty="0"/>
              <a:t>, Company</a:t>
            </a:r>
          </a:p>
          <a:p>
            <a:pPr lvl="0"/>
            <a:endParaRPr lang="es-ES" dirty="0"/>
          </a:p>
        </p:txBody>
      </p:sp>
      <p:sp>
        <p:nvSpPr>
          <p:cNvPr id="46" name="Freeform 20"/>
          <p:cNvSpPr>
            <a:spLocks/>
          </p:cNvSpPr>
          <p:nvPr userDrawn="1"/>
        </p:nvSpPr>
        <p:spPr bwMode="auto">
          <a:xfrm>
            <a:off x="10187811" y="5491983"/>
            <a:ext cx="361951" cy="294991"/>
          </a:xfrm>
          <a:custGeom>
            <a:avLst/>
            <a:gdLst>
              <a:gd name="T0" fmla="*/ 635792 w 280"/>
              <a:gd name="T1" fmla="*/ 61333 h 228"/>
              <a:gd name="T2" fmla="*/ 560859 w 280"/>
              <a:gd name="T3" fmla="*/ 81777 h 228"/>
              <a:gd name="T4" fmla="*/ 617627 w 280"/>
              <a:gd name="T5" fmla="*/ 11358 h 228"/>
              <a:gd name="T6" fmla="*/ 535882 w 280"/>
              <a:gd name="T7" fmla="*/ 43160 h 228"/>
              <a:gd name="T8" fmla="*/ 440513 w 280"/>
              <a:gd name="T9" fmla="*/ 0 h 228"/>
              <a:gd name="T10" fmla="*/ 308813 w 280"/>
              <a:gd name="T11" fmla="*/ 131753 h 228"/>
              <a:gd name="T12" fmla="*/ 313355 w 280"/>
              <a:gd name="T13" fmla="*/ 161283 h 228"/>
              <a:gd name="T14" fmla="*/ 43143 w 280"/>
              <a:gd name="T15" fmla="*/ 24988 h 228"/>
              <a:gd name="T16" fmla="*/ 27248 w 280"/>
              <a:gd name="T17" fmla="*/ 90864 h 228"/>
              <a:gd name="T18" fmla="*/ 84015 w 280"/>
              <a:gd name="T19" fmla="*/ 199900 h 228"/>
              <a:gd name="T20" fmla="*/ 24978 w 280"/>
              <a:gd name="T21" fmla="*/ 181728 h 228"/>
              <a:gd name="T22" fmla="*/ 24978 w 280"/>
              <a:gd name="T23" fmla="*/ 183999 h 228"/>
              <a:gd name="T24" fmla="*/ 129429 w 280"/>
              <a:gd name="T25" fmla="*/ 313480 h 228"/>
              <a:gd name="T26" fmla="*/ 95369 w 280"/>
              <a:gd name="T27" fmla="*/ 318024 h 228"/>
              <a:gd name="T28" fmla="*/ 70391 w 280"/>
              <a:gd name="T29" fmla="*/ 315752 h 228"/>
              <a:gd name="T30" fmla="*/ 193008 w 280"/>
              <a:gd name="T31" fmla="*/ 404344 h 228"/>
              <a:gd name="T32" fmla="*/ 31790 w 280"/>
              <a:gd name="T33" fmla="*/ 461134 h 228"/>
              <a:gd name="T34" fmla="*/ 0 w 280"/>
              <a:gd name="T35" fmla="*/ 458862 h 228"/>
              <a:gd name="T36" fmla="*/ 199820 w 280"/>
              <a:gd name="T37" fmla="*/ 517924 h 228"/>
              <a:gd name="T38" fmla="*/ 569942 w 280"/>
              <a:gd name="T39" fmla="*/ 147654 h 228"/>
              <a:gd name="T40" fmla="*/ 569942 w 280"/>
              <a:gd name="T41" fmla="*/ 129481 h 228"/>
              <a:gd name="T42" fmla="*/ 635792 w 280"/>
              <a:gd name="T43" fmla="*/ 61333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6"/>
          </a:solidFill>
          <a:ln>
            <a:noFill/>
          </a:ln>
        </p:spPr>
        <p:txBody>
          <a:bodyPr/>
          <a:lstStyle/>
          <a:p>
            <a:endParaRPr lang="en-GB">
              <a:solidFill>
                <a:srgbClr val="424242"/>
              </a:solidFill>
            </a:endParaRPr>
          </a:p>
        </p:txBody>
      </p:sp>
      <p:sp>
        <p:nvSpPr>
          <p:cNvPr id="41" name="Rectangle 40"/>
          <p:cNvSpPr/>
          <p:nvPr userDrawn="1"/>
        </p:nvSpPr>
        <p:spPr>
          <a:xfrm>
            <a:off x="0" y="0"/>
            <a:ext cx="12192000" cy="1469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userDrawn="1"/>
        </p:nvSpPr>
        <p:spPr>
          <a:xfrm>
            <a:off x="0" y="6711043"/>
            <a:ext cx="12192000" cy="1469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p:cNvSpPr/>
          <p:nvPr userDrawn="1"/>
        </p:nvSpPr>
        <p:spPr>
          <a:xfrm rot="5400000">
            <a:off x="-3277962" y="3351439"/>
            <a:ext cx="6711043" cy="1551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p:cNvSpPr/>
          <p:nvPr userDrawn="1"/>
        </p:nvSpPr>
        <p:spPr>
          <a:xfrm rot="5400000">
            <a:off x="8758918" y="3424918"/>
            <a:ext cx="6711043" cy="1551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ángulo 38"/>
          <p:cNvSpPr/>
          <p:nvPr userDrawn="1"/>
        </p:nvSpPr>
        <p:spPr>
          <a:xfrm>
            <a:off x="9865895" y="688104"/>
            <a:ext cx="2326105" cy="711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CuadroTexto 39"/>
          <p:cNvSpPr txBox="1"/>
          <p:nvPr userDrawn="1"/>
        </p:nvSpPr>
        <p:spPr>
          <a:xfrm>
            <a:off x="10183529" y="828421"/>
            <a:ext cx="1789197" cy="430887"/>
          </a:xfrm>
          <a:prstGeom prst="rect">
            <a:avLst/>
          </a:prstGeom>
          <a:noFill/>
        </p:spPr>
        <p:txBody>
          <a:bodyPr wrap="square" lIns="0" tIns="0" rIns="0" bIns="0" rtlCol="0">
            <a:spAutoFit/>
          </a:bodyPr>
          <a:lstStyle/>
          <a:p>
            <a:pPr algn="ctr"/>
            <a:r>
              <a:rPr lang="en-GB" sz="2800" dirty="0">
                <a:solidFill>
                  <a:srgbClr val="FFFFFF"/>
                </a:solidFill>
              </a:rPr>
              <a:t>Speakers</a:t>
            </a:r>
          </a:p>
        </p:txBody>
      </p:sp>
    </p:spTree>
    <p:extLst>
      <p:ext uri="{BB962C8B-B14F-4D97-AF65-F5344CB8AC3E}">
        <p14:creationId xmlns:p14="http://schemas.microsoft.com/office/powerpoint/2010/main" val="155027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6" grpId="0" animBg="1"/>
    </p:bld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Section Presentation Re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797628" y="2341984"/>
            <a:ext cx="8837645" cy="1233488"/>
          </a:xfrm>
          <a:noFill/>
        </p:spPr>
        <p:txBody>
          <a:bodyPr/>
          <a:lstStyle>
            <a:lvl1pPr algn="l">
              <a:defRPr sz="5400">
                <a:solidFill>
                  <a:schemeClr val="bg1"/>
                </a:solidFill>
              </a:defRPr>
            </a:lvl1pPr>
          </a:lstStyle>
          <a:p>
            <a:r>
              <a:rPr lang="es-ES" dirty="0" err="1"/>
              <a:t>Section</a:t>
            </a:r>
            <a:r>
              <a:rPr lang="es-ES" dirty="0"/>
              <a:t> </a:t>
            </a:r>
            <a:r>
              <a:rPr lang="es-ES" dirty="0" err="1"/>
              <a:t>Title</a:t>
            </a:r>
            <a:endParaRPr lang="en-GB" dirty="0"/>
          </a:p>
        </p:txBody>
      </p:sp>
      <p:sp>
        <p:nvSpPr>
          <p:cNvPr id="9" name="Marcador de texto 8"/>
          <p:cNvSpPr>
            <a:spLocks noGrp="1"/>
          </p:cNvSpPr>
          <p:nvPr>
            <p:ph type="body" sz="quarter" idx="10" hasCustomPrompt="1"/>
          </p:nvPr>
        </p:nvSpPr>
        <p:spPr>
          <a:xfrm>
            <a:off x="2797628" y="3647051"/>
            <a:ext cx="8837645" cy="410805"/>
          </a:xfrm>
        </p:spPr>
        <p:txBody>
          <a:bodyPr>
            <a:noAutofit/>
          </a:bodyPr>
          <a:lstStyle>
            <a:lvl1pPr marL="0" indent="0" algn="l">
              <a:buNone/>
              <a:defRPr sz="2800" baseline="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Section Subtitle</a:t>
            </a:r>
          </a:p>
        </p:txBody>
      </p:sp>
      <p:pic>
        <p:nvPicPr>
          <p:cNvPr id="11" name="Imagen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7189" y="5130262"/>
            <a:ext cx="2307967" cy="2375190"/>
          </a:xfrm>
          <a:prstGeom prst="rect">
            <a:avLst/>
          </a:prstGeom>
        </p:spPr>
      </p:pic>
      <p:sp>
        <p:nvSpPr>
          <p:cNvPr id="12" name="Rectángulo 11"/>
          <p:cNvSpPr/>
          <p:nvPr userDrawn="1"/>
        </p:nvSpPr>
        <p:spPr>
          <a:xfrm>
            <a:off x="2791969" y="3525369"/>
            <a:ext cx="433315" cy="65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4761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par>
                                <p:cTn id="12" presetID="8" presetClass="emph" presetSubtype="0" fill="hold" nodeType="withEffect">
                                  <p:stCondLst>
                                    <p:cond delay="0"/>
                                  </p:stCondLst>
                                  <p:childTnLst>
                                    <p:animRot by="21600000">
                                      <p:cBhvr>
                                        <p:cTn id="13" dur="1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2" grpId="0" animBg="1"/>
    </p:bld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ection Presentation Gra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797628" y="2341986"/>
            <a:ext cx="8837645" cy="1233488"/>
          </a:xfrm>
          <a:noFill/>
        </p:spPr>
        <p:txBody>
          <a:bodyPr/>
          <a:lstStyle>
            <a:lvl1pPr algn="l">
              <a:defRPr sz="5400">
                <a:solidFill>
                  <a:schemeClr val="tx1"/>
                </a:solidFill>
              </a:defRPr>
            </a:lvl1pPr>
          </a:lstStyle>
          <a:p>
            <a:r>
              <a:rPr lang="es-ES" dirty="0" err="1"/>
              <a:t>Section</a:t>
            </a:r>
            <a:r>
              <a:rPr lang="es-ES" dirty="0"/>
              <a:t> </a:t>
            </a:r>
            <a:r>
              <a:rPr lang="es-ES" dirty="0" err="1"/>
              <a:t>Title</a:t>
            </a:r>
            <a:endParaRPr lang="en-GB" dirty="0"/>
          </a:p>
        </p:txBody>
      </p:sp>
      <p:sp>
        <p:nvSpPr>
          <p:cNvPr id="9" name="Marcador de texto 8"/>
          <p:cNvSpPr>
            <a:spLocks noGrp="1"/>
          </p:cNvSpPr>
          <p:nvPr>
            <p:ph type="body" sz="quarter" idx="10" hasCustomPrompt="1"/>
          </p:nvPr>
        </p:nvSpPr>
        <p:spPr>
          <a:xfrm>
            <a:off x="2797628" y="3656480"/>
            <a:ext cx="8837645" cy="410805"/>
          </a:xfrm>
        </p:spPr>
        <p:txBody>
          <a:bodyPr>
            <a:noAutofit/>
          </a:bodyPr>
          <a:lstStyle>
            <a:lvl1pPr marL="0" indent="0" algn="l">
              <a:buNone/>
              <a:defRPr sz="2800" baseline="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Section Subtitle</a:t>
            </a:r>
          </a:p>
        </p:txBody>
      </p:sp>
      <p:pic>
        <p:nvPicPr>
          <p:cNvPr id="11" name="Imagen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7189" y="5130263"/>
            <a:ext cx="2307967" cy="2375188"/>
          </a:xfrm>
          <a:prstGeom prst="rect">
            <a:avLst/>
          </a:prstGeom>
        </p:spPr>
      </p:pic>
      <p:sp>
        <p:nvSpPr>
          <p:cNvPr id="12" name="Rectángulo 11"/>
          <p:cNvSpPr/>
          <p:nvPr userDrawn="1"/>
        </p:nvSpPr>
        <p:spPr>
          <a:xfrm>
            <a:off x="2801113" y="3525371"/>
            <a:ext cx="424171" cy="658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67155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par>
                                <p:cTn id="12" presetID="8" presetClass="emph" presetSubtype="0" fill="hold" nodeType="withEffect">
                                  <p:stCondLst>
                                    <p:cond delay="0"/>
                                  </p:stCondLst>
                                  <p:childTnLst>
                                    <p:animRot by="21600000">
                                      <p:cBhvr>
                                        <p:cTn id="13" dur="1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2" grpId="1" animBg="1"/>
    </p:bld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on Presentation Blue">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797628" y="2323322"/>
            <a:ext cx="8837645" cy="1233488"/>
          </a:xfrm>
          <a:noFill/>
        </p:spPr>
        <p:txBody>
          <a:bodyPr/>
          <a:lstStyle>
            <a:lvl1pPr algn="l">
              <a:defRPr sz="5400">
                <a:solidFill>
                  <a:schemeClr val="bg1"/>
                </a:solidFill>
              </a:defRPr>
            </a:lvl1pPr>
          </a:lstStyle>
          <a:p>
            <a:r>
              <a:rPr lang="es-ES" dirty="0" err="1"/>
              <a:t>Section</a:t>
            </a:r>
            <a:r>
              <a:rPr lang="es-ES" dirty="0"/>
              <a:t> </a:t>
            </a:r>
            <a:r>
              <a:rPr lang="es-ES" dirty="0" err="1"/>
              <a:t>Title</a:t>
            </a:r>
            <a:endParaRPr lang="en-GB" dirty="0"/>
          </a:p>
        </p:txBody>
      </p:sp>
      <p:sp>
        <p:nvSpPr>
          <p:cNvPr id="9" name="Marcador de texto 8"/>
          <p:cNvSpPr>
            <a:spLocks noGrp="1"/>
          </p:cNvSpPr>
          <p:nvPr>
            <p:ph type="body" sz="quarter" idx="10" hasCustomPrompt="1"/>
          </p:nvPr>
        </p:nvSpPr>
        <p:spPr>
          <a:xfrm>
            <a:off x="2797628" y="3637815"/>
            <a:ext cx="8837645" cy="410805"/>
          </a:xfrm>
        </p:spPr>
        <p:txBody>
          <a:bodyPr>
            <a:noAutofit/>
          </a:bodyPr>
          <a:lstStyle>
            <a:lvl1pPr marL="0" indent="0" algn="l">
              <a:buNone/>
              <a:defRPr sz="2800" baseline="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Section Subtitle</a:t>
            </a:r>
          </a:p>
        </p:txBody>
      </p:sp>
      <p:sp>
        <p:nvSpPr>
          <p:cNvPr id="12" name="Rectángulo 11"/>
          <p:cNvSpPr/>
          <p:nvPr userDrawn="1"/>
        </p:nvSpPr>
        <p:spPr>
          <a:xfrm>
            <a:off x="2791588" y="3547029"/>
            <a:ext cx="424171" cy="47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7" name="Imagen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7189" y="5130262"/>
            <a:ext cx="2307967" cy="2375190"/>
          </a:xfrm>
          <a:prstGeom prst="rect">
            <a:avLst/>
          </a:prstGeom>
        </p:spPr>
      </p:pic>
    </p:spTree>
    <p:extLst>
      <p:ext uri="{BB962C8B-B14F-4D97-AF65-F5344CB8AC3E}">
        <p14:creationId xmlns:p14="http://schemas.microsoft.com/office/powerpoint/2010/main" val="33633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par>
                                <p:cTn id="12" presetID="8" presetClass="emph" presetSubtype="0" fill="hold" nodeType="withEffect">
                                  <p:stCondLst>
                                    <p:cond delay="0"/>
                                  </p:stCondLst>
                                  <p:childTnLst>
                                    <p:animRot by="21600000">
                                      <p:cBhvr>
                                        <p:cTn id="13" dur="1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nd Placeholders">
    <p:spTree>
      <p:nvGrpSpPr>
        <p:cNvPr id="1" name=""/>
        <p:cNvGrpSpPr/>
        <p:nvPr/>
      </p:nvGrpSpPr>
      <p:grpSpPr>
        <a:xfrm>
          <a:off x="0" y="0"/>
          <a:ext cx="0" cy="0"/>
          <a:chOff x="0" y="0"/>
          <a:chExt cx="0" cy="0"/>
        </a:xfrm>
      </p:grpSpPr>
      <p:sp>
        <p:nvSpPr>
          <p:cNvPr id="7" name="Rectángulo 6"/>
          <p:cNvSpPr/>
          <p:nvPr userDrawn="1"/>
        </p:nvSpPr>
        <p:spPr>
          <a:xfrm>
            <a:off x="11515727" y="641687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31DE4A18-4F8A-4192-B808-90F565D132D7}" type="slidenum">
              <a:rPr lang="en-GB" sz="1400" smtClean="0">
                <a:solidFill>
                  <a:srgbClr val="FFFFFF"/>
                </a:solidFill>
              </a:rPr>
              <a:pPr/>
              <a:t>‹#›</a:t>
            </a:fld>
            <a:endParaRPr lang="en-GB" dirty="0">
              <a:solidFill>
                <a:srgbClr val="FFFFFF"/>
              </a:solidFill>
            </a:endParaRPr>
          </a:p>
        </p:txBody>
      </p:sp>
      <p:sp>
        <p:nvSpPr>
          <p:cNvPr id="2"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3" name="Marcador de contenido 2"/>
          <p:cNvSpPr>
            <a:spLocks noGrp="1"/>
          </p:cNvSpPr>
          <p:nvPr>
            <p:ph idx="1"/>
          </p:nvPr>
        </p:nvSpPr>
        <p:spPr>
          <a:xfrm>
            <a:off x="695323" y="1781178"/>
            <a:ext cx="10725152" cy="4395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Marcador de texto 15"/>
          <p:cNvSpPr>
            <a:spLocks noGrp="1"/>
          </p:cNvSpPr>
          <p:nvPr>
            <p:ph type="body" sz="quarter" idx="13" hasCustomPrompt="1"/>
          </p:nvPr>
        </p:nvSpPr>
        <p:spPr>
          <a:xfrm>
            <a:off x="695327" y="1036107"/>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1" name="Rectángulo 10"/>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562881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DataFest Q&amp;A">
  <p:cSld name="1_DataFest Q&amp;A">
    <p:spTree>
      <p:nvGrpSpPr>
        <p:cNvPr id="1" name="Shape 337"/>
        <p:cNvGrpSpPr/>
        <p:nvPr/>
      </p:nvGrpSpPr>
      <p:grpSpPr>
        <a:xfrm>
          <a:off x="0" y="0"/>
          <a:ext cx="0" cy="0"/>
          <a:chOff x="0" y="0"/>
          <a:chExt cx="0" cy="0"/>
        </a:xfrm>
      </p:grpSpPr>
      <p:sp>
        <p:nvSpPr>
          <p:cNvPr id="338" name="Google Shape;338;p184"/>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262626"/>
                </a:solidFill>
                <a:latin typeface="Calibri"/>
                <a:ea typeface="Calibri"/>
                <a:cs typeface="Calibri"/>
                <a:sym typeface="Calibri"/>
              </a:rPr>
              <a:t>Q</a:t>
            </a:r>
            <a:endParaRPr/>
          </a:p>
        </p:txBody>
      </p:sp>
      <p:sp>
        <p:nvSpPr>
          <p:cNvPr id="339" name="Google Shape;339;p184"/>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340" name="Google Shape;340;p184"/>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pic>
        <p:nvPicPr>
          <p:cNvPr id="341" name="Google Shape;341;p184"/>
          <p:cNvPicPr preferRelativeResize="0"/>
          <p:nvPr/>
        </p:nvPicPr>
        <p:blipFill rotWithShape="1">
          <a:blip r:embed="rId2">
            <a:alphaModFix/>
          </a:blip>
          <a:srcRect/>
          <a:stretch/>
        </p:blipFill>
        <p:spPr>
          <a:xfrm>
            <a:off x="695426" y="5875151"/>
            <a:ext cx="1717271" cy="694863"/>
          </a:xfrm>
          <a:prstGeom prst="rect">
            <a:avLst/>
          </a:prstGeom>
          <a:noFill/>
          <a:ln>
            <a:noFill/>
          </a:ln>
        </p:spPr>
      </p:pic>
      <p:pic>
        <p:nvPicPr>
          <p:cNvPr id="342" name="Google Shape;342;p1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1989" y="1891781"/>
            <a:ext cx="955093" cy="955093"/>
          </a:xfrm>
          <a:prstGeom prst="rect">
            <a:avLst/>
          </a:prstGeom>
          <a:noFill/>
          <a:ln>
            <a:noFill/>
          </a:ln>
        </p:spPr>
      </p:pic>
      <p:pic>
        <p:nvPicPr>
          <p:cNvPr id="343" name="Google Shape;343;p1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74917" y="2067621"/>
            <a:ext cx="603412" cy="603412"/>
          </a:xfrm>
          <a:prstGeom prst="rect">
            <a:avLst/>
          </a:prstGeom>
          <a:noFill/>
          <a:ln>
            <a:noFill/>
          </a:ln>
        </p:spPr>
      </p:pic>
      <p:pic>
        <p:nvPicPr>
          <p:cNvPr id="344" name="Google Shape;344;p18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56338" y="3681671"/>
            <a:ext cx="730885" cy="730885"/>
          </a:xfrm>
          <a:prstGeom prst="rect">
            <a:avLst/>
          </a:prstGeom>
          <a:noFill/>
          <a:ln>
            <a:noFill/>
          </a:ln>
        </p:spPr>
      </p:pic>
      <p:sp>
        <p:nvSpPr>
          <p:cNvPr id="345" name="Google Shape;345;p184"/>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250"/>
                                        <p:tgtEl>
                                          <p:spTgt spid="33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39"/>
                                        </p:tgtEl>
                                        <p:attrNameLst>
                                          <p:attrName>style.visibility</p:attrName>
                                        </p:attrNameLst>
                                      </p:cBhvr>
                                      <p:to>
                                        <p:strVal val="visible"/>
                                      </p:to>
                                    </p:set>
                                    <p:animEffect transition="in" filter="fade">
                                      <p:cBhvr>
                                        <p:cTn id="11" dur="250"/>
                                        <p:tgtEl>
                                          <p:spTgt spid="33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40"/>
                                        </p:tgtEl>
                                        <p:attrNameLst>
                                          <p:attrName>style.visibility</p:attrName>
                                        </p:attrNameLst>
                                      </p:cBhvr>
                                      <p:to>
                                        <p:strVal val="visible"/>
                                      </p:to>
                                    </p:set>
                                    <p:animEffect transition="in" filter="fade">
                                      <p:cBhvr>
                                        <p:cTn id="15" dur="250"/>
                                        <p:tgtEl>
                                          <p:spTgt spid="340"/>
                                        </p:tgtEl>
                                      </p:cBhvr>
                                    </p:animEffect>
                                  </p:childTnLst>
                                </p:cTn>
                              </p:par>
                              <p:par>
                                <p:cTn id="16" presetID="10" presetClass="entr" presetSubtype="0" fill="hold" nodeType="withEffect">
                                  <p:stCondLst>
                                    <p:cond delay="500"/>
                                  </p:stCondLst>
                                  <p:childTnLst>
                                    <p:set>
                                      <p:cBhvr>
                                        <p:cTn id="17" dur="1" fill="hold">
                                          <p:stCondLst>
                                            <p:cond delay="0"/>
                                          </p:stCondLst>
                                        </p:cTn>
                                        <p:tgtEl>
                                          <p:spTgt spid="342"/>
                                        </p:tgtEl>
                                        <p:attrNameLst>
                                          <p:attrName>style.visibility</p:attrName>
                                        </p:attrNameLst>
                                      </p:cBhvr>
                                      <p:to>
                                        <p:strVal val="visible"/>
                                      </p:to>
                                    </p:set>
                                    <p:animEffect transition="in" filter="fade">
                                      <p:cBhvr>
                                        <p:cTn id="18" dur="500"/>
                                        <p:tgtEl>
                                          <p:spTgt spid="342"/>
                                        </p:tgtEl>
                                      </p:cBhvr>
                                    </p:animEffect>
                                  </p:childTnLst>
                                </p:cTn>
                              </p:par>
                              <p:par>
                                <p:cTn id="19" presetID="10" presetClass="entr" presetSubtype="0" fill="hold" nodeType="withEffect">
                                  <p:stCondLst>
                                    <p:cond delay="500"/>
                                  </p:stCondLst>
                                  <p:childTnLst>
                                    <p:set>
                                      <p:cBhvr>
                                        <p:cTn id="20" dur="1" fill="hold">
                                          <p:stCondLst>
                                            <p:cond delay="0"/>
                                          </p:stCondLst>
                                        </p:cTn>
                                        <p:tgtEl>
                                          <p:spTgt spid="343"/>
                                        </p:tgtEl>
                                        <p:attrNameLst>
                                          <p:attrName>style.visibility</p:attrName>
                                        </p:attrNameLst>
                                      </p:cBhvr>
                                      <p:to>
                                        <p:strVal val="visible"/>
                                      </p:to>
                                    </p:set>
                                    <p:animEffect transition="in" filter="fade">
                                      <p:cBhvr>
                                        <p:cTn id="21" dur="500"/>
                                        <p:tgtEl>
                                          <p:spTgt spid="343"/>
                                        </p:tgtEl>
                                      </p:cBhvr>
                                    </p:animEffect>
                                  </p:childTnLst>
                                </p:cTn>
                              </p:par>
                              <p:par>
                                <p:cTn id="22" presetID="10" presetClass="entr" presetSubtype="0" fill="hold" nodeType="withEffect">
                                  <p:stCondLst>
                                    <p:cond delay="500"/>
                                  </p:stCondLst>
                                  <p:childTnLst>
                                    <p:set>
                                      <p:cBhvr>
                                        <p:cTn id="23" dur="1" fill="hold">
                                          <p:stCondLst>
                                            <p:cond delay="0"/>
                                          </p:stCondLst>
                                        </p:cTn>
                                        <p:tgtEl>
                                          <p:spTgt spid="344"/>
                                        </p:tgtEl>
                                        <p:attrNameLst>
                                          <p:attrName>style.visibility</p:attrName>
                                        </p:attrNameLst>
                                      </p:cBhvr>
                                      <p:to>
                                        <p:strVal val="visible"/>
                                      </p:to>
                                    </p:set>
                                    <p:animEffect transition="in" filter="fade">
                                      <p:cBhvr>
                                        <p:cTn id="24"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Just title &amp; subtitle">
    <p:spTree>
      <p:nvGrpSpPr>
        <p:cNvPr id="1" name=""/>
        <p:cNvGrpSpPr/>
        <p:nvPr/>
      </p:nvGrpSpPr>
      <p:grpSpPr>
        <a:xfrm>
          <a:off x="0" y="0"/>
          <a:ext cx="0" cy="0"/>
          <a:chOff x="0" y="0"/>
          <a:chExt cx="0" cy="0"/>
        </a:xfrm>
      </p:grpSpPr>
      <p:sp>
        <p:nvSpPr>
          <p:cNvPr id="7" name="Rectángulo 6"/>
          <p:cNvSpPr/>
          <p:nvPr userDrawn="1"/>
        </p:nvSpPr>
        <p:spPr>
          <a:xfrm>
            <a:off x="11515727" y="641687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11223C06-0558-4781-BADD-D7F53E09CC07}" type="slidenum">
              <a:rPr lang="en-GB" sz="1400" smtClean="0">
                <a:solidFill>
                  <a:srgbClr val="FFFFFF"/>
                </a:solidFill>
              </a:rPr>
              <a:pPr/>
              <a:t>‹#›</a:t>
            </a:fld>
            <a:endParaRPr lang="en-GB" dirty="0">
              <a:solidFill>
                <a:srgbClr val="FFFFFF"/>
              </a:solidFill>
            </a:endParaRPr>
          </a:p>
        </p:txBody>
      </p:sp>
      <p:sp>
        <p:nvSpPr>
          <p:cNvPr id="2"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8" name="Marcador de texto 15"/>
          <p:cNvSpPr>
            <a:spLocks noGrp="1"/>
          </p:cNvSpPr>
          <p:nvPr>
            <p:ph type="body" sz="quarter" idx="13" hasCustomPrompt="1"/>
          </p:nvPr>
        </p:nvSpPr>
        <p:spPr>
          <a:xfrm>
            <a:off x="695327" y="1036107"/>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1" name="Rectángulo 10"/>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36431603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Just title no subtitle">
    <p:spTree>
      <p:nvGrpSpPr>
        <p:cNvPr id="1" name=""/>
        <p:cNvGrpSpPr/>
        <p:nvPr/>
      </p:nvGrpSpPr>
      <p:grpSpPr>
        <a:xfrm>
          <a:off x="0" y="0"/>
          <a:ext cx="0" cy="0"/>
          <a:chOff x="0" y="0"/>
          <a:chExt cx="0" cy="0"/>
        </a:xfrm>
      </p:grpSpPr>
      <p:sp>
        <p:nvSpPr>
          <p:cNvPr id="7" name="Rectángulo 6"/>
          <p:cNvSpPr/>
          <p:nvPr userDrawn="1"/>
        </p:nvSpPr>
        <p:spPr>
          <a:xfrm>
            <a:off x="11515727" y="641687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DD033BD4-AEE4-452B-B7FC-AEAB3133EF6A}" type="slidenum">
              <a:rPr lang="en-GB" sz="1400" smtClean="0">
                <a:solidFill>
                  <a:srgbClr val="FFFFFF"/>
                </a:solidFill>
              </a:rPr>
              <a:pPr/>
              <a:t>‹#›</a:t>
            </a:fld>
            <a:endParaRPr lang="en-GB" dirty="0">
              <a:solidFill>
                <a:srgbClr val="FFFFFF"/>
              </a:solidFill>
            </a:endParaRPr>
          </a:p>
        </p:txBody>
      </p:sp>
      <p:sp>
        <p:nvSpPr>
          <p:cNvPr id="2"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1" name="Rectángulo 10"/>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197248757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95325" y="1825625"/>
            <a:ext cx="51530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Marcador de contenido 3"/>
          <p:cNvSpPr>
            <a:spLocks noGrp="1"/>
          </p:cNvSpPr>
          <p:nvPr>
            <p:ph sz="half" idx="2"/>
          </p:nvPr>
        </p:nvSpPr>
        <p:spPr>
          <a:xfrm>
            <a:off x="6286502" y="1825625"/>
            <a:ext cx="5133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ángulo 7"/>
          <p:cNvSpPr/>
          <p:nvPr userDrawn="1"/>
        </p:nvSpPr>
        <p:spPr>
          <a:xfrm>
            <a:off x="11515727" y="6428012"/>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B8538944-A371-4A63-8AAB-C85EBA36E3F2}" type="slidenum">
              <a:rPr lang="en-GB" sz="1400" smtClean="0">
                <a:solidFill>
                  <a:srgbClr val="FFFFFF"/>
                </a:solidFill>
              </a:rPr>
              <a:pPr/>
              <a:t>‹#›</a:t>
            </a:fld>
            <a:endParaRPr lang="en-GB" dirty="0">
              <a:solidFill>
                <a:srgbClr val="FFFFFF"/>
              </a:solidFill>
            </a:endParaRPr>
          </a:p>
        </p:txBody>
      </p:sp>
      <p:sp>
        <p:nvSpPr>
          <p:cNvPr id="9"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11" name="Marcador de texto 15"/>
          <p:cNvSpPr>
            <a:spLocks noGrp="1"/>
          </p:cNvSpPr>
          <p:nvPr>
            <p:ph type="body" sz="quarter" idx="13" hasCustomPrompt="1"/>
          </p:nvPr>
        </p:nvSpPr>
        <p:spPr>
          <a:xfrm>
            <a:off x="695327" y="1036107"/>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sp>
        <p:nvSpPr>
          <p:cNvPr id="12" name="Rectángulo 11"/>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3" name="Imagen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Tree>
    <p:extLst>
      <p:ext uri="{BB962C8B-B14F-4D97-AF65-F5344CB8AC3E}">
        <p14:creationId xmlns:p14="http://schemas.microsoft.com/office/powerpoint/2010/main" val="38412768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Rectángulo 7"/>
          <p:cNvSpPr/>
          <p:nvPr userDrawn="1"/>
        </p:nvSpPr>
        <p:spPr>
          <a:xfrm>
            <a:off x="11515727" y="6428012"/>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BA8FEC3A-8C7C-4D06-B93F-D68567148262}" type="slidenum">
              <a:rPr lang="en-GB" sz="1400" smtClean="0">
                <a:solidFill>
                  <a:srgbClr val="FFFFFF"/>
                </a:solidFill>
              </a:rPr>
              <a:pPr/>
              <a:t>‹#›</a:t>
            </a:fld>
            <a:endParaRPr lang="en-GB" dirty="0">
              <a:solidFill>
                <a:srgbClr val="FFFFFF"/>
              </a:solidFill>
            </a:endParaRPr>
          </a:p>
        </p:txBody>
      </p:sp>
      <p:sp>
        <p:nvSpPr>
          <p:cNvPr id="9"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11" name="Marcador de texto 15"/>
          <p:cNvSpPr>
            <a:spLocks noGrp="1"/>
          </p:cNvSpPr>
          <p:nvPr>
            <p:ph type="body" sz="quarter" idx="13" hasCustomPrompt="1"/>
          </p:nvPr>
        </p:nvSpPr>
        <p:spPr>
          <a:xfrm>
            <a:off x="695327" y="1045632"/>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sp>
        <p:nvSpPr>
          <p:cNvPr id="12" name="Rectángulo 11"/>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3" name="Imagen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5" name="Picture Placeholder 2"/>
          <p:cNvSpPr>
            <a:spLocks noGrp="1"/>
          </p:cNvSpPr>
          <p:nvPr>
            <p:ph type="pic" sz="quarter" idx="10"/>
          </p:nvPr>
        </p:nvSpPr>
        <p:spPr>
          <a:xfrm>
            <a:off x="705587" y="1724025"/>
            <a:ext cx="3076968" cy="1784350"/>
          </a:xfrm>
        </p:spPr>
        <p:txBody>
          <a:bodyPr rtlCol="0">
            <a:normAutofit/>
          </a:bodyPr>
          <a:lstStyle>
            <a:lvl1pPr>
              <a:defRPr sz="1200"/>
            </a:lvl1pPr>
          </a:lstStyle>
          <a:p>
            <a:pPr lvl="0"/>
            <a:r>
              <a:rPr lang="en-US" noProof="0"/>
              <a:t>Click icon to add picture</a:t>
            </a:r>
          </a:p>
        </p:txBody>
      </p:sp>
      <p:sp>
        <p:nvSpPr>
          <p:cNvPr id="16" name="Picture Placeholder 2"/>
          <p:cNvSpPr>
            <a:spLocks noGrp="1"/>
          </p:cNvSpPr>
          <p:nvPr>
            <p:ph type="pic" sz="quarter" idx="14"/>
          </p:nvPr>
        </p:nvSpPr>
        <p:spPr>
          <a:xfrm>
            <a:off x="4562819" y="1724025"/>
            <a:ext cx="3076968" cy="1784350"/>
          </a:xfrm>
        </p:spPr>
        <p:txBody>
          <a:bodyPr rtlCol="0">
            <a:normAutofit/>
          </a:bodyPr>
          <a:lstStyle>
            <a:lvl1pPr>
              <a:defRPr sz="1200"/>
            </a:lvl1pPr>
          </a:lstStyle>
          <a:p>
            <a:pPr lvl="0"/>
            <a:r>
              <a:rPr lang="en-US" noProof="0"/>
              <a:t>Click icon to add picture</a:t>
            </a:r>
          </a:p>
        </p:txBody>
      </p:sp>
      <p:sp>
        <p:nvSpPr>
          <p:cNvPr id="17" name="Picture Placeholder 2"/>
          <p:cNvSpPr>
            <a:spLocks noGrp="1"/>
          </p:cNvSpPr>
          <p:nvPr>
            <p:ph type="pic" sz="quarter" idx="15"/>
          </p:nvPr>
        </p:nvSpPr>
        <p:spPr>
          <a:xfrm>
            <a:off x="8343507" y="1724025"/>
            <a:ext cx="3076968" cy="1784350"/>
          </a:xfrm>
        </p:spPr>
        <p:txBody>
          <a:bodyPr rtlCol="0">
            <a:normAutofit/>
          </a:bodyPr>
          <a:lstStyle>
            <a:lvl1pPr>
              <a:defRPr sz="1200"/>
            </a:lvl1pPr>
          </a:lstStyle>
          <a:p>
            <a:pPr lvl="0"/>
            <a:r>
              <a:rPr lang="en-US" noProof="0"/>
              <a:t>Click icon to add picture</a:t>
            </a:r>
          </a:p>
        </p:txBody>
      </p:sp>
      <p:sp>
        <p:nvSpPr>
          <p:cNvPr id="18" name="Marcador de contenido 2"/>
          <p:cNvSpPr>
            <a:spLocks noGrp="1"/>
          </p:cNvSpPr>
          <p:nvPr>
            <p:ph sz="half" idx="1"/>
          </p:nvPr>
        </p:nvSpPr>
        <p:spPr>
          <a:xfrm>
            <a:off x="704849" y="3695701"/>
            <a:ext cx="3077707" cy="2009774"/>
          </a:xfrm>
        </p:spPr>
        <p:txBody>
          <a:bodyPr/>
          <a:lstStyle>
            <a:lvl1pPr>
              <a:defRPr sz="20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Marcador de contenido 2"/>
          <p:cNvSpPr>
            <a:spLocks noGrp="1"/>
          </p:cNvSpPr>
          <p:nvPr>
            <p:ph sz="half" idx="16"/>
          </p:nvPr>
        </p:nvSpPr>
        <p:spPr>
          <a:xfrm>
            <a:off x="4562821" y="3695701"/>
            <a:ext cx="3077707" cy="2009774"/>
          </a:xfrm>
        </p:spPr>
        <p:txBody>
          <a:bodyPr/>
          <a:lstStyle>
            <a:lvl1pPr>
              <a:defRPr sz="20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Marcador de contenido 2"/>
          <p:cNvSpPr>
            <a:spLocks noGrp="1"/>
          </p:cNvSpPr>
          <p:nvPr>
            <p:ph sz="half" idx="17"/>
          </p:nvPr>
        </p:nvSpPr>
        <p:spPr>
          <a:xfrm>
            <a:off x="8333984" y="3695701"/>
            <a:ext cx="3077707" cy="2009774"/>
          </a:xfrm>
        </p:spPr>
        <p:txBody>
          <a:bodyPr/>
          <a:lstStyle>
            <a:lvl1pPr>
              <a:defRPr sz="20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2447249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Quote no image">
    <p:bg>
      <p:bgPr>
        <a:solidFill>
          <a:schemeClr val="accent1"/>
        </a:solidFill>
        <a:effectLst/>
      </p:bgPr>
    </p:bg>
    <p:spTree>
      <p:nvGrpSpPr>
        <p:cNvPr id="1" name=""/>
        <p:cNvGrpSpPr/>
        <p:nvPr/>
      </p:nvGrpSpPr>
      <p:grpSpPr>
        <a:xfrm>
          <a:off x="0" y="0"/>
          <a:ext cx="0" cy="0"/>
          <a:chOff x="0" y="0"/>
          <a:chExt cx="0" cy="0"/>
        </a:xfrm>
      </p:grpSpPr>
      <p:cxnSp>
        <p:nvCxnSpPr>
          <p:cNvPr id="7" name="Conector recto 6"/>
          <p:cNvCxnSpPr/>
          <p:nvPr userDrawn="1"/>
        </p:nvCxnSpPr>
        <p:spPr>
          <a:xfrm flipH="1">
            <a:off x="1498049" y="1179593"/>
            <a:ext cx="927949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userDrawn="1"/>
        </p:nvGrpSpPr>
        <p:grpSpPr>
          <a:xfrm>
            <a:off x="5814471" y="738396"/>
            <a:ext cx="880533" cy="880533"/>
            <a:chOff x="5676558" y="642261"/>
            <a:chExt cx="880533" cy="880533"/>
          </a:xfrm>
        </p:grpSpPr>
        <p:sp>
          <p:nvSpPr>
            <p:cNvPr id="9" name="Elipse 8"/>
            <p:cNvSpPr/>
            <p:nvPr/>
          </p:nvSpPr>
          <p:spPr>
            <a:xfrm>
              <a:off x="5676558" y="642261"/>
              <a:ext cx="880533" cy="8805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 name="Imagen 9"/>
            <p:cNvPicPr>
              <a:picLocks noChangeAspect="1"/>
            </p:cNvPicPr>
            <p:nvPr/>
          </p:nvPicPr>
          <p:blipFill>
            <a:blip r:embed="rId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5893823" y="908816"/>
              <a:ext cx="444833" cy="333296"/>
            </a:xfrm>
            <a:prstGeom prst="rect">
              <a:avLst/>
            </a:prstGeom>
          </p:spPr>
        </p:pic>
      </p:grpSp>
      <p:cxnSp>
        <p:nvCxnSpPr>
          <p:cNvPr id="11" name="Conector recto 10"/>
          <p:cNvCxnSpPr/>
          <p:nvPr userDrawn="1"/>
        </p:nvCxnSpPr>
        <p:spPr>
          <a:xfrm flipH="1">
            <a:off x="1498049" y="5675393"/>
            <a:ext cx="927949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13"/>
          <p:cNvSpPr>
            <a:spLocks noGrp="1"/>
          </p:cNvSpPr>
          <p:nvPr>
            <p:ph type="body" sz="quarter" idx="10" hasCustomPrompt="1"/>
          </p:nvPr>
        </p:nvSpPr>
        <p:spPr>
          <a:xfrm>
            <a:off x="1498049" y="4624991"/>
            <a:ext cx="9279491" cy="428625"/>
          </a:xfrm>
        </p:spPr>
        <p:txBody>
          <a:bodyPr>
            <a:noAutofit/>
          </a:bodyPr>
          <a:lstStyle>
            <a:lvl1pPr>
              <a:defRPr sz="1600" b="0" i="1">
                <a:solidFill>
                  <a:schemeClr val="bg2"/>
                </a:solidFill>
              </a:defRPr>
            </a:lvl1pPr>
          </a:lstStyle>
          <a:p>
            <a:pPr lvl="0"/>
            <a:r>
              <a:rPr lang="es-ES" dirty="0"/>
              <a:t>-</a:t>
            </a:r>
            <a:r>
              <a:rPr lang="es-ES" dirty="0" err="1"/>
              <a:t>Name</a:t>
            </a:r>
            <a:r>
              <a:rPr lang="es-ES" dirty="0"/>
              <a:t>, Job, Company </a:t>
            </a:r>
          </a:p>
        </p:txBody>
      </p:sp>
      <p:sp>
        <p:nvSpPr>
          <p:cNvPr id="16" name="Marcador de texto 15"/>
          <p:cNvSpPr>
            <a:spLocks noGrp="1"/>
          </p:cNvSpPr>
          <p:nvPr>
            <p:ph type="body" sz="quarter" idx="11" hasCustomPrompt="1"/>
          </p:nvPr>
        </p:nvSpPr>
        <p:spPr>
          <a:xfrm>
            <a:off x="1498049" y="2031535"/>
            <a:ext cx="9279491" cy="2143125"/>
          </a:xfrm>
        </p:spPr>
        <p:txBody>
          <a:bodyPr/>
          <a:lstStyle>
            <a:lvl1pPr>
              <a:defRPr baseline="0">
                <a:solidFill>
                  <a:schemeClr val="bg1"/>
                </a:solidFill>
              </a:defRPr>
            </a:lvl1pPr>
          </a:lstStyle>
          <a:p>
            <a:pPr lvl="0"/>
            <a:r>
              <a:rPr lang="es-ES" dirty="0"/>
              <a:t>“</a:t>
            </a:r>
            <a:r>
              <a:rPr lang="es-ES" dirty="0" err="1"/>
              <a:t>Quote</a:t>
            </a:r>
            <a:r>
              <a:rPr lang="es-ES" dirty="0"/>
              <a:t> Text”</a:t>
            </a:r>
          </a:p>
        </p:txBody>
      </p:sp>
    </p:spTree>
    <p:extLst>
      <p:ext uri="{BB962C8B-B14F-4D97-AF65-F5344CB8AC3E}">
        <p14:creationId xmlns:p14="http://schemas.microsoft.com/office/powerpoint/2010/main" val="31742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hf sldNum="0"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8" name="Rectángulo 7"/>
          <p:cNvSpPr/>
          <p:nvPr userDrawn="1"/>
        </p:nvSpPr>
        <p:spPr>
          <a:xfrm>
            <a:off x="11515727" y="6430587"/>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4DDF4DD2-03C9-4284-B957-10C0BB0DE9C9}" type="slidenum">
              <a:rPr lang="en-GB" sz="1400" smtClean="0">
                <a:solidFill>
                  <a:srgbClr val="FFFFFF"/>
                </a:solidFill>
              </a:rPr>
              <a:pPr/>
              <a:t>‹#›</a:t>
            </a:fld>
            <a:endParaRPr lang="en-GB" dirty="0">
              <a:solidFill>
                <a:srgbClr val="FFFFFF"/>
              </a:solidFill>
            </a:endParaRPr>
          </a:p>
        </p:txBody>
      </p:sp>
      <p:sp>
        <p:nvSpPr>
          <p:cNvPr id="15" name="Título 1"/>
          <p:cNvSpPr>
            <a:spLocks noGrp="1"/>
          </p:cNvSpPr>
          <p:nvPr>
            <p:ph type="title" hasCustomPrompt="1"/>
          </p:nvPr>
        </p:nvSpPr>
        <p:spPr>
          <a:xfrm>
            <a:off x="4308473" y="476687"/>
            <a:ext cx="7112002" cy="1163505"/>
          </a:xfrm>
        </p:spPr>
        <p:txBody>
          <a:bodyPr anchor="t" anchorCtr="0">
            <a:normAutofit/>
          </a:bodyPr>
          <a:lstStyle>
            <a:lvl1pPr>
              <a:defRPr sz="2800"/>
            </a:lvl1pPr>
          </a:lstStyle>
          <a:p>
            <a:r>
              <a:rPr lang="es-ES" dirty="0"/>
              <a:t>Case </a:t>
            </a:r>
            <a:r>
              <a:rPr lang="es-ES" dirty="0" err="1"/>
              <a:t>Study</a:t>
            </a:r>
            <a:r>
              <a:rPr lang="es-ES" dirty="0"/>
              <a:t> </a:t>
            </a:r>
            <a:r>
              <a:rPr lang="es-ES" dirty="0" err="1"/>
              <a:t>Title</a:t>
            </a:r>
            <a:endParaRPr lang="en-GB" dirty="0"/>
          </a:p>
        </p:txBody>
      </p:sp>
      <p:sp>
        <p:nvSpPr>
          <p:cNvPr id="17" name="Rectángulo 16"/>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Rectángulo 11"/>
          <p:cNvSpPr/>
          <p:nvPr userDrawn="1"/>
        </p:nvSpPr>
        <p:spPr>
          <a:xfrm>
            <a:off x="704850" y="2685952"/>
            <a:ext cx="10810875" cy="3586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ángulo 17"/>
          <p:cNvSpPr/>
          <p:nvPr userDrawn="1"/>
        </p:nvSpPr>
        <p:spPr>
          <a:xfrm>
            <a:off x="4308474" y="2693997"/>
            <a:ext cx="3603625" cy="3578659"/>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adroTexto 18"/>
          <p:cNvSpPr txBox="1"/>
          <p:nvPr userDrawn="1"/>
        </p:nvSpPr>
        <p:spPr>
          <a:xfrm>
            <a:off x="933449" y="2876564"/>
            <a:ext cx="1590675" cy="307777"/>
          </a:xfrm>
          <a:prstGeom prst="rect">
            <a:avLst/>
          </a:prstGeom>
          <a:noFill/>
        </p:spPr>
        <p:txBody>
          <a:bodyPr wrap="square" lIns="0" tIns="0" rIns="0" bIns="0" rtlCol="0">
            <a:spAutoFit/>
          </a:bodyPr>
          <a:lstStyle/>
          <a:p>
            <a:r>
              <a:rPr lang="en-GB" sz="2000" dirty="0">
                <a:solidFill>
                  <a:srgbClr val="006699"/>
                </a:solidFill>
              </a:rPr>
              <a:t>Problem</a:t>
            </a:r>
          </a:p>
        </p:txBody>
      </p:sp>
      <p:sp>
        <p:nvSpPr>
          <p:cNvPr id="20" name="Marcador de texto 10"/>
          <p:cNvSpPr>
            <a:spLocks noGrp="1"/>
          </p:cNvSpPr>
          <p:nvPr>
            <p:ph type="body" sz="quarter" idx="16"/>
          </p:nvPr>
        </p:nvSpPr>
        <p:spPr>
          <a:xfrm>
            <a:off x="933450" y="3333391"/>
            <a:ext cx="3152776" cy="2753083"/>
          </a:xfrm>
        </p:spPr>
        <p:txBody>
          <a:bodyPr>
            <a:normAutofit/>
          </a:bodyPr>
          <a:lstStyle>
            <a:lvl1pPr marL="285750" indent="-285750">
              <a:buClr>
                <a:schemeClr val="accent2"/>
              </a:buClr>
              <a:buFont typeface="Wingdings" panose="05000000000000000000" pitchFamily="2" charset="2"/>
              <a:buChar char="§"/>
              <a:defRPr sz="1200"/>
            </a:lvl1pPr>
            <a:lvl2pPr>
              <a:defRPr sz="1300"/>
            </a:lvl2pPr>
            <a:lvl3pPr>
              <a:defRPr sz="1300"/>
            </a:lvl3pPr>
            <a:lvl4pPr>
              <a:defRPr sz="1300"/>
            </a:lvl4pPr>
            <a:lvl5pPr>
              <a:defRPr sz="1300"/>
            </a:lvl5pPr>
          </a:lstStyle>
          <a:p>
            <a:pPr lvl="0"/>
            <a:r>
              <a:rPr lang="en-US" dirty="0"/>
              <a:t>Click to edit Master text styles</a:t>
            </a:r>
          </a:p>
        </p:txBody>
      </p:sp>
      <p:sp>
        <p:nvSpPr>
          <p:cNvPr id="21" name="Marcador de texto 10"/>
          <p:cNvSpPr>
            <a:spLocks noGrp="1"/>
          </p:cNvSpPr>
          <p:nvPr>
            <p:ph type="body" sz="quarter" idx="17"/>
          </p:nvPr>
        </p:nvSpPr>
        <p:spPr>
          <a:xfrm>
            <a:off x="4524373" y="3333391"/>
            <a:ext cx="3165477" cy="2753083"/>
          </a:xfrm>
        </p:spPr>
        <p:txBody>
          <a:bodyPr>
            <a:normAutofit/>
          </a:bodyPr>
          <a:lstStyle>
            <a:lvl1pPr marL="285750" indent="-285750">
              <a:buClr>
                <a:schemeClr val="accent1"/>
              </a:buClr>
              <a:buFont typeface="Wingdings" panose="05000000000000000000" pitchFamily="2" charset="2"/>
              <a:buChar char="§"/>
              <a:defRPr sz="1200"/>
            </a:lvl1pPr>
            <a:lvl2pPr>
              <a:defRPr sz="1300"/>
            </a:lvl2pPr>
            <a:lvl3pPr>
              <a:defRPr sz="1300"/>
            </a:lvl3pPr>
            <a:lvl4pPr>
              <a:defRPr sz="1300"/>
            </a:lvl4pPr>
            <a:lvl5pPr>
              <a:defRPr sz="1300"/>
            </a:lvl5pPr>
          </a:lstStyle>
          <a:p>
            <a:pPr lvl="0"/>
            <a:r>
              <a:rPr lang="en-US" dirty="0"/>
              <a:t>Click to edit Master text styles</a:t>
            </a:r>
          </a:p>
        </p:txBody>
      </p:sp>
      <p:sp>
        <p:nvSpPr>
          <p:cNvPr id="22" name="Marcador de texto 10"/>
          <p:cNvSpPr>
            <a:spLocks noGrp="1"/>
          </p:cNvSpPr>
          <p:nvPr>
            <p:ph type="body" sz="quarter" idx="18"/>
          </p:nvPr>
        </p:nvSpPr>
        <p:spPr>
          <a:xfrm>
            <a:off x="8127999" y="3333391"/>
            <a:ext cx="3159126" cy="2753083"/>
          </a:xfrm>
        </p:spPr>
        <p:txBody>
          <a:bodyPr>
            <a:normAutofit/>
          </a:bodyPr>
          <a:lstStyle>
            <a:lvl1pPr marL="285750" indent="-285750">
              <a:buClr>
                <a:schemeClr val="accent3"/>
              </a:buClr>
              <a:buFont typeface="Wingdings" panose="05000000000000000000" pitchFamily="2" charset="2"/>
              <a:buChar char="§"/>
              <a:defRPr sz="1200"/>
            </a:lvl1pPr>
            <a:lvl2pPr>
              <a:defRPr sz="1300"/>
            </a:lvl2pPr>
            <a:lvl3pPr>
              <a:defRPr sz="1300"/>
            </a:lvl3pPr>
            <a:lvl4pPr>
              <a:defRPr sz="1300"/>
            </a:lvl4pPr>
            <a:lvl5pPr>
              <a:defRPr sz="1300"/>
            </a:lvl5pPr>
          </a:lstStyle>
          <a:p>
            <a:pPr lvl="0"/>
            <a:r>
              <a:rPr lang="en-US"/>
              <a:t>Click to edit Master text styles</a:t>
            </a:r>
          </a:p>
        </p:txBody>
      </p:sp>
      <p:grpSp>
        <p:nvGrpSpPr>
          <p:cNvPr id="23" name="Grupo 22"/>
          <p:cNvGrpSpPr/>
          <p:nvPr userDrawn="1"/>
        </p:nvGrpSpPr>
        <p:grpSpPr>
          <a:xfrm>
            <a:off x="704850" y="2681770"/>
            <a:ext cx="10810875" cy="45744"/>
            <a:chOff x="704850" y="2681770"/>
            <a:chExt cx="10915647" cy="46287"/>
          </a:xfrm>
        </p:grpSpPr>
        <p:sp>
          <p:nvSpPr>
            <p:cNvPr id="24" name="Rectángulo 23"/>
            <p:cNvSpPr/>
            <p:nvPr userDrawn="1"/>
          </p:nvSpPr>
          <p:spPr>
            <a:xfrm flipV="1">
              <a:off x="704850" y="2682338"/>
              <a:ext cx="3638547" cy="45719"/>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Rectángulo 24"/>
            <p:cNvSpPr/>
            <p:nvPr userDrawn="1"/>
          </p:nvSpPr>
          <p:spPr>
            <a:xfrm flipV="1">
              <a:off x="4343400" y="2681795"/>
              <a:ext cx="3638547" cy="4571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Rectángulo 25"/>
            <p:cNvSpPr/>
            <p:nvPr userDrawn="1"/>
          </p:nvSpPr>
          <p:spPr>
            <a:xfrm flipV="1">
              <a:off x="7981950" y="2681770"/>
              <a:ext cx="3638547" cy="45719"/>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7" name="CuadroTexto 26"/>
          <p:cNvSpPr txBox="1"/>
          <p:nvPr userDrawn="1"/>
        </p:nvSpPr>
        <p:spPr>
          <a:xfrm>
            <a:off x="4524373" y="2876564"/>
            <a:ext cx="1614366" cy="307777"/>
          </a:xfrm>
          <a:prstGeom prst="rect">
            <a:avLst/>
          </a:prstGeom>
          <a:noFill/>
        </p:spPr>
        <p:txBody>
          <a:bodyPr wrap="square" lIns="0" tIns="0" rIns="0" bIns="0" rtlCol="0">
            <a:spAutoFit/>
          </a:bodyPr>
          <a:lstStyle/>
          <a:p>
            <a:r>
              <a:rPr lang="en-GB" sz="2000" dirty="0">
                <a:solidFill>
                  <a:srgbClr val="E7473F"/>
                </a:solidFill>
              </a:rPr>
              <a:t>Solution</a:t>
            </a:r>
          </a:p>
        </p:txBody>
      </p:sp>
      <p:sp>
        <p:nvSpPr>
          <p:cNvPr id="28" name="CuadroTexto 27"/>
          <p:cNvSpPr txBox="1"/>
          <p:nvPr userDrawn="1"/>
        </p:nvSpPr>
        <p:spPr>
          <a:xfrm>
            <a:off x="8124820" y="2865290"/>
            <a:ext cx="1200150" cy="307777"/>
          </a:xfrm>
          <a:prstGeom prst="rect">
            <a:avLst/>
          </a:prstGeom>
          <a:noFill/>
        </p:spPr>
        <p:txBody>
          <a:bodyPr wrap="square" lIns="0" tIns="0" rIns="0" bIns="0" rtlCol="0">
            <a:spAutoFit/>
          </a:bodyPr>
          <a:lstStyle/>
          <a:p>
            <a:r>
              <a:rPr lang="en-GB" sz="2000" dirty="0">
                <a:solidFill>
                  <a:srgbClr val="88B548"/>
                </a:solidFill>
              </a:rPr>
              <a:t>Results</a:t>
            </a:r>
          </a:p>
        </p:txBody>
      </p:sp>
      <p:sp>
        <p:nvSpPr>
          <p:cNvPr id="29" name="Marcador de texto 2"/>
          <p:cNvSpPr>
            <a:spLocks noGrp="1"/>
          </p:cNvSpPr>
          <p:nvPr>
            <p:ph type="body" sz="quarter" idx="15"/>
          </p:nvPr>
        </p:nvSpPr>
        <p:spPr>
          <a:xfrm>
            <a:off x="4308473" y="1701529"/>
            <a:ext cx="7207252" cy="834513"/>
          </a:xfrm>
        </p:spPr>
        <p:txBody>
          <a:bodyPr>
            <a:normAutofit/>
          </a:bodyPr>
          <a:lstStyle>
            <a:lvl1pPr>
              <a:lnSpc>
                <a:spcPct val="100000"/>
              </a:lnSpc>
              <a:defRPr sz="1300"/>
            </a:lvl1pPr>
          </a:lstStyle>
          <a:p>
            <a:pPr lvl="0"/>
            <a:r>
              <a:rPr lang="en-US"/>
              <a:t>Click to edit Master text styles</a:t>
            </a:r>
          </a:p>
        </p:txBody>
      </p:sp>
      <p:sp>
        <p:nvSpPr>
          <p:cNvPr id="30" name="Marcador de posición de imagen 23"/>
          <p:cNvSpPr>
            <a:spLocks noGrp="1"/>
          </p:cNvSpPr>
          <p:nvPr>
            <p:ph type="pic" sz="quarter" idx="19"/>
          </p:nvPr>
        </p:nvSpPr>
        <p:spPr>
          <a:xfrm>
            <a:off x="695323" y="1142882"/>
            <a:ext cx="3390902" cy="1450910"/>
          </a:xfrm>
        </p:spPr>
        <p:txBody>
          <a:bodyPr/>
          <a:lstStyle/>
          <a:p>
            <a:r>
              <a:rPr lang="en-US"/>
              <a:t>Click icon to add picture</a:t>
            </a:r>
            <a:endParaRPr lang="en-GB" dirty="0"/>
          </a:p>
        </p:txBody>
      </p:sp>
      <p:sp>
        <p:nvSpPr>
          <p:cNvPr id="2" name="CuadroTexto 1"/>
          <p:cNvSpPr txBox="1"/>
          <p:nvPr userDrawn="1"/>
        </p:nvSpPr>
        <p:spPr>
          <a:xfrm>
            <a:off x="695323" y="468031"/>
            <a:ext cx="2546641" cy="369332"/>
          </a:xfrm>
          <a:prstGeom prst="rect">
            <a:avLst/>
          </a:prstGeom>
          <a:noFill/>
        </p:spPr>
        <p:txBody>
          <a:bodyPr wrap="square" lIns="0" tIns="0" rIns="0" bIns="0" rtlCol="0">
            <a:spAutoFit/>
          </a:bodyPr>
          <a:lstStyle/>
          <a:p>
            <a:r>
              <a:rPr lang="en-GB" sz="2400" dirty="0">
                <a:solidFill>
                  <a:srgbClr val="B2B2B2"/>
                </a:solidFill>
              </a:rPr>
              <a:t>Case Study</a:t>
            </a:r>
          </a:p>
        </p:txBody>
      </p:sp>
    </p:spTree>
    <p:extLst>
      <p:ext uri="{BB962C8B-B14F-4D97-AF65-F5344CB8AC3E}">
        <p14:creationId xmlns:p14="http://schemas.microsoft.com/office/powerpoint/2010/main" val="78446228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Quote with customer logo Red">
    <p:bg>
      <p:bgPr>
        <a:solidFill>
          <a:schemeClr val="bg1"/>
        </a:solidFill>
        <a:effectLst/>
      </p:bgPr>
    </p:bg>
    <p:spTree>
      <p:nvGrpSpPr>
        <p:cNvPr id="1" name=""/>
        <p:cNvGrpSpPr/>
        <p:nvPr/>
      </p:nvGrpSpPr>
      <p:grpSpPr>
        <a:xfrm>
          <a:off x="0" y="0"/>
          <a:ext cx="0" cy="0"/>
          <a:chOff x="0" y="0"/>
          <a:chExt cx="0" cy="0"/>
        </a:xfrm>
      </p:grpSpPr>
      <p:sp>
        <p:nvSpPr>
          <p:cNvPr id="5" name="Rectángulo 4"/>
          <p:cNvSpPr/>
          <p:nvPr userDrawn="1"/>
        </p:nvSpPr>
        <p:spPr>
          <a:xfrm>
            <a:off x="0" y="0"/>
            <a:ext cx="12192000" cy="4933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Marcador de posición de imagen 2"/>
          <p:cNvSpPr>
            <a:spLocks noGrp="1"/>
          </p:cNvSpPr>
          <p:nvPr>
            <p:ph type="pic" sz="quarter" idx="12"/>
          </p:nvPr>
        </p:nvSpPr>
        <p:spPr>
          <a:xfrm>
            <a:off x="6434138" y="5161043"/>
            <a:ext cx="4343400" cy="1352550"/>
          </a:xfrm>
        </p:spPr>
        <p:txBody>
          <a:bodyPr/>
          <a:lstStyle/>
          <a:p>
            <a:r>
              <a:rPr lang="en-US"/>
              <a:t>Click icon to add picture</a:t>
            </a:r>
            <a:endParaRPr lang="en-GB" dirty="0"/>
          </a:p>
        </p:txBody>
      </p:sp>
      <p:pic>
        <p:nvPicPr>
          <p:cNvPr id="10" name="Imagen 9"/>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1498047" y="1583856"/>
            <a:ext cx="759140" cy="568794"/>
          </a:xfrm>
          <a:prstGeom prst="rect">
            <a:avLst/>
          </a:prstGeom>
        </p:spPr>
      </p:pic>
      <p:sp>
        <p:nvSpPr>
          <p:cNvPr id="14" name="Marcador de texto 13"/>
          <p:cNvSpPr>
            <a:spLocks noGrp="1"/>
          </p:cNvSpPr>
          <p:nvPr>
            <p:ph type="body" sz="quarter" idx="10" hasCustomPrompt="1"/>
          </p:nvPr>
        </p:nvSpPr>
        <p:spPr>
          <a:xfrm>
            <a:off x="2438401" y="4177316"/>
            <a:ext cx="8339139" cy="428625"/>
          </a:xfrm>
        </p:spPr>
        <p:txBody>
          <a:bodyPr>
            <a:noAutofit/>
          </a:bodyPr>
          <a:lstStyle>
            <a:lvl1pPr>
              <a:defRPr sz="1400" b="0" i="1">
                <a:solidFill>
                  <a:schemeClr val="bg1"/>
                </a:solidFill>
              </a:defRPr>
            </a:lvl1pPr>
          </a:lstStyle>
          <a:p>
            <a:pPr lvl="0"/>
            <a:r>
              <a:rPr lang="es-ES" dirty="0"/>
              <a:t>-</a:t>
            </a:r>
            <a:r>
              <a:rPr lang="es-ES" dirty="0" err="1"/>
              <a:t>Name</a:t>
            </a:r>
            <a:r>
              <a:rPr lang="es-ES" dirty="0"/>
              <a:t>, Job, Company </a:t>
            </a:r>
          </a:p>
        </p:txBody>
      </p:sp>
      <p:sp>
        <p:nvSpPr>
          <p:cNvPr id="16" name="Marcador de texto 15"/>
          <p:cNvSpPr>
            <a:spLocks noGrp="1"/>
          </p:cNvSpPr>
          <p:nvPr>
            <p:ph type="body" sz="quarter" idx="11" hasCustomPrompt="1"/>
          </p:nvPr>
        </p:nvSpPr>
        <p:spPr>
          <a:xfrm>
            <a:off x="2438401" y="1583860"/>
            <a:ext cx="8339139" cy="2143125"/>
          </a:xfrm>
        </p:spPr>
        <p:txBody>
          <a:bodyPr>
            <a:normAutofit/>
          </a:bodyPr>
          <a:lstStyle>
            <a:lvl1pPr>
              <a:lnSpc>
                <a:spcPct val="150000"/>
              </a:lnSpc>
              <a:defRPr sz="1800" baseline="0">
                <a:solidFill>
                  <a:schemeClr val="bg1"/>
                </a:solidFill>
              </a:defRPr>
            </a:lvl1pPr>
          </a:lstStyle>
          <a:p>
            <a:pPr lvl="0"/>
            <a:r>
              <a:rPr lang="es-ES" dirty="0"/>
              <a:t>“</a:t>
            </a:r>
            <a:r>
              <a:rPr lang="es-ES" dirty="0" err="1"/>
              <a:t>Quote</a:t>
            </a:r>
            <a:r>
              <a:rPr lang="es-ES" dirty="0"/>
              <a:t> Text”</a:t>
            </a:r>
          </a:p>
        </p:txBody>
      </p:sp>
      <p:sp>
        <p:nvSpPr>
          <p:cNvPr id="7" name="Rectángulo 7"/>
          <p:cNvSpPr/>
          <p:nvPr userDrawn="1"/>
        </p:nvSpPr>
        <p:spPr>
          <a:xfrm>
            <a:off x="11515727" y="6430587"/>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C71F0DC2-B252-41E3-8E18-AB9276116913}" type="slidenum">
              <a:rPr lang="en-GB" sz="1400"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27628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Quote with customer logo Blue">
    <p:bg>
      <p:bgPr>
        <a:solidFill>
          <a:schemeClr val="bg1"/>
        </a:solidFill>
        <a:effectLst/>
      </p:bgPr>
    </p:bg>
    <p:spTree>
      <p:nvGrpSpPr>
        <p:cNvPr id="1" name=""/>
        <p:cNvGrpSpPr/>
        <p:nvPr/>
      </p:nvGrpSpPr>
      <p:grpSpPr>
        <a:xfrm>
          <a:off x="0" y="0"/>
          <a:ext cx="0" cy="0"/>
          <a:chOff x="0" y="0"/>
          <a:chExt cx="0" cy="0"/>
        </a:xfrm>
      </p:grpSpPr>
      <p:sp>
        <p:nvSpPr>
          <p:cNvPr id="5" name="Rectángulo 4"/>
          <p:cNvSpPr/>
          <p:nvPr userDrawn="1"/>
        </p:nvSpPr>
        <p:spPr>
          <a:xfrm>
            <a:off x="0" y="0"/>
            <a:ext cx="12192000" cy="4933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Marcador de posición de imagen 2"/>
          <p:cNvSpPr>
            <a:spLocks noGrp="1"/>
          </p:cNvSpPr>
          <p:nvPr>
            <p:ph type="pic" sz="quarter" idx="12" hasCustomPrompt="1"/>
          </p:nvPr>
        </p:nvSpPr>
        <p:spPr>
          <a:xfrm>
            <a:off x="6434138" y="5161043"/>
            <a:ext cx="4343400" cy="1352550"/>
          </a:xfrm>
        </p:spPr>
        <p:txBody>
          <a:bodyPr/>
          <a:lstStyle>
            <a:lvl1pPr>
              <a:defRPr/>
            </a:lvl1pPr>
          </a:lstStyle>
          <a:p>
            <a:r>
              <a:rPr lang="en-US" dirty="0"/>
              <a:t>Logo</a:t>
            </a:r>
            <a:endParaRPr lang="en-GB" dirty="0"/>
          </a:p>
        </p:txBody>
      </p:sp>
      <p:pic>
        <p:nvPicPr>
          <p:cNvPr id="10" name="Imagen 9"/>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1498047" y="1583856"/>
            <a:ext cx="759140" cy="568794"/>
          </a:xfrm>
          <a:prstGeom prst="rect">
            <a:avLst/>
          </a:prstGeom>
        </p:spPr>
      </p:pic>
      <p:sp>
        <p:nvSpPr>
          <p:cNvPr id="14" name="Marcador de texto 13"/>
          <p:cNvSpPr>
            <a:spLocks noGrp="1"/>
          </p:cNvSpPr>
          <p:nvPr>
            <p:ph type="body" sz="quarter" idx="10" hasCustomPrompt="1"/>
          </p:nvPr>
        </p:nvSpPr>
        <p:spPr>
          <a:xfrm>
            <a:off x="2438401" y="4177316"/>
            <a:ext cx="8339139" cy="428625"/>
          </a:xfrm>
        </p:spPr>
        <p:txBody>
          <a:bodyPr>
            <a:noAutofit/>
          </a:bodyPr>
          <a:lstStyle>
            <a:lvl1pPr>
              <a:defRPr sz="1400" b="0" i="1">
                <a:solidFill>
                  <a:schemeClr val="bg1"/>
                </a:solidFill>
              </a:defRPr>
            </a:lvl1pPr>
          </a:lstStyle>
          <a:p>
            <a:pPr lvl="0"/>
            <a:r>
              <a:rPr lang="es-ES" dirty="0"/>
              <a:t>-</a:t>
            </a:r>
            <a:r>
              <a:rPr lang="es-ES" dirty="0" err="1"/>
              <a:t>Name</a:t>
            </a:r>
            <a:r>
              <a:rPr lang="es-ES" dirty="0"/>
              <a:t>, Job, Company </a:t>
            </a:r>
          </a:p>
        </p:txBody>
      </p:sp>
      <p:sp>
        <p:nvSpPr>
          <p:cNvPr id="16" name="Marcador de texto 15"/>
          <p:cNvSpPr>
            <a:spLocks noGrp="1"/>
          </p:cNvSpPr>
          <p:nvPr>
            <p:ph type="body" sz="quarter" idx="11" hasCustomPrompt="1"/>
          </p:nvPr>
        </p:nvSpPr>
        <p:spPr>
          <a:xfrm>
            <a:off x="2438401" y="1583860"/>
            <a:ext cx="8339139" cy="2143125"/>
          </a:xfrm>
        </p:spPr>
        <p:txBody>
          <a:bodyPr>
            <a:normAutofit/>
          </a:bodyPr>
          <a:lstStyle>
            <a:lvl1pPr>
              <a:lnSpc>
                <a:spcPct val="150000"/>
              </a:lnSpc>
              <a:defRPr sz="1800" baseline="0">
                <a:solidFill>
                  <a:schemeClr val="bg1"/>
                </a:solidFill>
              </a:defRPr>
            </a:lvl1pPr>
          </a:lstStyle>
          <a:p>
            <a:pPr lvl="0"/>
            <a:r>
              <a:rPr lang="es-ES" dirty="0"/>
              <a:t>“</a:t>
            </a:r>
            <a:r>
              <a:rPr lang="es-ES" dirty="0" err="1"/>
              <a:t>Quote</a:t>
            </a:r>
            <a:r>
              <a:rPr lang="es-ES" dirty="0"/>
              <a:t> Text”</a:t>
            </a:r>
          </a:p>
        </p:txBody>
      </p:sp>
      <p:sp>
        <p:nvSpPr>
          <p:cNvPr id="7" name="Rectángulo 7"/>
          <p:cNvSpPr/>
          <p:nvPr userDrawn="1"/>
        </p:nvSpPr>
        <p:spPr>
          <a:xfrm>
            <a:off x="11515727" y="6430587"/>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C6FF4C0D-7AFD-42B4-B7EC-E543E24CE8D5}" type="slidenum">
              <a:rPr lang="en-GB" sz="1400"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1884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Quote with customer logo Grey">
    <p:bg>
      <p:bgPr>
        <a:solidFill>
          <a:schemeClr val="bg1"/>
        </a:solidFill>
        <a:effectLst/>
      </p:bgPr>
    </p:bg>
    <p:spTree>
      <p:nvGrpSpPr>
        <p:cNvPr id="1" name=""/>
        <p:cNvGrpSpPr/>
        <p:nvPr/>
      </p:nvGrpSpPr>
      <p:grpSpPr>
        <a:xfrm>
          <a:off x="0" y="0"/>
          <a:ext cx="0" cy="0"/>
          <a:chOff x="0" y="0"/>
          <a:chExt cx="0" cy="0"/>
        </a:xfrm>
      </p:grpSpPr>
      <p:sp>
        <p:nvSpPr>
          <p:cNvPr id="5" name="Rectángulo 4"/>
          <p:cNvSpPr/>
          <p:nvPr userDrawn="1"/>
        </p:nvSpPr>
        <p:spPr>
          <a:xfrm>
            <a:off x="0" y="0"/>
            <a:ext cx="12192000" cy="49339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Marcador de posición de imagen 2"/>
          <p:cNvSpPr>
            <a:spLocks noGrp="1"/>
          </p:cNvSpPr>
          <p:nvPr>
            <p:ph type="pic" sz="quarter" idx="12" hasCustomPrompt="1"/>
          </p:nvPr>
        </p:nvSpPr>
        <p:spPr>
          <a:xfrm>
            <a:off x="6434138" y="5161043"/>
            <a:ext cx="4343400" cy="1352550"/>
          </a:xfrm>
        </p:spPr>
        <p:txBody>
          <a:bodyPr/>
          <a:lstStyle>
            <a:lvl1pPr>
              <a:defRPr/>
            </a:lvl1pPr>
          </a:lstStyle>
          <a:p>
            <a:r>
              <a:rPr lang="en-US" dirty="0"/>
              <a:t>Logo</a:t>
            </a:r>
            <a:endParaRPr lang="en-GB" dirty="0"/>
          </a:p>
        </p:txBody>
      </p:sp>
      <p:sp>
        <p:nvSpPr>
          <p:cNvPr id="14" name="Marcador de texto 13"/>
          <p:cNvSpPr>
            <a:spLocks noGrp="1"/>
          </p:cNvSpPr>
          <p:nvPr>
            <p:ph type="body" sz="quarter" idx="10" hasCustomPrompt="1"/>
          </p:nvPr>
        </p:nvSpPr>
        <p:spPr>
          <a:xfrm>
            <a:off x="2438401" y="4177316"/>
            <a:ext cx="8339139" cy="428625"/>
          </a:xfrm>
        </p:spPr>
        <p:txBody>
          <a:bodyPr>
            <a:noAutofit/>
          </a:bodyPr>
          <a:lstStyle>
            <a:lvl1pPr>
              <a:defRPr sz="1400" b="0" i="1">
                <a:solidFill>
                  <a:schemeClr val="tx1"/>
                </a:solidFill>
              </a:defRPr>
            </a:lvl1pPr>
          </a:lstStyle>
          <a:p>
            <a:pPr lvl="0"/>
            <a:r>
              <a:rPr lang="es-ES" dirty="0"/>
              <a:t>-</a:t>
            </a:r>
            <a:r>
              <a:rPr lang="es-ES" dirty="0" err="1"/>
              <a:t>Name</a:t>
            </a:r>
            <a:r>
              <a:rPr lang="es-ES" dirty="0"/>
              <a:t>, Job, Company </a:t>
            </a:r>
          </a:p>
        </p:txBody>
      </p:sp>
      <p:sp>
        <p:nvSpPr>
          <p:cNvPr id="16" name="Marcador de texto 15"/>
          <p:cNvSpPr>
            <a:spLocks noGrp="1"/>
          </p:cNvSpPr>
          <p:nvPr>
            <p:ph type="body" sz="quarter" idx="11" hasCustomPrompt="1"/>
          </p:nvPr>
        </p:nvSpPr>
        <p:spPr>
          <a:xfrm>
            <a:off x="2438401" y="1583860"/>
            <a:ext cx="8339139" cy="2143125"/>
          </a:xfrm>
        </p:spPr>
        <p:txBody>
          <a:bodyPr>
            <a:normAutofit/>
          </a:bodyPr>
          <a:lstStyle>
            <a:lvl1pPr>
              <a:lnSpc>
                <a:spcPct val="150000"/>
              </a:lnSpc>
              <a:defRPr sz="1800" baseline="0">
                <a:solidFill>
                  <a:schemeClr val="tx1"/>
                </a:solidFill>
              </a:defRPr>
            </a:lvl1pPr>
          </a:lstStyle>
          <a:p>
            <a:pPr lvl="0"/>
            <a:r>
              <a:rPr lang="es-ES" dirty="0"/>
              <a:t>“</a:t>
            </a:r>
            <a:r>
              <a:rPr lang="es-ES" dirty="0" err="1"/>
              <a:t>Quote</a:t>
            </a:r>
            <a:r>
              <a:rPr lang="es-ES" dirty="0"/>
              <a:t> Text”</a:t>
            </a:r>
          </a:p>
        </p:txBody>
      </p:sp>
      <p:sp>
        <p:nvSpPr>
          <p:cNvPr id="7" name="Rectángulo 7"/>
          <p:cNvSpPr/>
          <p:nvPr userDrawn="1"/>
        </p:nvSpPr>
        <p:spPr>
          <a:xfrm>
            <a:off x="11515727" y="6430587"/>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F65F1F60-4DAF-4D47-A57E-B5982329DA73}" type="slidenum">
              <a:rPr lang="en-GB" sz="1400" smtClean="0">
                <a:solidFill>
                  <a:srgbClr val="FFFFFF"/>
                </a:solidFill>
              </a:rPr>
              <a:pPr/>
              <a:t>‹#›</a:t>
            </a:fld>
            <a:endParaRPr lang="en-GB" dirty="0">
              <a:solidFill>
                <a:srgbClr val="FFFFFF"/>
              </a:solidFill>
            </a:endParaRPr>
          </a:p>
        </p:txBody>
      </p:sp>
      <p:grpSp>
        <p:nvGrpSpPr>
          <p:cNvPr id="13" name="Grupo 193"/>
          <p:cNvGrpSpPr/>
          <p:nvPr userDrawn="1"/>
        </p:nvGrpSpPr>
        <p:grpSpPr>
          <a:xfrm>
            <a:off x="1480900" y="1570037"/>
            <a:ext cx="776287" cy="582613"/>
            <a:chOff x="10122477" y="5071334"/>
            <a:chExt cx="776287" cy="582613"/>
          </a:xfrm>
          <a:solidFill>
            <a:schemeClr val="accent6">
              <a:lumMod val="60000"/>
              <a:lumOff val="40000"/>
            </a:schemeClr>
          </a:solidFill>
        </p:grpSpPr>
        <p:sp>
          <p:nvSpPr>
            <p:cNvPr id="15" name="Freeform 102"/>
            <p:cNvSpPr>
              <a:spLocks/>
            </p:cNvSpPr>
            <p:nvPr/>
          </p:nvSpPr>
          <p:spPr bwMode="auto">
            <a:xfrm>
              <a:off x="10608252" y="5071334"/>
              <a:ext cx="290512" cy="582613"/>
            </a:xfrm>
            <a:custGeom>
              <a:avLst/>
              <a:gdLst>
                <a:gd name="T0" fmla="*/ 953 w 953"/>
                <a:gd name="T1" fmla="*/ 1905 h 1905"/>
                <a:gd name="T2" fmla="*/ 953 w 953"/>
                <a:gd name="T3" fmla="*/ 953 h 1905"/>
                <a:gd name="T4" fmla="*/ 318 w 953"/>
                <a:gd name="T5" fmla="*/ 953 h 1905"/>
                <a:gd name="T6" fmla="*/ 953 w 953"/>
                <a:gd name="T7" fmla="*/ 318 h 1905"/>
                <a:gd name="T8" fmla="*/ 953 w 953"/>
                <a:gd name="T9" fmla="*/ 0 h 1905"/>
                <a:gd name="T10" fmla="*/ 0 w 953"/>
                <a:gd name="T11" fmla="*/ 953 h 1905"/>
                <a:gd name="T12" fmla="*/ 0 w 953"/>
                <a:gd name="T13" fmla="*/ 1905 h 1905"/>
                <a:gd name="T14" fmla="*/ 953 w 953"/>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905">
                  <a:moveTo>
                    <a:pt x="953" y="1905"/>
                  </a:moveTo>
                  <a:cubicBezTo>
                    <a:pt x="953" y="953"/>
                    <a:pt x="953" y="953"/>
                    <a:pt x="953" y="953"/>
                  </a:cubicBezTo>
                  <a:cubicBezTo>
                    <a:pt x="318" y="953"/>
                    <a:pt x="318" y="953"/>
                    <a:pt x="318" y="953"/>
                  </a:cubicBezTo>
                  <a:cubicBezTo>
                    <a:pt x="318" y="603"/>
                    <a:pt x="603" y="318"/>
                    <a:pt x="953" y="318"/>
                  </a:cubicBezTo>
                  <a:cubicBezTo>
                    <a:pt x="953" y="0"/>
                    <a:pt x="953" y="0"/>
                    <a:pt x="953" y="0"/>
                  </a:cubicBezTo>
                  <a:cubicBezTo>
                    <a:pt x="428" y="0"/>
                    <a:pt x="0" y="428"/>
                    <a:pt x="0" y="953"/>
                  </a:cubicBezTo>
                  <a:cubicBezTo>
                    <a:pt x="0" y="1905"/>
                    <a:pt x="0" y="1905"/>
                    <a:pt x="0" y="1905"/>
                  </a:cubicBezTo>
                  <a:lnTo>
                    <a:pt x="953" y="1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sp>
          <p:nvSpPr>
            <p:cNvPr id="17" name="Freeform 103"/>
            <p:cNvSpPr>
              <a:spLocks/>
            </p:cNvSpPr>
            <p:nvPr/>
          </p:nvSpPr>
          <p:spPr bwMode="auto">
            <a:xfrm>
              <a:off x="10122477" y="5071334"/>
              <a:ext cx="292100" cy="582613"/>
            </a:xfrm>
            <a:custGeom>
              <a:avLst/>
              <a:gdLst>
                <a:gd name="T0" fmla="*/ 953 w 953"/>
                <a:gd name="T1" fmla="*/ 1905 h 1905"/>
                <a:gd name="T2" fmla="*/ 953 w 953"/>
                <a:gd name="T3" fmla="*/ 953 h 1905"/>
                <a:gd name="T4" fmla="*/ 318 w 953"/>
                <a:gd name="T5" fmla="*/ 953 h 1905"/>
                <a:gd name="T6" fmla="*/ 953 w 953"/>
                <a:gd name="T7" fmla="*/ 318 h 1905"/>
                <a:gd name="T8" fmla="*/ 953 w 953"/>
                <a:gd name="T9" fmla="*/ 0 h 1905"/>
                <a:gd name="T10" fmla="*/ 0 w 953"/>
                <a:gd name="T11" fmla="*/ 953 h 1905"/>
                <a:gd name="T12" fmla="*/ 0 w 953"/>
                <a:gd name="T13" fmla="*/ 1905 h 1905"/>
                <a:gd name="T14" fmla="*/ 953 w 953"/>
                <a:gd name="T15" fmla="*/ 1905 h 1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905">
                  <a:moveTo>
                    <a:pt x="953" y="1905"/>
                  </a:moveTo>
                  <a:cubicBezTo>
                    <a:pt x="953" y="953"/>
                    <a:pt x="953" y="953"/>
                    <a:pt x="953" y="953"/>
                  </a:cubicBezTo>
                  <a:cubicBezTo>
                    <a:pt x="318" y="953"/>
                    <a:pt x="318" y="953"/>
                    <a:pt x="318" y="953"/>
                  </a:cubicBezTo>
                  <a:cubicBezTo>
                    <a:pt x="318" y="603"/>
                    <a:pt x="602" y="318"/>
                    <a:pt x="953" y="318"/>
                  </a:cubicBezTo>
                  <a:cubicBezTo>
                    <a:pt x="953" y="0"/>
                    <a:pt x="953" y="0"/>
                    <a:pt x="953" y="0"/>
                  </a:cubicBezTo>
                  <a:cubicBezTo>
                    <a:pt x="427" y="0"/>
                    <a:pt x="0" y="428"/>
                    <a:pt x="0" y="953"/>
                  </a:cubicBezTo>
                  <a:cubicBezTo>
                    <a:pt x="0" y="1905"/>
                    <a:pt x="0" y="1905"/>
                    <a:pt x="0" y="1905"/>
                  </a:cubicBezTo>
                  <a:lnTo>
                    <a:pt x="953" y="1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grpSp>
    </p:spTree>
    <p:extLst>
      <p:ext uri="{BB962C8B-B14F-4D97-AF65-F5344CB8AC3E}">
        <p14:creationId xmlns:p14="http://schemas.microsoft.com/office/powerpoint/2010/main" val="1066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Foot only">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3" name="Rectángulo 7"/>
          <p:cNvSpPr/>
          <p:nvPr userDrawn="1"/>
        </p:nvSpPr>
        <p:spPr>
          <a:xfrm>
            <a:off x="11515727" y="6430587"/>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fld id="{A984B596-711D-462F-9DC5-A2F8E5A9A7E7}" type="slidenum">
              <a:rPr lang="en-GB" sz="1400"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09771310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taFest Break Time">
  <p:cSld name="DataFest Break Time">
    <p:spTree>
      <p:nvGrpSpPr>
        <p:cNvPr id="1" name="Shape 346"/>
        <p:cNvGrpSpPr/>
        <p:nvPr/>
      </p:nvGrpSpPr>
      <p:grpSpPr>
        <a:xfrm>
          <a:off x="0" y="0"/>
          <a:ext cx="0" cy="0"/>
          <a:chOff x="0" y="0"/>
          <a:chExt cx="0" cy="0"/>
        </a:xfrm>
      </p:grpSpPr>
      <p:sp>
        <p:nvSpPr>
          <p:cNvPr id="347" name="Google Shape;347;p185"/>
          <p:cNvSpPr txBox="1"/>
          <p:nvPr/>
        </p:nvSpPr>
        <p:spPr>
          <a:xfrm>
            <a:off x="3322002" y="3557256"/>
            <a:ext cx="527858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300"/>
              <a:buFont typeface="Calibri"/>
              <a:buNone/>
            </a:pPr>
            <a:r>
              <a:rPr lang="en-US" sz="6300">
                <a:solidFill>
                  <a:schemeClr val="dk1"/>
                </a:solidFill>
                <a:latin typeface="Calibri"/>
                <a:ea typeface="Calibri"/>
                <a:cs typeface="Calibri"/>
                <a:sym typeface="Calibri"/>
              </a:rPr>
              <a:t>Break Time</a:t>
            </a:r>
            <a:endParaRPr sz="6300">
              <a:solidFill>
                <a:schemeClr val="dk1"/>
              </a:solidFill>
              <a:latin typeface="Calibri"/>
              <a:ea typeface="Calibri"/>
              <a:cs typeface="Calibri"/>
              <a:sym typeface="Calibri"/>
            </a:endParaRPr>
          </a:p>
        </p:txBody>
      </p:sp>
      <p:pic>
        <p:nvPicPr>
          <p:cNvPr id="348" name="Google Shape;348;p185"/>
          <p:cNvPicPr preferRelativeResize="0"/>
          <p:nvPr/>
        </p:nvPicPr>
        <p:blipFill rotWithShape="1">
          <a:blip r:embed="rId2">
            <a:alphaModFix/>
          </a:blip>
          <a:srcRect/>
          <a:stretch/>
        </p:blipFill>
        <p:spPr>
          <a:xfrm>
            <a:off x="695426" y="5875151"/>
            <a:ext cx="1717271" cy="694863"/>
          </a:xfrm>
          <a:prstGeom prst="rect">
            <a:avLst/>
          </a:prstGeom>
          <a:noFill/>
          <a:ln>
            <a:noFill/>
          </a:ln>
        </p:spPr>
      </p:pic>
      <p:grpSp>
        <p:nvGrpSpPr>
          <p:cNvPr id="349" name="Google Shape;349;p185"/>
          <p:cNvGrpSpPr/>
          <p:nvPr/>
        </p:nvGrpSpPr>
        <p:grpSpPr>
          <a:xfrm>
            <a:off x="4329011" y="1753986"/>
            <a:ext cx="3356584" cy="1791550"/>
            <a:chOff x="4393006" y="1608138"/>
            <a:chExt cx="3903093" cy="2083245"/>
          </a:xfrm>
        </p:grpSpPr>
        <p:sp>
          <p:nvSpPr>
            <p:cNvPr id="350" name="Google Shape;350;p185"/>
            <p:cNvSpPr/>
            <p:nvPr/>
          </p:nvSpPr>
          <p:spPr>
            <a:xfrm>
              <a:off x="5481125" y="2121723"/>
              <a:ext cx="101021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9600"/>
                <a:buFont typeface="Calibri"/>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grpSp>
          <p:nvGrpSpPr>
            <p:cNvPr id="351" name="Google Shape;351;p185"/>
            <p:cNvGrpSpPr/>
            <p:nvPr/>
          </p:nvGrpSpPr>
          <p:grpSpPr>
            <a:xfrm>
              <a:off x="4393006" y="1610825"/>
              <a:ext cx="1075656" cy="1932926"/>
              <a:chOff x="1617663" y="858838"/>
              <a:chExt cx="1993900" cy="3582988"/>
            </a:xfrm>
          </p:grpSpPr>
          <p:sp>
            <p:nvSpPr>
              <p:cNvPr id="352" name="Google Shape;352;p185"/>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3" name="Google Shape;353;p185"/>
              <p:cNvSpPr/>
              <p:nvPr/>
            </p:nvSpPr>
            <p:spPr>
              <a:xfrm>
                <a:off x="2494552" y="858838"/>
                <a:ext cx="282575" cy="581026"/>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54" name="Google Shape;354;p185"/>
            <p:cNvGrpSpPr/>
            <p:nvPr/>
          </p:nvGrpSpPr>
          <p:grpSpPr>
            <a:xfrm>
              <a:off x="6623975" y="1608138"/>
              <a:ext cx="1672124" cy="1953097"/>
              <a:chOff x="6872288" y="1608138"/>
              <a:chExt cx="1936750" cy="2262188"/>
            </a:xfrm>
          </p:grpSpPr>
          <p:sp>
            <p:nvSpPr>
              <p:cNvPr id="355" name="Google Shape;355;p185"/>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6" name="Google Shape;356;p185"/>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7" name="Google Shape;357;p185"/>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pic>
        <p:nvPicPr>
          <p:cNvPr id="358" name="Google Shape;358;p1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5489" y="5564111"/>
            <a:ext cx="2587777" cy="2587777"/>
          </a:xfrm>
          <a:prstGeom prst="rect">
            <a:avLst/>
          </a:prstGeom>
          <a:noFill/>
          <a:ln>
            <a:noFill/>
          </a:ln>
        </p:spPr>
      </p:pic>
      <p:pic>
        <p:nvPicPr>
          <p:cNvPr id="359" name="Google Shape;359;p1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48728" y="1552166"/>
            <a:ext cx="947380" cy="947380"/>
          </a:xfrm>
          <a:prstGeom prst="rect">
            <a:avLst/>
          </a:prstGeom>
          <a:noFill/>
          <a:ln>
            <a:noFill/>
          </a:ln>
        </p:spPr>
      </p:pic>
      <p:pic>
        <p:nvPicPr>
          <p:cNvPr id="360" name="Google Shape;360;p185"/>
          <p:cNvPicPr preferRelativeResize="0"/>
          <p:nvPr/>
        </p:nvPicPr>
        <p:blipFill rotWithShape="1">
          <a:blip r:embed="rId5">
            <a:alphaModFix/>
          </a:blip>
          <a:srcRect/>
          <a:stretch/>
        </p:blipFill>
        <p:spPr>
          <a:xfrm>
            <a:off x="10185991" y="457961"/>
            <a:ext cx="1700674" cy="1700674"/>
          </a:xfrm>
          <a:prstGeom prst="rect">
            <a:avLst/>
          </a:prstGeom>
          <a:noFill/>
          <a:ln>
            <a:noFill/>
          </a:ln>
        </p:spPr>
      </p:pic>
      <p:pic>
        <p:nvPicPr>
          <p:cNvPr id="361" name="Google Shape;361;p18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55672">
            <a:off x="9665418" y="4196102"/>
            <a:ext cx="1944042" cy="1015663"/>
          </a:xfrm>
          <a:prstGeom prst="rect">
            <a:avLst/>
          </a:prstGeom>
          <a:noFill/>
          <a:ln>
            <a:noFill/>
          </a:ln>
        </p:spPr>
      </p:pic>
      <p:sp>
        <p:nvSpPr>
          <p:cNvPr id="362" name="Google Shape;362;p185"/>
          <p:cNvSpPr/>
          <p:nvPr/>
        </p:nvSpPr>
        <p:spPr>
          <a:xfrm>
            <a:off x="2074572" y="2911866"/>
            <a:ext cx="291731" cy="29173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3" name="Google Shape;363;p18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7891" y="832550"/>
            <a:ext cx="1942547" cy="1942547"/>
          </a:xfrm>
          <a:prstGeom prst="rect">
            <a:avLst/>
          </a:prstGeom>
          <a:noFill/>
          <a:ln>
            <a:noFill/>
          </a:ln>
        </p:spPr>
      </p:pic>
      <p:sp>
        <p:nvSpPr>
          <p:cNvPr id="364" name="Google Shape;364;p185"/>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par>
                                <p:cTn id="8" presetID="10" presetClass="entr" presetSubtype="0" fill="hold" nodeType="withEffect">
                                  <p:stCondLst>
                                    <p:cond delay="50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500"/>
                                        <p:tgtEl>
                                          <p:spTgt spid="363"/>
                                        </p:tgtEl>
                                      </p:cBhvr>
                                    </p:animEffect>
                                  </p:childTnLst>
                                </p:cTn>
                              </p:par>
                              <p:par>
                                <p:cTn id="11" presetID="10" presetClass="entr" presetSubtype="0" fill="hold" nodeType="withEffect">
                                  <p:stCondLst>
                                    <p:cond delay="500"/>
                                  </p:stCondLst>
                                  <p:childTnLst>
                                    <p:set>
                                      <p:cBhvr>
                                        <p:cTn id="12" dur="1" fill="hold">
                                          <p:stCondLst>
                                            <p:cond delay="0"/>
                                          </p:stCondLst>
                                        </p:cTn>
                                        <p:tgtEl>
                                          <p:spTgt spid="362"/>
                                        </p:tgtEl>
                                        <p:attrNameLst>
                                          <p:attrName>style.visibility</p:attrName>
                                        </p:attrNameLst>
                                      </p:cBhvr>
                                      <p:to>
                                        <p:strVal val="visible"/>
                                      </p:to>
                                    </p:set>
                                    <p:animEffect transition="in" filter="fade">
                                      <p:cBhvr>
                                        <p:cTn id="13" dur="500"/>
                                        <p:tgtEl>
                                          <p:spTgt spid="362"/>
                                        </p:tgtEl>
                                      </p:cBhvr>
                                    </p:animEffect>
                                  </p:childTnLst>
                                </p:cTn>
                              </p:par>
                              <p:par>
                                <p:cTn id="14" presetID="10" presetClass="entr" presetSubtype="0" fill="hold" nodeType="withEffect">
                                  <p:stCondLst>
                                    <p:cond delay="50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par>
                                <p:cTn id="17" presetID="10" presetClass="entr" presetSubtype="0" fill="hold" nodeType="withEffect">
                                  <p:stCondLst>
                                    <p:cond delay="500"/>
                                  </p:stCondLst>
                                  <p:childTnLst>
                                    <p:set>
                                      <p:cBhvr>
                                        <p:cTn id="18" dur="1" fill="hold">
                                          <p:stCondLst>
                                            <p:cond delay="0"/>
                                          </p:stCondLst>
                                        </p:cTn>
                                        <p:tgtEl>
                                          <p:spTgt spid="359"/>
                                        </p:tgtEl>
                                        <p:attrNameLst>
                                          <p:attrName>style.visibility</p:attrName>
                                        </p:attrNameLst>
                                      </p:cBhvr>
                                      <p:to>
                                        <p:strVal val="visible"/>
                                      </p:to>
                                    </p:set>
                                    <p:animEffect transition="in" filter="fade">
                                      <p:cBhvr>
                                        <p:cTn id="19" dur="500"/>
                                        <p:tgtEl>
                                          <p:spTgt spid="359"/>
                                        </p:tgtEl>
                                      </p:cBhvr>
                                    </p:animEffect>
                                  </p:childTnLst>
                                </p:cTn>
                              </p:par>
                              <p:par>
                                <p:cTn id="20" presetID="10" presetClass="entr" presetSubtype="0" fill="hold" nodeType="withEffect">
                                  <p:stCondLst>
                                    <p:cond delay="500"/>
                                  </p:stCondLst>
                                  <p:childTnLst>
                                    <p:set>
                                      <p:cBhvr>
                                        <p:cTn id="21" dur="1" fill="hold">
                                          <p:stCondLst>
                                            <p:cond delay="0"/>
                                          </p:stCondLst>
                                        </p:cTn>
                                        <p:tgtEl>
                                          <p:spTgt spid="360"/>
                                        </p:tgtEl>
                                        <p:attrNameLst>
                                          <p:attrName>style.visibility</p:attrName>
                                        </p:attrNameLst>
                                      </p:cBhvr>
                                      <p:to>
                                        <p:strVal val="visible"/>
                                      </p:to>
                                    </p:set>
                                    <p:animEffect transition="in" filter="fade">
                                      <p:cBhvr>
                                        <p:cTn id="22" dur="500"/>
                                        <p:tgtEl>
                                          <p:spTgt spid="360"/>
                                        </p:tgtEl>
                                      </p:cBhvr>
                                    </p:animEffect>
                                  </p:childTnLst>
                                </p:cTn>
                              </p:par>
                              <p:par>
                                <p:cTn id="23" presetID="10" presetClass="entr" presetSubtype="0" fill="hold" nodeType="withEffect">
                                  <p:stCondLst>
                                    <p:cond delay="50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enodo logo only">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Tree>
    <p:extLst>
      <p:ext uri="{BB962C8B-B14F-4D97-AF65-F5344CB8AC3E}">
        <p14:creationId xmlns:p14="http://schemas.microsoft.com/office/powerpoint/2010/main" val="3687036408"/>
      </p:ext>
    </p:extLst>
  </p:cSld>
  <p:clrMapOvr>
    <a:masterClrMapping/>
  </p:clrMapOvr>
  <p:hf sldNum="0"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pic>
        <p:nvPicPr>
          <p:cNvPr id="5" name="Picture Placeholder 15" descr="FQSK882ALP.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2"/>
            <a:ext cx="12193043" cy="5010151"/>
          </a:xfrm>
          <a:prstGeom prst="rect">
            <a:avLst/>
          </a:prstGeom>
        </p:spPr>
      </p:pic>
      <p:sp>
        <p:nvSpPr>
          <p:cNvPr id="8" name="Rectangle 24"/>
          <p:cNvSpPr/>
          <p:nvPr userDrawn="1"/>
        </p:nvSpPr>
        <p:spPr>
          <a:xfrm>
            <a:off x="-9526" y="-2"/>
            <a:ext cx="12193043" cy="5010155"/>
          </a:xfrm>
          <a:prstGeom prst="rect">
            <a:avLst/>
          </a:prstGeom>
          <a:solidFill>
            <a:schemeClr val="accent2">
              <a:lumMod val="75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lIns="243755" tIns="121879" rIns="243755" bIns="121879" anchor="ctr"/>
          <a:lstStyle/>
          <a:p>
            <a:pPr algn="ctr" defTabSz="1088611">
              <a:defRPr/>
            </a:pPr>
            <a:endParaRPr lang="en-US" dirty="0">
              <a:solidFill>
                <a:srgbClr val="E7473F">
                  <a:lumMod val="50000"/>
                </a:srgbClr>
              </a:solidFill>
              <a:latin typeface="Calibri Light"/>
            </a:endParaRPr>
          </a:p>
        </p:txBody>
      </p:sp>
      <p:grpSp>
        <p:nvGrpSpPr>
          <p:cNvPr id="10" name="Group 25"/>
          <p:cNvGrpSpPr>
            <a:grpSpLocks/>
          </p:cNvGrpSpPr>
          <p:nvPr/>
        </p:nvGrpSpPr>
        <p:grpSpPr bwMode="auto">
          <a:xfrm>
            <a:off x="2499940" y="2322034"/>
            <a:ext cx="7190789" cy="4020502"/>
            <a:chOff x="1763688" y="1124744"/>
            <a:chExt cx="5652564" cy="3166095"/>
          </a:xfrm>
        </p:grpSpPr>
        <p:sp>
          <p:nvSpPr>
            <p:cNvPr id="12" name="Rectangle 26"/>
            <p:cNvSpPr/>
            <p:nvPr/>
          </p:nvSpPr>
          <p:spPr>
            <a:xfrm>
              <a:off x="2699865" y="1398049"/>
              <a:ext cx="3744084" cy="230437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8611">
                <a:defRPr/>
              </a:pPr>
              <a:endParaRPr lang="en-US">
                <a:solidFill>
                  <a:srgbClr val="FFFFFF"/>
                </a:solidFill>
              </a:endParaRPr>
            </a:p>
          </p:txBody>
        </p:sp>
        <p:pic>
          <p:nvPicPr>
            <p:cNvPr id="13" name="Picture 3" descr="F:\Trabajos\Envato\Graphic River\Duckson\Elements\laptop.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Marcador de posición de imagen 2"/>
          <p:cNvSpPr>
            <a:spLocks noGrp="1"/>
          </p:cNvSpPr>
          <p:nvPr>
            <p:ph type="pic" sz="quarter" idx="12"/>
          </p:nvPr>
        </p:nvSpPr>
        <p:spPr>
          <a:xfrm>
            <a:off x="3933825" y="2669030"/>
            <a:ext cx="4333875" cy="2762250"/>
          </a:xfrm>
        </p:spPr>
        <p:txBody>
          <a:bodyPr/>
          <a:lstStyle/>
          <a:p>
            <a:r>
              <a:rPr lang="en-US" dirty="0"/>
              <a:t>Click icon to add picture</a:t>
            </a:r>
            <a:endParaRPr lang="en-GB" dirty="0"/>
          </a:p>
        </p:txBody>
      </p:sp>
      <p:sp>
        <p:nvSpPr>
          <p:cNvPr id="16" name="Título 1"/>
          <p:cNvSpPr>
            <a:spLocks noGrp="1"/>
          </p:cNvSpPr>
          <p:nvPr>
            <p:ph type="title" hasCustomPrompt="1"/>
          </p:nvPr>
        </p:nvSpPr>
        <p:spPr>
          <a:xfrm>
            <a:off x="695323" y="574679"/>
            <a:ext cx="10725152" cy="530271"/>
          </a:xfrm>
        </p:spPr>
        <p:txBody>
          <a:bodyPr anchor="b" anchorCtr="0">
            <a:noAutofit/>
          </a:bodyPr>
          <a:lstStyle>
            <a:lvl1pPr algn="ctr">
              <a:defRPr sz="4400" b="1">
                <a:solidFill>
                  <a:schemeClr val="bg2"/>
                </a:solidFill>
              </a:defRPr>
            </a:lvl1pPr>
          </a:lstStyle>
          <a:p>
            <a:r>
              <a:rPr lang="es-ES" dirty="0" err="1"/>
              <a:t>Slide</a:t>
            </a:r>
            <a:r>
              <a:rPr lang="es-ES" dirty="0"/>
              <a:t> </a:t>
            </a:r>
            <a:r>
              <a:rPr lang="es-ES" dirty="0" err="1"/>
              <a:t>Title</a:t>
            </a:r>
            <a:endParaRPr lang="en-GB" dirty="0"/>
          </a:p>
        </p:txBody>
      </p:sp>
      <p:sp>
        <p:nvSpPr>
          <p:cNvPr id="17" name="Marcador de texto 15"/>
          <p:cNvSpPr>
            <a:spLocks noGrp="1"/>
          </p:cNvSpPr>
          <p:nvPr>
            <p:ph type="body" sz="quarter" idx="13" hasCustomPrompt="1"/>
          </p:nvPr>
        </p:nvSpPr>
        <p:spPr>
          <a:xfrm>
            <a:off x="695327" y="1217082"/>
            <a:ext cx="10725151" cy="372031"/>
          </a:xfrm>
        </p:spPr>
        <p:txBody>
          <a:bodyPr lIns="0">
            <a:noAutofit/>
          </a:bodyPr>
          <a:lstStyle>
            <a:lvl1pPr algn="ctr">
              <a:defRPr sz="3200">
                <a:solidFill>
                  <a:schemeClr val="bg2"/>
                </a:solidFill>
              </a:defRPr>
            </a:lvl1pPr>
          </a:lstStyle>
          <a:p>
            <a:pPr lvl="0"/>
            <a:r>
              <a:rPr lang="es-ES" dirty="0" err="1"/>
              <a:t>Subtitle</a:t>
            </a:r>
            <a:endParaRPr lang="es-ES" dirty="0"/>
          </a:p>
        </p:txBody>
      </p:sp>
    </p:spTree>
    <p:extLst>
      <p:ext uri="{BB962C8B-B14F-4D97-AF65-F5344CB8AC3E}">
        <p14:creationId xmlns:p14="http://schemas.microsoft.com/office/powerpoint/2010/main" val="304197880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Marcador de posición de imagen 2"/>
          <p:cNvSpPr>
            <a:spLocks noGrp="1"/>
          </p:cNvSpPr>
          <p:nvPr>
            <p:ph type="pic" sz="quarter" idx="10"/>
          </p:nvPr>
        </p:nvSpPr>
        <p:spPr>
          <a:xfrm>
            <a:off x="0" y="0"/>
            <a:ext cx="12192000" cy="6858000"/>
          </a:xfrm>
        </p:spPr>
        <p:txBody>
          <a:bodyPr/>
          <a:lstStyle/>
          <a:p>
            <a:r>
              <a:rPr lang="en-US"/>
              <a:t>Click icon to add picture</a:t>
            </a:r>
            <a:endParaRPr lang="en-GB"/>
          </a:p>
        </p:txBody>
      </p:sp>
    </p:spTree>
    <p:extLst>
      <p:ext uri="{BB962C8B-B14F-4D97-AF65-F5344CB8AC3E}">
        <p14:creationId xmlns:p14="http://schemas.microsoft.com/office/powerpoint/2010/main" val="3837596613"/>
      </p:ext>
    </p:extLst>
  </p:cSld>
  <p:clrMapOvr>
    <a:masterClrMapping/>
  </p:clrMapOvr>
  <p:hf sldNum="0"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80704"/>
      </p:ext>
    </p:extLst>
  </p:cSld>
  <p:clrMapOvr>
    <a:masterClrMapping/>
  </p:clrMapOvr>
  <p:hf sldNum="0"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Break Time">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5" name="Rectángulo 4"/>
          <p:cNvSpPr/>
          <p:nvPr userDrawn="1"/>
        </p:nvSpPr>
        <p:spPr>
          <a:xfrm>
            <a:off x="0" y="0"/>
            <a:ext cx="12192000" cy="6304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6" name="CuadroTexto 15"/>
          <p:cNvSpPr txBox="1"/>
          <p:nvPr userDrawn="1"/>
        </p:nvSpPr>
        <p:spPr>
          <a:xfrm>
            <a:off x="3549532" y="3535097"/>
            <a:ext cx="5278582" cy="1015663"/>
          </a:xfrm>
          <a:prstGeom prst="rect">
            <a:avLst/>
          </a:prstGeom>
          <a:noFill/>
        </p:spPr>
        <p:txBody>
          <a:bodyPr wrap="square" rtlCol="0">
            <a:spAutoFit/>
          </a:bodyPr>
          <a:lstStyle/>
          <a:p>
            <a:pPr algn="ctr"/>
            <a:r>
              <a:rPr lang="en-GB" sz="6000" dirty="0">
                <a:solidFill>
                  <a:srgbClr val="E7473F"/>
                </a:solidFill>
              </a:rPr>
              <a:t>Break Time</a:t>
            </a:r>
          </a:p>
        </p:txBody>
      </p:sp>
      <p:sp>
        <p:nvSpPr>
          <p:cNvPr id="2" name="Rectángulo 1"/>
          <p:cNvSpPr/>
          <p:nvPr userDrawn="1"/>
        </p:nvSpPr>
        <p:spPr>
          <a:xfrm>
            <a:off x="5431732" y="2121723"/>
            <a:ext cx="931695" cy="1355192"/>
          </a:xfrm>
          <a:prstGeom prst="rect">
            <a:avLst/>
          </a:prstGeom>
        </p:spPr>
        <p:txBody>
          <a:bodyPr wrap="none">
            <a:spAutoFit/>
          </a:bodyPr>
          <a:lstStyle/>
          <a:p>
            <a:r>
              <a:rPr lang="en-GB" sz="9600" dirty="0">
                <a:solidFill>
                  <a:srgbClr val="B2B2B2"/>
                </a:solidFill>
              </a:rPr>
              <a:t>&amp;</a:t>
            </a:r>
            <a:endParaRPr lang="en-GB" dirty="0">
              <a:solidFill>
                <a:srgbClr val="424242"/>
              </a:solidFill>
            </a:endParaRPr>
          </a:p>
        </p:txBody>
      </p:sp>
      <p:grpSp>
        <p:nvGrpSpPr>
          <p:cNvPr id="15" name="Grupo 14"/>
          <p:cNvGrpSpPr/>
          <p:nvPr userDrawn="1"/>
        </p:nvGrpSpPr>
        <p:grpSpPr>
          <a:xfrm>
            <a:off x="4343129" y="1610825"/>
            <a:ext cx="1075656" cy="1932926"/>
            <a:chOff x="1617663" y="858838"/>
            <a:chExt cx="1993900" cy="3582988"/>
          </a:xfrm>
          <a:solidFill>
            <a:schemeClr val="accent6"/>
          </a:solidFill>
        </p:grpSpPr>
        <p:sp>
          <p:nvSpPr>
            <p:cNvPr id="13" name="Freeform 5"/>
            <p:cNvSpPr>
              <a:spLocks noEditPoints="1"/>
            </p:cNvSpPr>
            <p:nvPr userDrawn="1"/>
          </p:nvSpPr>
          <p:spPr bwMode="auto">
            <a:xfrm>
              <a:off x="1617663" y="1566863"/>
              <a:ext cx="1993900" cy="2874963"/>
            </a:xfrm>
            <a:custGeom>
              <a:avLst/>
              <a:gdLst>
                <a:gd name="T0" fmla="*/ 1147 w 1193"/>
                <a:gd name="T1" fmla="*/ 253 h 1722"/>
                <a:gd name="T2" fmla="*/ 1126 w 1193"/>
                <a:gd name="T3" fmla="*/ 253 h 1722"/>
                <a:gd name="T4" fmla="*/ 1014 w 1193"/>
                <a:gd name="T5" fmla="*/ 27 h 1722"/>
                <a:gd name="T6" fmla="*/ 974 w 1193"/>
                <a:gd name="T7" fmla="*/ 0 h 1722"/>
                <a:gd name="T8" fmla="*/ 219 w 1193"/>
                <a:gd name="T9" fmla="*/ 0 h 1722"/>
                <a:gd name="T10" fmla="*/ 178 w 1193"/>
                <a:gd name="T11" fmla="*/ 27 h 1722"/>
                <a:gd name="T12" fmla="*/ 66 w 1193"/>
                <a:gd name="T13" fmla="*/ 253 h 1722"/>
                <a:gd name="T14" fmla="*/ 45 w 1193"/>
                <a:gd name="T15" fmla="*/ 253 h 1722"/>
                <a:gd name="T16" fmla="*/ 0 w 1193"/>
                <a:gd name="T17" fmla="*/ 298 h 1722"/>
                <a:gd name="T18" fmla="*/ 45 w 1193"/>
                <a:gd name="T19" fmla="*/ 343 h 1722"/>
                <a:gd name="T20" fmla="*/ 54 w 1193"/>
                <a:gd name="T21" fmla="*/ 343 h 1722"/>
                <a:gd name="T22" fmla="*/ 176 w 1193"/>
                <a:gd name="T23" fmla="*/ 1681 h 1722"/>
                <a:gd name="T24" fmla="*/ 221 w 1193"/>
                <a:gd name="T25" fmla="*/ 1722 h 1722"/>
                <a:gd name="T26" fmla="*/ 974 w 1193"/>
                <a:gd name="T27" fmla="*/ 1722 h 1722"/>
                <a:gd name="T28" fmla="*/ 1019 w 1193"/>
                <a:gd name="T29" fmla="*/ 1681 h 1722"/>
                <a:gd name="T30" fmla="*/ 1040 w 1193"/>
                <a:gd name="T31" fmla="*/ 1443 h 1722"/>
                <a:gd name="T32" fmla="*/ 1045 w 1193"/>
                <a:gd name="T33" fmla="*/ 1424 h 1722"/>
                <a:gd name="T34" fmla="*/ 1045 w 1193"/>
                <a:gd name="T35" fmla="*/ 1415 h 1722"/>
                <a:gd name="T36" fmla="*/ 1138 w 1193"/>
                <a:gd name="T37" fmla="*/ 343 h 1722"/>
                <a:gd name="T38" fmla="*/ 1147 w 1193"/>
                <a:gd name="T39" fmla="*/ 343 h 1722"/>
                <a:gd name="T40" fmla="*/ 1193 w 1193"/>
                <a:gd name="T41" fmla="*/ 298 h 1722"/>
                <a:gd name="T42" fmla="*/ 1147 w 1193"/>
                <a:gd name="T43" fmla="*/ 253 h 1722"/>
                <a:gd name="T44" fmla="*/ 1033 w 1193"/>
                <a:gd name="T45" fmla="*/ 505 h 1722"/>
                <a:gd name="T46" fmla="*/ 157 w 1193"/>
                <a:gd name="T47" fmla="*/ 505 h 1722"/>
                <a:gd name="T48" fmla="*/ 143 w 1193"/>
                <a:gd name="T49" fmla="*/ 343 h 1722"/>
                <a:gd name="T50" fmla="*/ 1047 w 1193"/>
                <a:gd name="T51" fmla="*/ 343 h 1722"/>
                <a:gd name="T52" fmla="*/ 1033 w 1193"/>
                <a:gd name="T53" fmla="*/ 505 h 1722"/>
                <a:gd name="T54" fmla="*/ 952 w 1193"/>
                <a:gd name="T55" fmla="*/ 1381 h 1722"/>
                <a:gd name="T56" fmla="*/ 238 w 1193"/>
                <a:gd name="T57" fmla="*/ 1381 h 1722"/>
                <a:gd name="T58" fmla="*/ 166 w 1193"/>
                <a:gd name="T59" fmla="*/ 596 h 1722"/>
                <a:gd name="T60" fmla="*/ 1024 w 1193"/>
                <a:gd name="T61" fmla="*/ 596 h 1722"/>
                <a:gd name="T62" fmla="*/ 952 w 1193"/>
                <a:gd name="T63" fmla="*/ 1381 h 1722"/>
                <a:gd name="T64" fmla="*/ 247 w 1193"/>
                <a:gd name="T65" fmla="*/ 93 h 1722"/>
                <a:gd name="T66" fmla="*/ 943 w 1193"/>
                <a:gd name="T67" fmla="*/ 93 h 1722"/>
                <a:gd name="T68" fmla="*/ 1024 w 1193"/>
                <a:gd name="T69" fmla="*/ 253 h 1722"/>
                <a:gd name="T70" fmla="*/ 166 w 1193"/>
                <a:gd name="T71" fmla="*/ 253 h 1722"/>
                <a:gd name="T72" fmla="*/ 247 w 1193"/>
                <a:gd name="T73" fmla="*/ 93 h 1722"/>
                <a:gd name="T74" fmla="*/ 259 w 1193"/>
                <a:gd name="T75" fmla="*/ 1634 h 1722"/>
                <a:gd name="T76" fmla="*/ 245 w 1193"/>
                <a:gd name="T77" fmla="*/ 1474 h 1722"/>
                <a:gd name="T78" fmla="*/ 943 w 1193"/>
                <a:gd name="T79" fmla="*/ 1474 h 1722"/>
                <a:gd name="T80" fmla="*/ 928 w 1193"/>
                <a:gd name="T81" fmla="*/ 1634 h 1722"/>
                <a:gd name="T82" fmla="*/ 259 w 1193"/>
                <a:gd name="T83" fmla="*/ 163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3" h="1722">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sp>
          <p:nvSpPr>
            <p:cNvPr id="14" name="Freeform 6"/>
            <p:cNvSpPr>
              <a:spLocks/>
            </p:cNvSpPr>
            <p:nvPr userDrawn="1"/>
          </p:nvSpPr>
          <p:spPr bwMode="auto">
            <a:xfrm>
              <a:off x="2265363" y="858838"/>
              <a:ext cx="282575" cy="581025"/>
            </a:xfrm>
            <a:custGeom>
              <a:avLst/>
              <a:gdLst>
                <a:gd name="T0" fmla="*/ 50 w 169"/>
                <a:gd name="T1" fmla="*/ 270 h 348"/>
                <a:gd name="T2" fmla="*/ 50 w 169"/>
                <a:gd name="T3" fmla="*/ 334 h 348"/>
                <a:gd name="T4" fmla="*/ 83 w 169"/>
                <a:gd name="T5" fmla="*/ 348 h 348"/>
                <a:gd name="T6" fmla="*/ 117 w 169"/>
                <a:gd name="T7" fmla="*/ 334 h 348"/>
                <a:gd name="T8" fmla="*/ 117 w 169"/>
                <a:gd name="T9" fmla="*/ 143 h 348"/>
                <a:gd name="T10" fmla="*/ 117 w 169"/>
                <a:gd name="T11" fmla="*/ 81 h 348"/>
                <a:gd name="T12" fmla="*/ 117 w 169"/>
                <a:gd name="T13" fmla="*/ 17 h 348"/>
                <a:gd name="T14" fmla="*/ 52 w 169"/>
                <a:gd name="T15" fmla="*/ 17 h 348"/>
                <a:gd name="T16" fmla="*/ 52 w 169"/>
                <a:gd name="T17" fmla="*/ 208 h 348"/>
                <a:gd name="T18" fmla="*/ 50 w 169"/>
                <a:gd name="T19" fmla="*/ 2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348">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grpSp>
      <p:grpSp>
        <p:nvGrpSpPr>
          <p:cNvPr id="23" name="Grupo 22"/>
          <p:cNvGrpSpPr/>
          <p:nvPr userDrawn="1"/>
        </p:nvGrpSpPr>
        <p:grpSpPr>
          <a:xfrm>
            <a:off x="6515912" y="1608138"/>
            <a:ext cx="1672124" cy="1953097"/>
            <a:chOff x="6872288" y="1608138"/>
            <a:chExt cx="1936750" cy="2262188"/>
          </a:xfrm>
          <a:solidFill>
            <a:schemeClr val="accent6"/>
          </a:solidFill>
        </p:grpSpPr>
        <p:sp>
          <p:nvSpPr>
            <p:cNvPr id="20" name="Freeform 10"/>
            <p:cNvSpPr>
              <a:spLocks/>
            </p:cNvSpPr>
            <p:nvPr userDrawn="1"/>
          </p:nvSpPr>
          <p:spPr bwMode="auto">
            <a:xfrm>
              <a:off x="7264401" y="3765551"/>
              <a:ext cx="625475" cy="104775"/>
            </a:xfrm>
            <a:custGeom>
              <a:avLst/>
              <a:gdLst>
                <a:gd name="T0" fmla="*/ 524 w 572"/>
                <a:gd name="T1" fmla="*/ 0 h 95"/>
                <a:gd name="T2" fmla="*/ 48 w 572"/>
                <a:gd name="T3" fmla="*/ 0 h 95"/>
                <a:gd name="T4" fmla="*/ 0 w 572"/>
                <a:gd name="T5" fmla="*/ 47 h 95"/>
                <a:gd name="T6" fmla="*/ 48 w 572"/>
                <a:gd name="T7" fmla="*/ 95 h 95"/>
                <a:gd name="T8" fmla="*/ 524 w 572"/>
                <a:gd name="T9" fmla="*/ 95 h 95"/>
                <a:gd name="T10" fmla="*/ 572 w 572"/>
                <a:gd name="T11" fmla="*/ 47 h 95"/>
                <a:gd name="T12" fmla="*/ 524 w 572"/>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572" h="95">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sp>
          <p:nvSpPr>
            <p:cNvPr id="21" name="Freeform 11"/>
            <p:cNvSpPr>
              <a:spLocks/>
            </p:cNvSpPr>
            <p:nvPr userDrawn="1"/>
          </p:nvSpPr>
          <p:spPr bwMode="auto">
            <a:xfrm>
              <a:off x="7486651" y="1608138"/>
              <a:ext cx="184150" cy="381000"/>
            </a:xfrm>
            <a:custGeom>
              <a:avLst/>
              <a:gdLst>
                <a:gd name="T0" fmla="*/ 50 w 169"/>
                <a:gd name="T1" fmla="*/ 269 h 347"/>
                <a:gd name="T2" fmla="*/ 50 w 169"/>
                <a:gd name="T3" fmla="*/ 333 h 347"/>
                <a:gd name="T4" fmla="*/ 83 w 169"/>
                <a:gd name="T5" fmla="*/ 347 h 347"/>
                <a:gd name="T6" fmla="*/ 116 w 169"/>
                <a:gd name="T7" fmla="*/ 333 h 347"/>
                <a:gd name="T8" fmla="*/ 116 w 169"/>
                <a:gd name="T9" fmla="*/ 143 h 347"/>
                <a:gd name="T10" fmla="*/ 116 w 169"/>
                <a:gd name="T11" fmla="*/ 81 h 347"/>
                <a:gd name="T12" fmla="*/ 116 w 169"/>
                <a:gd name="T13" fmla="*/ 16 h 347"/>
                <a:gd name="T14" fmla="*/ 52 w 169"/>
                <a:gd name="T15" fmla="*/ 16 h 347"/>
                <a:gd name="T16" fmla="*/ 52 w 169"/>
                <a:gd name="T17" fmla="*/ 207 h 347"/>
                <a:gd name="T18" fmla="*/ 50 w 169"/>
                <a:gd name="T19" fmla="*/ 26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347">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sp>
          <p:nvSpPr>
            <p:cNvPr id="22" name="Freeform 12"/>
            <p:cNvSpPr>
              <a:spLocks noEditPoints="1"/>
            </p:cNvSpPr>
            <p:nvPr userDrawn="1"/>
          </p:nvSpPr>
          <p:spPr bwMode="auto">
            <a:xfrm>
              <a:off x="6872288" y="2198688"/>
              <a:ext cx="1936750" cy="1462088"/>
            </a:xfrm>
            <a:custGeom>
              <a:avLst/>
              <a:gdLst>
                <a:gd name="T0" fmla="*/ 1345 w 1767"/>
                <a:gd name="T1" fmla="*/ 190 h 1333"/>
                <a:gd name="T2" fmla="*/ 1286 w 1767"/>
                <a:gd name="T3" fmla="*/ 190 h 1333"/>
                <a:gd name="T4" fmla="*/ 1286 w 1767"/>
                <a:gd name="T5" fmla="*/ 95 h 1333"/>
                <a:gd name="T6" fmla="*/ 1238 w 1767"/>
                <a:gd name="T7" fmla="*/ 48 h 1333"/>
                <a:gd name="T8" fmla="*/ 643 w 1767"/>
                <a:gd name="T9" fmla="*/ 48 h 1333"/>
                <a:gd name="T10" fmla="*/ 595 w 1767"/>
                <a:gd name="T11" fmla="*/ 95 h 1333"/>
                <a:gd name="T12" fmla="*/ 643 w 1767"/>
                <a:gd name="T13" fmla="*/ 143 h 1333"/>
                <a:gd name="T14" fmla="*/ 1191 w 1767"/>
                <a:gd name="T15" fmla="*/ 143 h 1333"/>
                <a:gd name="T16" fmla="*/ 1191 w 1767"/>
                <a:gd name="T17" fmla="*/ 1048 h 1333"/>
                <a:gd name="T18" fmla="*/ 1000 w 1767"/>
                <a:gd name="T19" fmla="*/ 1238 h 1333"/>
                <a:gd name="T20" fmla="*/ 286 w 1767"/>
                <a:gd name="T21" fmla="*/ 1238 h 1333"/>
                <a:gd name="T22" fmla="*/ 95 w 1767"/>
                <a:gd name="T23" fmla="*/ 1048 h 1333"/>
                <a:gd name="T24" fmla="*/ 95 w 1767"/>
                <a:gd name="T25" fmla="*/ 143 h 1333"/>
                <a:gd name="T26" fmla="*/ 429 w 1767"/>
                <a:gd name="T27" fmla="*/ 143 h 1333"/>
                <a:gd name="T28" fmla="*/ 429 w 1767"/>
                <a:gd name="T29" fmla="*/ 333 h 1333"/>
                <a:gd name="T30" fmla="*/ 310 w 1767"/>
                <a:gd name="T31" fmla="*/ 333 h 1333"/>
                <a:gd name="T32" fmla="*/ 262 w 1767"/>
                <a:gd name="T33" fmla="*/ 381 h 1333"/>
                <a:gd name="T34" fmla="*/ 262 w 1767"/>
                <a:gd name="T35" fmla="*/ 762 h 1333"/>
                <a:gd name="T36" fmla="*/ 310 w 1767"/>
                <a:gd name="T37" fmla="*/ 810 h 1333"/>
                <a:gd name="T38" fmla="*/ 643 w 1767"/>
                <a:gd name="T39" fmla="*/ 810 h 1333"/>
                <a:gd name="T40" fmla="*/ 691 w 1767"/>
                <a:gd name="T41" fmla="*/ 762 h 1333"/>
                <a:gd name="T42" fmla="*/ 691 w 1767"/>
                <a:gd name="T43" fmla="*/ 381 h 1333"/>
                <a:gd name="T44" fmla="*/ 643 w 1767"/>
                <a:gd name="T45" fmla="*/ 333 h 1333"/>
                <a:gd name="T46" fmla="*/ 524 w 1767"/>
                <a:gd name="T47" fmla="*/ 333 h 1333"/>
                <a:gd name="T48" fmla="*/ 524 w 1767"/>
                <a:gd name="T49" fmla="*/ 48 h 1333"/>
                <a:gd name="T50" fmla="*/ 476 w 1767"/>
                <a:gd name="T51" fmla="*/ 0 h 1333"/>
                <a:gd name="T52" fmla="*/ 429 w 1767"/>
                <a:gd name="T53" fmla="*/ 48 h 1333"/>
                <a:gd name="T54" fmla="*/ 48 w 1767"/>
                <a:gd name="T55" fmla="*/ 48 h 1333"/>
                <a:gd name="T56" fmla="*/ 0 w 1767"/>
                <a:gd name="T57" fmla="*/ 95 h 1333"/>
                <a:gd name="T58" fmla="*/ 0 w 1767"/>
                <a:gd name="T59" fmla="*/ 1048 h 1333"/>
                <a:gd name="T60" fmla="*/ 286 w 1767"/>
                <a:gd name="T61" fmla="*/ 1333 h 1333"/>
                <a:gd name="T62" fmla="*/ 1000 w 1767"/>
                <a:gd name="T63" fmla="*/ 1333 h 1333"/>
                <a:gd name="T64" fmla="*/ 1286 w 1767"/>
                <a:gd name="T65" fmla="*/ 1048 h 1333"/>
                <a:gd name="T66" fmla="*/ 1286 w 1767"/>
                <a:gd name="T67" fmla="*/ 1000 h 1333"/>
                <a:gd name="T68" fmla="*/ 1357 w 1767"/>
                <a:gd name="T69" fmla="*/ 1000 h 1333"/>
                <a:gd name="T70" fmla="*/ 1762 w 1767"/>
                <a:gd name="T71" fmla="*/ 602 h 1333"/>
                <a:gd name="T72" fmla="*/ 1345 w 1767"/>
                <a:gd name="T73" fmla="*/ 190 h 1333"/>
                <a:gd name="T74" fmla="*/ 595 w 1767"/>
                <a:gd name="T75" fmla="*/ 714 h 1333"/>
                <a:gd name="T76" fmla="*/ 357 w 1767"/>
                <a:gd name="T77" fmla="*/ 714 h 1333"/>
                <a:gd name="T78" fmla="*/ 357 w 1767"/>
                <a:gd name="T79" fmla="*/ 429 h 1333"/>
                <a:gd name="T80" fmla="*/ 595 w 1767"/>
                <a:gd name="T81" fmla="*/ 429 h 1333"/>
                <a:gd name="T82" fmla="*/ 595 w 1767"/>
                <a:gd name="T83" fmla="*/ 714 h 1333"/>
                <a:gd name="T84" fmla="*/ 1357 w 1767"/>
                <a:gd name="T85" fmla="*/ 905 h 1333"/>
                <a:gd name="T86" fmla="*/ 1286 w 1767"/>
                <a:gd name="T87" fmla="*/ 905 h 1333"/>
                <a:gd name="T88" fmla="*/ 1286 w 1767"/>
                <a:gd name="T89" fmla="*/ 286 h 1333"/>
                <a:gd name="T90" fmla="*/ 1357 w 1767"/>
                <a:gd name="T91" fmla="*/ 286 h 1333"/>
                <a:gd name="T92" fmla="*/ 1667 w 1767"/>
                <a:gd name="T93" fmla="*/ 595 h 1333"/>
                <a:gd name="T94" fmla="*/ 1357 w 1767"/>
                <a:gd name="T95" fmla="*/ 905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7" h="1333">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24242"/>
                </a:solidFill>
              </a:endParaRPr>
            </a:p>
          </p:txBody>
        </p:sp>
      </p:grpSp>
    </p:spTree>
    <p:extLst>
      <p:ext uri="{BB962C8B-B14F-4D97-AF65-F5344CB8AC3E}">
        <p14:creationId xmlns:p14="http://schemas.microsoft.com/office/powerpoint/2010/main" val="25375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50"/>
                                        <p:tgtEl>
                                          <p:spTgt spid="23"/>
                                        </p:tgtEl>
                                      </p:cBhvr>
                                    </p:animEffect>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hf sldNum="0"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Q&amp;A">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5" name="Rectángulo 4"/>
          <p:cNvSpPr/>
          <p:nvPr userDrawn="1"/>
        </p:nvSpPr>
        <p:spPr>
          <a:xfrm>
            <a:off x="0" y="-1"/>
            <a:ext cx="12192000" cy="628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Rectángulo 2"/>
          <p:cNvSpPr/>
          <p:nvPr userDrawn="1"/>
        </p:nvSpPr>
        <p:spPr>
          <a:xfrm>
            <a:off x="4516916" y="1076534"/>
            <a:ext cx="1953185" cy="2246769"/>
          </a:xfrm>
          <a:prstGeom prst="rect">
            <a:avLst/>
          </a:prstGeom>
        </p:spPr>
        <p:txBody>
          <a:bodyPr wrap="square">
            <a:spAutoFit/>
          </a:bodyPr>
          <a:lstStyle/>
          <a:p>
            <a:pPr algn="ctr"/>
            <a:r>
              <a:rPr lang="en-GB" sz="14000" dirty="0">
                <a:solidFill>
                  <a:srgbClr val="E7473F"/>
                </a:solidFill>
              </a:rPr>
              <a:t>?</a:t>
            </a:r>
          </a:p>
        </p:txBody>
      </p:sp>
    </p:spTree>
    <p:extLst>
      <p:ext uri="{BB962C8B-B14F-4D97-AF65-F5344CB8AC3E}">
        <p14:creationId xmlns:p14="http://schemas.microsoft.com/office/powerpoint/2010/main" val="360403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sldNum="0"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Final Deck">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72141" y="994571"/>
            <a:ext cx="6678135" cy="3813611"/>
          </a:xfrm>
          <a:prstGeom prst="rect">
            <a:avLst/>
          </a:prstGeom>
        </p:spPr>
      </p:pic>
      <p:pic>
        <p:nvPicPr>
          <p:cNvPr id="6" name="Imagen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1822" y="5244933"/>
            <a:ext cx="1855255" cy="496288"/>
          </a:xfrm>
          <a:prstGeom prst="rect">
            <a:avLst/>
          </a:prstGeom>
        </p:spPr>
      </p:pic>
      <p:sp>
        <p:nvSpPr>
          <p:cNvPr id="7" name="CuadroTexto 6"/>
          <p:cNvSpPr txBox="1"/>
          <p:nvPr userDrawn="1"/>
        </p:nvSpPr>
        <p:spPr>
          <a:xfrm>
            <a:off x="958324" y="2797940"/>
            <a:ext cx="4581525" cy="1077218"/>
          </a:xfrm>
          <a:prstGeom prst="rect">
            <a:avLst/>
          </a:prstGeom>
          <a:noFill/>
        </p:spPr>
        <p:txBody>
          <a:bodyPr wrap="square" rtlCol="0">
            <a:spAutoFit/>
          </a:bodyPr>
          <a:lstStyle/>
          <a:p>
            <a:pPr>
              <a:lnSpc>
                <a:spcPct val="80000"/>
              </a:lnSpc>
            </a:pPr>
            <a:r>
              <a:rPr lang="en-GB" sz="8000" dirty="0">
                <a:solidFill>
                  <a:srgbClr val="B2B2B2"/>
                </a:solidFill>
              </a:rPr>
              <a:t>Thanks</a:t>
            </a:r>
            <a:r>
              <a:rPr lang="en-GB" sz="6600" dirty="0">
                <a:solidFill>
                  <a:srgbClr val="B2B2B2"/>
                </a:solidFill>
              </a:rPr>
              <a:t>!</a:t>
            </a:r>
          </a:p>
        </p:txBody>
      </p:sp>
      <p:sp>
        <p:nvSpPr>
          <p:cNvPr id="8" name="CuadroTexto 7"/>
          <p:cNvSpPr txBox="1"/>
          <p:nvPr userDrawn="1"/>
        </p:nvSpPr>
        <p:spPr>
          <a:xfrm>
            <a:off x="3384289" y="5464225"/>
            <a:ext cx="2059346" cy="276999"/>
          </a:xfrm>
          <a:prstGeom prst="rect">
            <a:avLst/>
          </a:prstGeom>
          <a:noFill/>
        </p:spPr>
        <p:txBody>
          <a:bodyPr wrap="none" lIns="0" tIns="0" rIns="0" bIns="0" rtlCol="0">
            <a:spAutoFit/>
          </a:bodyPr>
          <a:lstStyle/>
          <a:p>
            <a:r>
              <a:rPr lang="en-GB" dirty="0">
                <a:solidFill>
                  <a:srgbClr val="E7473F"/>
                </a:solidFill>
              </a:rPr>
              <a:t>www.denodo.com</a:t>
            </a:r>
          </a:p>
        </p:txBody>
      </p:sp>
      <p:sp>
        <p:nvSpPr>
          <p:cNvPr id="9" name="CuadroTexto 8"/>
          <p:cNvSpPr txBox="1"/>
          <p:nvPr userDrawn="1"/>
        </p:nvSpPr>
        <p:spPr>
          <a:xfrm>
            <a:off x="5838652" y="5464226"/>
            <a:ext cx="2078454" cy="276999"/>
          </a:xfrm>
          <a:prstGeom prst="rect">
            <a:avLst/>
          </a:prstGeom>
          <a:noFill/>
        </p:spPr>
        <p:txBody>
          <a:bodyPr wrap="none" lIns="0" tIns="0" rIns="0" bIns="0" rtlCol="0">
            <a:spAutoFit/>
          </a:bodyPr>
          <a:lstStyle/>
          <a:p>
            <a:r>
              <a:rPr lang="en-GB" dirty="0">
                <a:solidFill>
                  <a:srgbClr val="B2B2B2"/>
                </a:solidFill>
              </a:rPr>
              <a:t>info@denodo.com</a:t>
            </a:r>
          </a:p>
        </p:txBody>
      </p:sp>
      <p:cxnSp>
        <p:nvCxnSpPr>
          <p:cNvPr id="10" name="Conector recto 9"/>
          <p:cNvCxnSpPr/>
          <p:nvPr userDrawn="1"/>
        </p:nvCxnSpPr>
        <p:spPr>
          <a:xfrm>
            <a:off x="3167951" y="5454696"/>
            <a:ext cx="0" cy="34624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userDrawn="1"/>
        </p:nvCxnSpPr>
        <p:spPr>
          <a:xfrm>
            <a:off x="5577776" y="5429599"/>
            <a:ext cx="0" cy="34624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2"/>
          <p:cNvSpPr txBox="1"/>
          <p:nvPr userDrawn="1"/>
        </p:nvSpPr>
        <p:spPr>
          <a:xfrm>
            <a:off x="1043437" y="5940967"/>
            <a:ext cx="8172293" cy="415498"/>
          </a:xfrm>
          <a:prstGeom prst="rect">
            <a:avLst/>
          </a:prstGeom>
          <a:noFill/>
        </p:spPr>
        <p:txBody>
          <a:bodyPr wrap="square" lIns="0" tIns="0" rIns="0" bIns="0" rtlCol="0">
            <a:spAutoFit/>
          </a:bodyPr>
          <a:lstStyle/>
          <a:p>
            <a:pPr>
              <a:spcAft>
                <a:spcPct val="0"/>
              </a:spcAft>
            </a:pPr>
            <a:r>
              <a:rPr lang="en-GB" altLang="es-ES" sz="900" dirty="0">
                <a:solidFill>
                  <a:srgbClr val="424242"/>
                </a:solidFill>
              </a:rPr>
              <a:t>© Copyright </a:t>
            </a:r>
            <a:r>
              <a:rPr lang="en-GB" altLang="es-ES" sz="900" dirty="0" err="1">
                <a:solidFill>
                  <a:srgbClr val="424242"/>
                </a:solidFill>
              </a:rPr>
              <a:t>Denodo</a:t>
            </a:r>
            <a:r>
              <a:rPr lang="en-GB" altLang="es-ES" sz="900" dirty="0">
                <a:solidFill>
                  <a:srgbClr val="424242"/>
                </a:solidFill>
              </a:rPr>
              <a:t> Technologies. All rights reserved</a:t>
            </a:r>
          </a:p>
          <a:p>
            <a:pPr>
              <a:spcAft>
                <a:spcPct val="0"/>
              </a:spcAft>
            </a:pPr>
            <a:r>
              <a:rPr lang="en-GB" altLang="es-ES" sz="900" dirty="0">
                <a:solidFill>
                  <a:srgbClr val="B2B2B2"/>
                </a:solidFill>
              </a:rPr>
              <a:t>Unless otherwise specified, no part of this PDF file may be reproduced or utilized in any for or by any means, electronic or mechanical, including photocopying and microfilm, without prior the written authorization from Denodo Technologies.</a:t>
            </a:r>
            <a:endParaRPr lang="es-ES" altLang="es-ES" sz="900" dirty="0">
              <a:solidFill>
                <a:srgbClr val="B2B2B2"/>
              </a:solidFill>
            </a:endParaRPr>
          </a:p>
        </p:txBody>
      </p:sp>
    </p:spTree>
    <p:extLst>
      <p:ext uri="{BB962C8B-B14F-4D97-AF65-F5344CB8AC3E}">
        <p14:creationId xmlns:p14="http://schemas.microsoft.com/office/powerpoint/2010/main" val="16142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par>
                          <p:cTn id="18" fill="hold">
                            <p:stCondLst>
                              <p:cond delay="125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Final Deck no thankin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7140" y="846184"/>
            <a:ext cx="6678135" cy="3813611"/>
          </a:xfrm>
          <a:prstGeom prst="rect">
            <a:avLst/>
          </a:prstGeom>
        </p:spPr>
      </p:pic>
      <p:pic>
        <p:nvPicPr>
          <p:cNvPr id="6" name="Imagen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9874" y="4958404"/>
            <a:ext cx="1855255" cy="496288"/>
          </a:xfrm>
          <a:prstGeom prst="rect">
            <a:avLst/>
          </a:prstGeom>
        </p:spPr>
      </p:pic>
      <p:sp>
        <p:nvSpPr>
          <p:cNvPr id="8" name="CuadroTexto 7"/>
          <p:cNvSpPr txBox="1"/>
          <p:nvPr userDrawn="1"/>
        </p:nvSpPr>
        <p:spPr>
          <a:xfrm>
            <a:off x="5232341" y="5177696"/>
            <a:ext cx="2059346" cy="276999"/>
          </a:xfrm>
          <a:prstGeom prst="rect">
            <a:avLst/>
          </a:prstGeom>
          <a:noFill/>
        </p:spPr>
        <p:txBody>
          <a:bodyPr wrap="none" lIns="0" tIns="0" rIns="0" bIns="0" rtlCol="0">
            <a:spAutoFit/>
          </a:bodyPr>
          <a:lstStyle/>
          <a:p>
            <a:r>
              <a:rPr lang="en-GB" dirty="0">
                <a:solidFill>
                  <a:srgbClr val="E7473F"/>
                </a:solidFill>
              </a:rPr>
              <a:t>www.denodo.com</a:t>
            </a:r>
          </a:p>
        </p:txBody>
      </p:sp>
      <p:sp>
        <p:nvSpPr>
          <p:cNvPr id="9" name="CuadroTexto 8"/>
          <p:cNvSpPr txBox="1"/>
          <p:nvPr userDrawn="1"/>
        </p:nvSpPr>
        <p:spPr>
          <a:xfrm>
            <a:off x="7686704" y="5177697"/>
            <a:ext cx="2078454" cy="276999"/>
          </a:xfrm>
          <a:prstGeom prst="rect">
            <a:avLst/>
          </a:prstGeom>
          <a:noFill/>
        </p:spPr>
        <p:txBody>
          <a:bodyPr wrap="none" lIns="0" tIns="0" rIns="0" bIns="0" rtlCol="0">
            <a:spAutoFit/>
          </a:bodyPr>
          <a:lstStyle/>
          <a:p>
            <a:r>
              <a:rPr lang="en-GB" dirty="0">
                <a:solidFill>
                  <a:srgbClr val="B2B2B2"/>
                </a:solidFill>
              </a:rPr>
              <a:t>info@denodo.com</a:t>
            </a:r>
          </a:p>
        </p:txBody>
      </p:sp>
      <p:cxnSp>
        <p:nvCxnSpPr>
          <p:cNvPr id="10" name="Conector recto 9"/>
          <p:cNvCxnSpPr/>
          <p:nvPr userDrawn="1"/>
        </p:nvCxnSpPr>
        <p:spPr>
          <a:xfrm>
            <a:off x="4987126" y="5156575"/>
            <a:ext cx="0" cy="34624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userDrawn="1"/>
        </p:nvCxnSpPr>
        <p:spPr>
          <a:xfrm>
            <a:off x="7473953" y="5143070"/>
            <a:ext cx="0" cy="34624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2"/>
          <p:cNvSpPr txBox="1"/>
          <p:nvPr userDrawn="1"/>
        </p:nvSpPr>
        <p:spPr>
          <a:xfrm>
            <a:off x="2140717" y="5931401"/>
            <a:ext cx="8172293" cy="415498"/>
          </a:xfrm>
          <a:prstGeom prst="rect">
            <a:avLst/>
          </a:prstGeom>
          <a:noFill/>
        </p:spPr>
        <p:txBody>
          <a:bodyPr wrap="square" lIns="0" tIns="0" rIns="0" bIns="0" rtlCol="0">
            <a:spAutoFit/>
          </a:bodyPr>
          <a:lstStyle/>
          <a:p>
            <a:pPr algn="ctr">
              <a:spcAft>
                <a:spcPct val="0"/>
              </a:spcAft>
            </a:pPr>
            <a:r>
              <a:rPr lang="en-GB" altLang="es-ES" sz="900" dirty="0">
                <a:solidFill>
                  <a:srgbClr val="424242"/>
                </a:solidFill>
              </a:rPr>
              <a:t>© Copyright </a:t>
            </a:r>
            <a:r>
              <a:rPr lang="en-GB" altLang="es-ES" sz="900" dirty="0" err="1">
                <a:solidFill>
                  <a:srgbClr val="424242"/>
                </a:solidFill>
              </a:rPr>
              <a:t>Denodo</a:t>
            </a:r>
            <a:r>
              <a:rPr lang="en-GB" altLang="es-ES" sz="900" dirty="0">
                <a:solidFill>
                  <a:srgbClr val="424242"/>
                </a:solidFill>
              </a:rPr>
              <a:t> Technologies. All rights reserved</a:t>
            </a:r>
          </a:p>
          <a:p>
            <a:pPr algn="ctr">
              <a:spcAft>
                <a:spcPct val="0"/>
              </a:spcAft>
            </a:pPr>
            <a:r>
              <a:rPr lang="en-GB" altLang="es-ES" sz="900" dirty="0">
                <a:solidFill>
                  <a:srgbClr val="B2B2B2"/>
                </a:solidFill>
              </a:rPr>
              <a:t>Unless otherwise specified, no part of this PDF file may be reproduced or utilized in any for or by any means, electronic or mechanical, including photocopying and microfilm, without prior the written authorization from Denodo Technologies.</a:t>
            </a:r>
            <a:endParaRPr lang="es-ES" altLang="es-ES" sz="900" dirty="0">
              <a:solidFill>
                <a:srgbClr val="B2B2B2"/>
              </a:solidFill>
            </a:endParaRPr>
          </a:p>
        </p:txBody>
      </p:sp>
    </p:spTree>
    <p:extLst>
      <p:ext uri="{BB962C8B-B14F-4D97-AF65-F5344CB8AC3E}">
        <p14:creationId xmlns:p14="http://schemas.microsoft.com/office/powerpoint/2010/main" val="656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5212632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7" name="Rectángulo 6"/>
          <p:cNvSpPr/>
          <p:nvPr userDrawn="1"/>
        </p:nvSpPr>
        <p:spPr>
          <a:xfrm>
            <a:off x="11515727" y="641687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3" name="Marcador de contenido 2"/>
          <p:cNvSpPr>
            <a:spLocks noGrp="1"/>
          </p:cNvSpPr>
          <p:nvPr>
            <p:ph idx="1"/>
          </p:nvPr>
        </p:nvSpPr>
        <p:spPr>
          <a:xfrm>
            <a:off x="695323" y="1781178"/>
            <a:ext cx="10725152" cy="4395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Marcador de número de diapositiva 5"/>
          <p:cNvSpPr>
            <a:spLocks noGrp="1"/>
          </p:cNvSpPr>
          <p:nvPr>
            <p:ph type="sldNum" sz="quarter" idx="12"/>
          </p:nvPr>
        </p:nvSpPr>
        <p:spPr>
          <a:xfrm>
            <a:off x="11515727" y="6416873"/>
            <a:ext cx="638175" cy="350621"/>
          </a:xfrm>
        </p:spPr>
        <p:txBody>
          <a:bodyPr/>
          <a:lstStyle>
            <a:lvl1pPr algn="l">
              <a:defRPr b="0">
                <a:solidFill>
                  <a:schemeClr val="bg2"/>
                </a:solidFill>
              </a:defRPr>
            </a:lvl1pPr>
          </a:lstStyle>
          <a:p>
            <a:fld id="{D10A514F-0040-4340-A329-CA56CDA4BAB3}" type="slidenum">
              <a:rPr lang="en-GB" smtClean="0">
                <a:solidFill>
                  <a:srgbClr val="FFFFFF"/>
                </a:solidFill>
              </a:rPr>
              <a:pPr/>
              <a:t>‹#›</a:t>
            </a:fld>
            <a:endParaRPr lang="en-GB" dirty="0">
              <a:solidFill>
                <a:srgbClr val="FFFFFF"/>
              </a:solidFill>
            </a:endParaRPr>
          </a:p>
        </p:txBody>
      </p:sp>
      <p:sp>
        <p:nvSpPr>
          <p:cNvPr id="8" name="Marcador de texto 15"/>
          <p:cNvSpPr>
            <a:spLocks noGrp="1"/>
          </p:cNvSpPr>
          <p:nvPr>
            <p:ph type="body" sz="quarter" idx="13" hasCustomPrompt="1"/>
          </p:nvPr>
        </p:nvSpPr>
        <p:spPr>
          <a:xfrm>
            <a:off x="695327" y="1036107"/>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1" name="Rectángulo 10"/>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1302641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ataFest Lunch Time">
  <p:cSld name="DataFest Lunch Time">
    <p:spTree>
      <p:nvGrpSpPr>
        <p:cNvPr id="1" name="Shape 365"/>
        <p:cNvGrpSpPr/>
        <p:nvPr/>
      </p:nvGrpSpPr>
      <p:grpSpPr>
        <a:xfrm>
          <a:off x="0" y="0"/>
          <a:ext cx="0" cy="0"/>
          <a:chOff x="0" y="0"/>
          <a:chExt cx="0" cy="0"/>
        </a:xfrm>
      </p:grpSpPr>
      <p:sp>
        <p:nvSpPr>
          <p:cNvPr id="366" name="Google Shape;366;p186"/>
          <p:cNvSpPr txBox="1"/>
          <p:nvPr/>
        </p:nvSpPr>
        <p:spPr>
          <a:xfrm>
            <a:off x="3322002" y="3557256"/>
            <a:ext cx="527858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300"/>
              <a:buFont typeface="Calibri"/>
              <a:buNone/>
            </a:pPr>
            <a:r>
              <a:rPr lang="en-US" sz="6300">
                <a:solidFill>
                  <a:schemeClr val="dk1"/>
                </a:solidFill>
                <a:latin typeface="Calibri"/>
                <a:ea typeface="Calibri"/>
                <a:cs typeface="Calibri"/>
                <a:sym typeface="Calibri"/>
              </a:rPr>
              <a:t>Lunch Time</a:t>
            </a:r>
            <a:endParaRPr sz="6300">
              <a:solidFill>
                <a:schemeClr val="dk1"/>
              </a:solidFill>
              <a:latin typeface="Calibri"/>
              <a:ea typeface="Calibri"/>
              <a:cs typeface="Calibri"/>
              <a:sym typeface="Calibri"/>
            </a:endParaRPr>
          </a:p>
        </p:txBody>
      </p:sp>
      <p:pic>
        <p:nvPicPr>
          <p:cNvPr id="367" name="Google Shape;367;p186"/>
          <p:cNvPicPr preferRelativeResize="0"/>
          <p:nvPr/>
        </p:nvPicPr>
        <p:blipFill rotWithShape="1">
          <a:blip r:embed="rId2">
            <a:alphaModFix/>
          </a:blip>
          <a:srcRect/>
          <a:stretch/>
        </p:blipFill>
        <p:spPr>
          <a:xfrm>
            <a:off x="695426" y="5875151"/>
            <a:ext cx="1717271" cy="694863"/>
          </a:xfrm>
          <a:prstGeom prst="rect">
            <a:avLst/>
          </a:prstGeom>
          <a:noFill/>
          <a:ln>
            <a:noFill/>
          </a:ln>
        </p:spPr>
      </p:pic>
      <p:grpSp>
        <p:nvGrpSpPr>
          <p:cNvPr id="368" name="Google Shape;368;p186"/>
          <p:cNvGrpSpPr/>
          <p:nvPr/>
        </p:nvGrpSpPr>
        <p:grpSpPr>
          <a:xfrm>
            <a:off x="4356694" y="1749002"/>
            <a:ext cx="3354335" cy="1796534"/>
            <a:chOff x="4220526" y="1749002"/>
            <a:chExt cx="3354335" cy="1796534"/>
          </a:xfrm>
        </p:grpSpPr>
        <p:pic>
          <p:nvPicPr>
            <p:cNvPr id="369" name="Google Shape;369;p186"/>
            <p:cNvPicPr preferRelativeResize="0"/>
            <p:nvPr/>
          </p:nvPicPr>
          <p:blipFill rotWithShape="1">
            <a:blip r:embed="rId3">
              <a:alphaModFix/>
            </a:blip>
            <a:srcRect/>
            <a:stretch/>
          </p:blipFill>
          <p:spPr>
            <a:xfrm rot="-530582">
              <a:off x="6187853" y="2041021"/>
              <a:ext cx="1295155" cy="1295155"/>
            </a:xfrm>
            <a:prstGeom prst="rect">
              <a:avLst/>
            </a:prstGeom>
            <a:noFill/>
            <a:ln>
              <a:noFill/>
            </a:ln>
          </p:spPr>
        </p:pic>
        <p:pic>
          <p:nvPicPr>
            <p:cNvPr id="370" name="Google Shape;370;p1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20526" y="1749002"/>
              <a:ext cx="1177204" cy="1678963"/>
            </a:xfrm>
            <a:prstGeom prst="rect">
              <a:avLst/>
            </a:prstGeom>
            <a:noFill/>
            <a:ln>
              <a:noFill/>
            </a:ln>
          </p:spPr>
        </p:pic>
        <p:sp>
          <p:nvSpPr>
            <p:cNvPr id="371" name="Google Shape;371;p186"/>
            <p:cNvSpPr/>
            <p:nvPr/>
          </p:nvSpPr>
          <p:spPr>
            <a:xfrm>
              <a:off x="5264772" y="2195659"/>
              <a:ext cx="868764" cy="13498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9600"/>
                <a:buFont typeface="Calibri"/>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grpSp>
      <p:pic>
        <p:nvPicPr>
          <p:cNvPr id="372" name="Google Shape;372;p18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04826" y="5276125"/>
            <a:ext cx="2587777" cy="2587777"/>
          </a:xfrm>
          <a:prstGeom prst="rect">
            <a:avLst/>
          </a:prstGeom>
          <a:noFill/>
          <a:ln>
            <a:noFill/>
          </a:ln>
        </p:spPr>
      </p:pic>
      <p:pic>
        <p:nvPicPr>
          <p:cNvPr id="373" name="Google Shape;373;p18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048728" y="1552166"/>
            <a:ext cx="947380" cy="947380"/>
          </a:xfrm>
          <a:prstGeom prst="rect">
            <a:avLst/>
          </a:prstGeom>
          <a:noFill/>
          <a:ln>
            <a:noFill/>
          </a:ln>
        </p:spPr>
      </p:pic>
      <p:pic>
        <p:nvPicPr>
          <p:cNvPr id="374" name="Google Shape;374;p186"/>
          <p:cNvPicPr preferRelativeResize="0"/>
          <p:nvPr/>
        </p:nvPicPr>
        <p:blipFill rotWithShape="1">
          <a:blip r:embed="rId7">
            <a:alphaModFix/>
          </a:blip>
          <a:srcRect/>
          <a:stretch/>
        </p:blipFill>
        <p:spPr>
          <a:xfrm>
            <a:off x="10185991" y="457961"/>
            <a:ext cx="1700674" cy="1700674"/>
          </a:xfrm>
          <a:prstGeom prst="rect">
            <a:avLst/>
          </a:prstGeom>
          <a:noFill/>
          <a:ln>
            <a:noFill/>
          </a:ln>
        </p:spPr>
      </p:pic>
      <p:pic>
        <p:nvPicPr>
          <p:cNvPr id="375" name="Google Shape;375;p18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55672">
            <a:off x="9591476" y="4191534"/>
            <a:ext cx="1944042" cy="1015663"/>
          </a:xfrm>
          <a:prstGeom prst="rect">
            <a:avLst/>
          </a:prstGeom>
          <a:noFill/>
          <a:ln>
            <a:noFill/>
          </a:ln>
        </p:spPr>
      </p:pic>
      <p:sp>
        <p:nvSpPr>
          <p:cNvPr id="376" name="Google Shape;376;p186"/>
          <p:cNvSpPr/>
          <p:nvPr/>
        </p:nvSpPr>
        <p:spPr>
          <a:xfrm>
            <a:off x="2074572" y="2911866"/>
            <a:ext cx="291731" cy="29173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7" name="Google Shape;377;p18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7891" y="832550"/>
            <a:ext cx="1942547" cy="1942547"/>
          </a:xfrm>
          <a:prstGeom prst="rect">
            <a:avLst/>
          </a:prstGeom>
          <a:noFill/>
          <a:ln>
            <a:noFill/>
          </a:ln>
        </p:spPr>
      </p:pic>
      <p:sp>
        <p:nvSpPr>
          <p:cNvPr id="378" name="Google Shape;378;p186"/>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par>
                                <p:cTn id="8" presetID="10" presetClass="entr" presetSubtype="0" fill="hold" nodeType="withEffect">
                                  <p:stCondLst>
                                    <p:cond delay="500"/>
                                  </p:stCondLst>
                                  <p:childTnLst>
                                    <p:set>
                                      <p:cBhvr>
                                        <p:cTn id="9" dur="1" fill="hold">
                                          <p:stCondLst>
                                            <p:cond delay="0"/>
                                          </p:stCondLst>
                                        </p:cTn>
                                        <p:tgtEl>
                                          <p:spTgt spid="377"/>
                                        </p:tgtEl>
                                        <p:attrNameLst>
                                          <p:attrName>style.visibility</p:attrName>
                                        </p:attrNameLst>
                                      </p:cBhvr>
                                      <p:to>
                                        <p:strVal val="visible"/>
                                      </p:to>
                                    </p:set>
                                    <p:animEffect transition="in" filter="fade">
                                      <p:cBhvr>
                                        <p:cTn id="10" dur="500"/>
                                        <p:tgtEl>
                                          <p:spTgt spid="377"/>
                                        </p:tgtEl>
                                      </p:cBhvr>
                                    </p:animEffect>
                                  </p:childTnLst>
                                </p:cTn>
                              </p:par>
                              <p:par>
                                <p:cTn id="11" presetID="10" presetClass="entr" presetSubtype="0" fill="hold" nodeType="withEffect">
                                  <p:stCondLst>
                                    <p:cond delay="500"/>
                                  </p:stCondLst>
                                  <p:childTnLst>
                                    <p:set>
                                      <p:cBhvr>
                                        <p:cTn id="12" dur="1" fill="hold">
                                          <p:stCondLst>
                                            <p:cond delay="0"/>
                                          </p:stCondLst>
                                        </p:cTn>
                                        <p:tgtEl>
                                          <p:spTgt spid="376"/>
                                        </p:tgtEl>
                                        <p:attrNameLst>
                                          <p:attrName>style.visibility</p:attrName>
                                        </p:attrNameLst>
                                      </p:cBhvr>
                                      <p:to>
                                        <p:strVal val="visible"/>
                                      </p:to>
                                    </p:set>
                                    <p:animEffect transition="in" filter="fade">
                                      <p:cBhvr>
                                        <p:cTn id="13" dur="500"/>
                                        <p:tgtEl>
                                          <p:spTgt spid="376"/>
                                        </p:tgtEl>
                                      </p:cBhvr>
                                    </p:animEffect>
                                  </p:childTnLst>
                                </p:cTn>
                              </p:par>
                              <p:par>
                                <p:cTn id="14" presetID="10" presetClass="entr" presetSubtype="0" fill="hold" nodeType="withEffect">
                                  <p:stCondLst>
                                    <p:cond delay="500"/>
                                  </p:stCondLst>
                                  <p:childTnLst>
                                    <p:set>
                                      <p:cBhvr>
                                        <p:cTn id="15" dur="1" fill="hold">
                                          <p:stCondLst>
                                            <p:cond delay="0"/>
                                          </p:stCondLst>
                                        </p:cTn>
                                        <p:tgtEl>
                                          <p:spTgt spid="372"/>
                                        </p:tgtEl>
                                        <p:attrNameLst>
                                          <p:attrName>style.visibility</p:attrName>
                                        </p:attrNameLst>
                                      </p:cBhvr>
                                      <p:to>
                                        <p:strVal val="visible"/>
                                      </p:to>
                                    </p:set>
                                    <p:animEffect transition="in" filter="fade">
                                      <p:cBhvr>
                                        <p:cTn id="16" dur="500"/>
                                        <p:tgtEl>
                                          <p:spTgt spid="372"/>
                                        </p:tgtEl>
                                      </p:cBhvr>
                                    </p:animEffect>
                                  </p:childTnLst>
                                </p:cTn>
                              </p:par>
                              <p:par>
                                <p:cTn id="17" presetID="10" presetClass="entr" presetSubtype="0" fill="hold" nodeType="withEffect">
                                  <p:stCondLst>
                                    <p:cond delay="50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10" presetClass="entr" presetSubtype="0" fill="hold" nodeType="withEffect">
                                  <p:stCondLst>
                                    <p:cond delay="50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500"/>
                                        <p:tgtEl>
                                          <p:spTgt spid="374"/>
                                        </p:tgtEl>
                                      </p:cBhvr>
                                    </p:animEffect>
                                  </p:childTnLst>
                                </p:cTn>
                              </p:par>
                              <p:par>
                                <p:cTn id="23" presetID="10" presetClass="entr" presetSubtype="0" fill="hold" nodeType="withEffect">
                                  <p:stCondLst>
                                    <p:cond delay="500"/>
                                  </p:stCondLst>
                                  <p:childTnLst>
                                    <p:set>
                                      <p:cBhvr>
                                        <p:cTn id="24" dur="1" fill="hold">
                                          <p:stCondLst>
                                            <p:cond delay="0"/>
                                          </p:stCondLst>
                                        </p:cTn>
                                        <p:tgtEl>
                                          <p:spTgt spid="375"/>
                                        </p:tgtEl>
                                        <p:attrNameLst>
                                          <p:attrName>style.visibility</p:attrName>
                                        </p:attrNameLst>
                                      </p:cBhvr>
                                      <p:to>
                                        <p:strVal val="visible"/>
                                      </p:to>
                                    </p:set>
                                    <p:animEffect transition="in" filter="fade">
                                      <p:cBhvr>
                                        <p:cTn id="25"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95323" y="365125"/>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3" name="Marcador de contenido 2"/>
          <p:cNvSpPr>
            <a:spLocks noGrp="1"/>
          </p:cNvSpPr>
          <p:nvPr>
            <p:ph idx="1"/>
          </p:nvPr>
        </p:nvSpPr>
        <p:spPr>
          <a:xfrm>
            <a:off x="695323" y="1781174"/>
            <a:ext cx="10725152" cy="43957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5" name="Marcador de pie de página 4"/>
          <p:cNvSpPr>
            <a:spLocks noGrp="1"/>
          </p:cNvSpPr>
          <p:nvPr>
            <p:ph type="ftr" sz="quarter" idx="11"/>
          </p:nvPr>
        </p:nvSpPr>
        <p:spPr>
          <a:xfrm>
            <a:off x="2057399" y="6496050"/>
            <a:ext cx="8210551" cy="225425"/>
          </a:xfrm>
          <a:prstGeom prst="rect">
            <a:avLst/>
          </a:prstGeom>
        </p:spPr>
        <p:txBody>
          <a:bodyPr/>
          <a:lstStyle/>
          <a:p>
            <a:r>
              <a:rPr lang="en-GB" dirty="0">
                <a:solidFill>
                  <a:srgbClr val="B2B2B2"/>
                </a:solidFill>
              </a:rPr>
              <a:t>Company Confidential – Do not forward or distribute</a:t>
            </a:r>
          </a:p>
        </p:txBody>
      </p:sp>
      <p:sp>
        <p:nvSpPr>
          <p:cNvPr id="8" name="Marcador de texto 15"/>
          <p:cNvSpPr>
            <a:spLocks noGrp="1"/>
          </p:cNvSpPr>
          <p:nvPr>
            <p:ph type="body" sz="quarter" idx="13" hasCustomPrompt="1"/>
          </p:nvPr>
        </p:nvSpPr>
        <p:spPr>
          <a:xfrm>
            <a:off x="695324" y="1036103"/>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cxnSp>
        <p:nvCxnSpPr>
          <p:cNvPr id="10" name="Conector recto 9"/>
          <p:cNvCxnSpPr/>
          <p:nvPr userDrawn="1"/>
        </p:nvCxnSpPr>
        <p:spPr>
          <a:xfrm>
            <a:off x="1982604" y="6406889"/>
            <a:ext cx="0" cy="347671"/>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userDrawn="1"/>
        </p:nvSpPr>
        <p:spPr>
          <a:xfrm>
            <a:off x="695324"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Rectángulo 7"/>
          <p:cNvSpPr/>
          <p:nvPr userDrawn="1"/>
        </p:nvSpPr>
        <p:spPr>
          <a:xfrm>
            <a:off x="11515725" y="642294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Rectángulo 8"/>
          <p:cNvSpPr/>
          <p:nvPr userDrawn="1"/>
        </p:nvSpPr>
        <p:spPr>
          <a:xfrm>
            <a:off x="11515725" y="642294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4" name="Marcador de número de diapositiva 32"/>
          <p:cNvSpPr txBox="1">
            <a:spLocks/>
          </p:cNvSpPr>
          <p:nvPr userDrawn="1"/>
        </p:nvSpPr>
        <p:spPr>
          <a:xfrm>
            <a:off x="11515725" y="6399672"/>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C5DF7D-D729-4427-8F1A-07D7FB0F1C5B}"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408961232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Just title">
    <p:spTree>
      <p:nvGrpSpPr>
        <p:cNvPr id="1" name=""/>
        <p:cNvGrpSpPr/>
        <p:nvPr/>
      </p:nvGrpSpPr>
      <p:grpSpPr>
        <a:xfrm>
          <a:off x="0" y="0"/>
          <a:ext cx="0" cy="0"/>
          <a:chOff x="0" y="0"/>
          <a:chExt cx="0" cy="0"/>
        </a:xfrm>
      </p:grpSpPr>
      <p:sp>
        <p:nvSpPr>
          <p:cNvPr id="7" name="Rectángulo 6"/>
          <p:cNvSpPr/>
          <p:nvPr/>
        </p:nvSpPr>
        <p:spPr>
          <a:xfrm>
            <a:off x="11515727" y="641687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ítulo 1"/>
          <p:cNvSpPr>
            <a:spLocks noGrp="1"/>
          </p:cNvSpPr>
          <p:nvPr>
            <p:ph type="title" hasCustomPrompt="1"/>
          </p:nvPr>
        </p:nvSpPr>
        <p:spPr>
          <a:xfrm>
            <a:off x="695323" y="365129"/>
            <a:ext cx="10725152" cy="530271"/>
          </a:xfrm>
        </p:spPr>
        <p:txBody>
          <a:bodyPr anchor="b" anchorCtr="0"/>
          <a:lstStyle>
            <a:lvl1pPr>
              <a:defRPr/>
            </a:lvl1pPr>
          </a:lstStyle>
          <a:p>
            <a:r>
              <a:rPr lang="es-ES" dirty="0" err="1"/>
              <a:t>Slide</a:t>
            </a:r>
            <a:r>
              <a:rPr lang="es-ES" dirty="0"/>
              <a:t> </a:t>
            </a:r>
            <a:r>
              <a:rPr lang="es-ES" dirty="0" err="1"/>
              <a:t>Title</a:t>
            </a:r>
            <a:endParaRPr lang="en-GB" dirty="0"/>
          </a:p>
        </p:txBody>
      </p:sp>
      <p:sp>
        <p:nvSpPr>
          <p:cNvPr id="6" name="Marcador de número de diapositiva 5"/>
          <p:cNvSpPr>
            <a:spLocks noGrp="1"/>
          </p:cNvSpPr>
          <p:nvPr>
            <p:ph type="sldNum" sz="quarter" idx="12"/>
          </p:nvPr>
        </p:nvSpPr>
        <p:spPr>
          <a:xfrm>
            <a:off x="11515727" y="6416873"/>
            <a:ext cx="638175" cy="350621"/>
          </a:xfrm>
        </p:spPr>
        <p:txBody>
          <a:bodyPr/>
          <a:lstStyle>
            <a:lvl1pPr algn="l">
              <a:defRPr b="0">
                <a:solidFill>
                  <a:schemeClr val="bg2"/>
                </a:solidFill>
              </a:defRPr>
            </a:lvl1pPr>
          </a:lstStyle>
          <a:p>
            <a:fld id="{D10A514F-0040-4340-A329-CA56CDA4BAB3}" type="slidenum">
              <a:rPr lang="en-GB" smtClean="0"/>
              <a:pPr/>
              <a:t>‹#›</a:t>
            </a:fld>
            <a:endParaRPr lang="en-GB" dirty="0"/>
          </a:p>
        </p:txBody>
      </p:sp>
      <p:sp>
        <p:nvSpPr>
          <p:cNvPr id="8" name="Marcador de texto 15"/>
          <p:cNvSpPr>
            <a:spLocks noGrp="1"/>
          </p:cNvSpPr>
          <p:nvPr>
            <p:ph type="body" sz="quarter" idx="13" hasCustomPrompt="1"/>
          </p:nvPr>
        </p:nvSpPr>
        <p:spPr>
          <a:xfrm>
            <a:off x="695327" y="1036107"/>
            <a:ext cx="10725151" cy="372031"/>
          </a:xfrm>
        </p:spPr>
        <p:txBody>
          <a:bodyPr lIns="0">
            <a:noAutofit/>
          </a:bodyPr>
          <a:lstStyle>
            <a:lvl1pPr>
              <a:defRPr sz="2000">
                <a:solidFill>
                  <a:schemeClr val="tx1">
                    <a:lumMod val="40000"/>
                    <a:lumOff val="60000"/>
                  </a:schemeClr>
                </a:solidFill>
              </a:defRPr>
            </a:lvl1pPr>
          </a:lstStyle>
          <a:p>
            <a:pPr lvl="0"/>
            <a:r>
              <a:rPr lang="es-ES" dirty="0" err="1"/>
              <a:t>Subtitle</a:t>
            </a:r>
            <a:endParaRPr lang="es-ES" dirty="0"/>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1" name="Rectángulo 10"/>
          <p:cNvSpPr/>
          <p:nvPr/>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ángulo 6"/>
          <p:cNvSpPr/>
          <p:nvPr userDrawn="1"/>
        </p:nvSpPr>
        <p:spPr>
          <a:xfrm>
            <a:off x="11515727" y="6416870"/>
            <a:ext cx="676276" cy="337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2" name="Imagen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5587" y="6406889"/>
            <a:ext cx="1197956" cy="320458"/>
          </a:xfrm>
          <a:prstGeom prst="rect">
            <a:avLst/>
          </a:prstGeom>
        </p:spPr>
      </p:pic>
      <p:sp>
        <p:nvSpPr>
          <p:cNvPr id="13" name="Rectángulo 10"/>
          <p:cNvSpPr/>
          <p:nvPr userDrawn="1"/>
        </p:nvSpPr>
        <p:spPr>
          <a:xfrm>
            <a:off x="695327" y="930026"/>
            <a:ext cx="361951"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94611344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1_Title Slide 2">
  <p:cSld name="1_Title Slide 2">
    <p:spTree>
      <p:nvGrpSpPr>
        <p:cNvPr id="1" name="Shape 13"/>
        <p:cNvGrpSpPr/>
        <p:nvPr/>
      </p:nvGrpSpPr>
      <p:grpSpPr>
        <a:xfrm>
          <a:off x="0" y="0"/>
          <a:ext cx="0" cy="0"/>
          <a:chOff x="0" y="0"/>
          <a:chExt cx="0" cy="0"/>
        </a:xfrm>
      </p:grpSpPr>
      <p:pic>
        <p:nvPicPr>
          <p:cNvPr id="14" name="Google Shape;14;p111"/>
          <p:cNvPicPr preferRelativeResize="0"/>
          <p:nvPr/>
        </p:nvPicPr>
        <p:blipFill rotWithShape="1">
          <a:blip r:embed="rId2" cstate="email">
            <a:alphaModFix/>
            <a:extLst>
              <a:ext uri="{28A0092B-C50C-407E-A947-70E740481C1C}">
                <a14:useLocalDpi xmlns:a14="http://schemas.microsoft.com/office/drawing/2010/main"/>
              </a:ext>
            </a:extLst>
          </a:blip>
          <a:srcRect l="-1"/>
          <a:stretch/>
        </p:blipFill>
        <p:spPr>
          <a:xfrm>
            <a:off x="0" y="0"/>
            <a:ext cx="12192000" cy="6858000"/>
          </a:xfrm>
          <a:prstGeom prst="rect">
            <a:avLst/>
          </a:prstGeom>
          <a:noFill/>
          <a:ln>
            <a:noFill/>
          </a:ln>
        </p:spPr>
      </p:pic>
      <p:sp>
        <p:nvSpPr>
          <p:cNvPr id="15" name="Google Shape;15;p111"/>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11"/>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11"/>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111"/>
          <p:cNvSpPr/>
          <p:nvPr/>
        </p:nvSpPr>
        <p:spPr>
          <a:xfrm>
            <a:off x="368911"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9;p111"/>
          <p:cNvSpPr txBox="1">
            <a:spLocks noGrp="1"/>
          </p:cNvSpPr>
          <p:nvPr>
            <p:ph type="title"/>
          </p:nvPr>
        </p:nvSpPr>
        <p:spPr>
          <a:xfrm>
            <a:off x="708225"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1"/>
          <p:cNvSpPr txBox="1">
            <a:spLocks noGrp="1"/>
          </p:cNvSpPr>
          <p:nvPr>
            <p:ph type="body" idx="1"/>
          </p:nvPr>
        </p:nvSpPr>
        <p:spPr>
          <a:xfrm>
            <a:off x="707961"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1"/>
          <p:cNvSpPr txBox="1">
            <a:spLocks noGrp="1"/>
          </p:cNvSpPr>
          <p:nvPr>
            <p:ph type="body" idx="2"/>
          </p:nvPr>
        </p:nvSpPr>
        <p:spPr>
          <a:xfrm>
            <a:off x="707961"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11"/>
          <p:cNvSpPr/>
          <p:nvPr/>
        </p:nvSpPr>
        <p:spPr>
          <a:xfrm>
            <a:off x="707961"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 name="Google Shape;23;p1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314" y="5557523"/>
            <a:ext cx="1766241" cy="481702"/>
          </a:xfrm>
          <a:prstGeom prst="rect">
            <a:avLst/>
          </a:prstGeom>
          <a:noFill/>
          <a:ln>
            <a:noFill/>
          </a:ln>
        </p:spPr>
      </p:pic>
    </p:spTree>
    <p:extLst>
      <p:ext uri="{BB962C8B-B14F-4D97-AF65-F5344CB8AC3E}">
        <p14:creationId xmlns:p14="http://schemas.microsoft.com/office/powerpoint/2010/main" val="349772150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Placeholders">
  <p:cSld name="Title and Placeholders">
    <p:spTree>
      <p:nvGrpSpPr>
        <p:cNvPr id="1" name="Shape 24"/>
        <p:cNvGrpSpPr/>
        <p:nvPr/>
      </p:nvGrpSpPr>
      <p:grpSpPr>
        <a:xfrm>
          <a:off x="0" y="0"/>
          <a:ext cx="0" cy="0"/>
          <a:chOff x="0" y="0"/>
          <a:chExt cx="0" cy="0"/>
        </a:xfrm>
      </p:grpSpPr>
      <p:sp>
        <p:nvSpPr>
          <p:cNvPr id="25" name="Google Shape;25;p11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2"/>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8" name="Google Shape;28;p112"/>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11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30" name="Google Shape;30;p11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31" name="Google Shape;31;p112"/>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r>
              <a:rPr lang="en-US"/>
              <a:t>Denodo Confidential</a:t>
            </a:r>
            <a:endParaRPr/>
          </a:p>
        </p:txBody>
      </p:sp>
    </p:spTree>
    <p:extLst>
      <p:ext uri="{BB962C8B-B14F-4D97-AF65-F5344CB8AC3E}">
        <p14:creationId xmlns:p14="http://schemas.microsoft.com/office/powerpoint/2010/main" val="404988271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33"/>
        <p:cNvGrpSpPr/>
        <p:nvPr/>
      </p:nvGrpSpPr>
      <p:grpSpPr>
        <a:xfrm>
          <a:off x="0" y="0"/>
          <a:ext cx="0" cy="0"/>
          <a:chOff x="0" y="0"/>
          <a:chExt cx="0" cy="0"/>
        </a:xfrm>
      </p:grpSpPr>
      <p:pic>
        <p:nvPicPr>
          <p:cNvPr id="34" name="Google Shape;34;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35" name="Google Shape;35;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36" name="Google Shape;36;p11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37" name="Google Shape;37;p11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11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19548403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Just Title &amp; Subtitle">
  <p:cSld name="Just Title &amp; Subtitle">
    <p:spTree>
      <p:nvGrpSpPr>
        <p:cNvPr id="1" name="Shape 40"/>
        <p:cNvGrpSpPr/>
        <p:nvPr/>
      </p:nvGrpSpPr>
      <p:grpSpPr>
        <a:xfrm>
          <a:off x="0" y="0"/>
          <a:ext cx="0" cy="0"/>
          <a:chOff x="0" y="0"/>
          <a:chExt cx="0" cy="0"/>
        </a:xfrm>
      </p:grpSpPr>
      <p:pic>
        <p:nvPicPr>
          <p:cNvPr id="41" name="Google Shape;41;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2" name="Google Shape;42;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3" name="Google Shape;43;p11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4" name="Google Shape;44;p114"/>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11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74284280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Agenda ">
  <p:cSld name="Agenda ">
    <p:spTree>
      <p:nvGrpSpPr>
        <p:cNvPr id="1" name="Shape 48"/>
        <p:cNvGrpSpPr/>
        <p:nvPr/>
      </p:nvGrpSpPr>
      <p:grpSpPr>
        <a:xfrm>
          <a:off x="0" y="0"/>
          <a:ext cx="0" cy="0"/>
          <a:chOff x="0" y="0"/>
          <a:chExt cx="0" cy="0"/>
        </a:xfrm>
      </p:grpSpPr>
      <p:sp>
        <p:nvSpPr>
          <p:cNvPr id="49" name="Google Shape;49;p115"/>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5"/>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51" name="Google Shape;51;p115"/>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52" name="Google Shape;52;p1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53" name="Google Shape;53;p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extLst>
      <p:ext uri="{BB962C8B-B14F-4D97-AF65-F5344CB8AC3E}">
        <p14:creationId xmlns:p14="http://schemas.microsoft.com/office/powerpoint/2010/main" val="400527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54"/>
        <p:cNvGrpSpPr/>
        <p:nvPr/>
      </p:nvGrpSpPr>
      <p:grpSpPr>
        <a:xfrm>
          <a:off x="0" y="0"/>
          <a:ext cx="0" cy="0"/>
          <a:chOff x="0" y="0"/>
          <a:chExt cx="0" cy="0"/>
        </a:xfrm>
      </p:grpSpPr>
      <p:sp>
        <p:nvSpPr>
          <p:cNvPr id="55" name="Google Shape;55;p116"/>
          <p:cNvSpPr txBox="1">
            <a:spLocks noGrp="1"/>
          </p:cNvSpPr>
          <p:nvPr>
            <p:ph type="subTitle" idx="1"/>
          </p:nvPr>
        </p:nvSpPr>
        <p:spPr>
          <a:xfrm>
            <a:off x="3235865" y="3727466"/>
            <a:ext cx="8260811" cy="1135169"/>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dk1"/>
              </a:buClr>
              <a:buSzPts val="2400"/>
              <a:buNone/>
              <a:defRPr sz="2040"/>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56" name="Google Shape;56;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35831" y="739019"/>
            <a:ext cx="2260847" cy="604786"/>
          </a:xfrm>
          <a:prstGeom prst="rect">
            <a:avLst/>
          </a:prstGeom>
          <a:noFill/>
          <a:ln>
            <a:noFill/>
          </a:ln>
        </p:spPr>
      </p:pic>
      <p:pic>
        <p:nvPicPr>
          <p:cNvPr id="57" name="Google Shape;57;p1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16000" cy="6876000"/>
          </a:xfrm>
          <a:prstGeom prst="rect">
            <a:avLst/>
          </a:prstGeom>
          <a:noFill/>
          <a:ln>
            <a:noFill/>
          </a:ln>
        </p:spPr>
      </p:pic>
      <p:sp>
        <p:nvSpPr>
          <p:cNvPr id="58" name="Google Shape;58;p116"/>
          <p:cNvSpPr txBox="1">
            <a:spLocks noGrp="1"/>
          </p:cNvSpPr>
          <p:nvPr>
            <p:ph type="title"/>
          </p:nvPr>
        </p:nvSpPr>
        <p:spPr>
          <a:xfrm>
            <a:off x="3235863" y="1504950"/>
            <a:ext cx="8260812" cy="2082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0541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500"/>
                                        <p:tgtEl>
                                          <p:spTgt spid="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
                                            <p:txEl>
                                              <p:charRg st="1" end="1"/>
                                            </p:txEl>
                                          </p:spTgt>
                                        </p:tgtEl>
                                        <p:attrNameLst>
                                          <p:attrName>style.visibility</p:attrName>
                                        </p:attrNameLst>
                                      </p:cBhvr>
                                      <p:to>
                                        <p:strVal val="visible"/>
                                      </p:to>
                                    </p:set>
                                    <p:animEffect transition="in" filter="fade">
                                      <p:cBhvr>
                                        <p:cTn id="10" dur="500"/>
                                        <p:tgtEl>
                                          <p:spTgt spid="55">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xEl>
                                              <p:charRg st="1" end="1"/>
                                            </p:txEl>
                                          </p:spTgt>
                                        </p:tgtEl>
                                        <p:attrNameLst>
                                          <p:attrName>style.visibility</p:attrName>
                                        </p:attrNameLst>
                                      </p:cBhvr>
                                      <p:to>
                                        <p:strVal val="visible"/>
                                      </p:to>
                                    </p:set>
                                    <p:animEffect transition="in" filter="fade">
                                      <p:cBhvr>
                                        <p:cTn id="13" dur="500"/>
                                        <p:tgtEl>
                                          <p:spTgt spid="55">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xEl>
                                              <p:charRg st="1" end="1"/>
                                            </p:txEl>
                                          </p:spTgt>
                                        </p:tgtEl>
                                        <p:attrNameLst>
                                          <p:attrName>style.visibility</p:attrName>
                                        </p:attrNameLst>
                                      </p:cBhvr>
                                      <p:to>
                                        <p:strVal val="visible"/>
                                      </p:to>
                                    </p:set>
                                    <p:animEffect transition="in" filter="fade">
                                      <p:cBhvr>
                                        <p:cTn id="16" dur="500"/>
                                        <p:tgtEl>
                                          <p:spTgt spid="55">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xEl>
                                              <p:charRg st="1" end="1"/>
                                            </p:txEl>
                                          </p:spTgt>
                                        </p:tgtEl>
                                        <p:attrNameLst>
                                          <p:attrName>style.visibility</p:attrName>
                                        </p:attrNameLst>
                                      </p:cBhvr>
                                      <p:to>
                                        <p:strVal val="visible"/>
                                      </p:to>
                                    </p:set>
                                    <p:animEffect transition="in" filter="fade">
                                      <p:cBhvr>
                                        <p:cTn id="19" dur="500"/>
                                        <p:tgtEl>
                                          <p:spTgt spid="55">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xEl>
                                              <p:charRg st="1" end="1"/>
                                            </p:txEl>
                                          </p:spTgt>
                                        </p:tgtEl>
                                        <p:attrNameLst>
                                          <p:attrName>style.visibility</p:attrName>
                                        </p:attrNameLst>
                                      </p:cBhvr>
                                      <p:to>
                                        <p:strVal val="visible"/>
                                      </p:to>
                                    </p:set>
                                    <p:animEffect transition="in" filter="fade">
                                      <p:cBhvr>
                                        <p:cTn id="22" dur="500"/>
                                        <p:tgtEl>
                                          <p:spTgt spid="55">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5">
                                            <p:txEl>
                                              <p:charRg st="1" end="1"/>
                                            </p:txEl>
                                          </p:spTgt>
                                        </p:tgtEl>
                                        <p:attrNameLst>
                                          <p:attrName>style.visibility</p:attrName>
                                        </p:attrNameLst>
                                      </p:cBhvr>
                                      <p:to>
                                        <p:strVal val="visible"/>
                                      </p:to>
                                    </p:set>
                                    <p:animEffect transition="in" filter="fade">
                                      <p:cBhvr>
                                        <p:cTn id="25" dur="500"/>
                                        <p:tgtEl>
                                          <p:spTgt spid="55">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xEl>
                                              <p:charRg st="1" end="1"/>
                                            </p:txEl>
                                          </p:spTgt>
                                        </p:tgtEl>
                                        <p:attrNameLst>
                                          <p:attrName>style.visibility</p:attrName>
                                        </p:attrNameLst>
                                      </p:cBhvr>
                                      <p:to>
                                        <p:strVal val="visible"/>
                                      </p:to>
                                    </p:set>
                                    <p:animEffect transition="in" filter="fade">
                                      <p:cBhvr>
                                        <p:cTn id="28" dur="500"/>
                                        <p:tgtEl>
                                          <p:spTgt spid="55">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xEl>
                                              <p:charRg st="1" end="1"/>
                                            </p:txEl>
                                          </p:spTgt>
                                        </p:tgtEl>
                                        <p:attrNameLst>
                                          <p:attrName>style.visibility</p:attrName>
                                        </p:attrNameLst>
                                      </p:cBhvr>
                                      <p:to>
                                        <p:strVal val="visible"/>
                                      </p:to>
                                    </p:set>
                                    <p:animEffect transition="in" filter="fade">
                                      <p:cBhvr>
                                        <p:cTn id="31" dur="500"/>
                                        <p:tgtEl>
                                          <p:spTgt spid="5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59"/>
        <p:cNvGrpSpPr/>
        <p:nvPr/>
      </p:nvGrpSpPr>
      <p:grpSpPr>
        <a:xfrm>
          <a:off x="0" y="0"/>
          <a:ext cx="0" cy="0"/>
          <a:chOff x="0" y="0"/>
          <a:chExt cx="0" cy="0"/>
        </a:xfrm>
      </p:grpSpPr>
      <p:pic>
        <p:nvPicPr>
          <p:cNvPr id="60" name="Google Shape;60;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61" name="Google Shape;61;p117"/>
          <p:cNvSpPr>
            <a:spLocks noGrp="1"/>
          </p:cNvSpPr>
          <p:nvPr>
            <p:ph type="pic" idx="2"/>
          </p:nvPr>
        </p:nvSpPr>
        <p:spPr>
          <a:xfrm>
            <a:off x="70558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7"/>
          <p:cNvSpPr>
            <a:spLocks noGrp="1"/>
          </p:cNvSpPr>
          <p:nvPr>
            <p:ph type="pic" idx="3"/>
          </p:nvPr>
        </p:nvSpPr>
        <p:spPr>
          <a:xfrm>
            <a:off x="4562819"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17"/>
          <p:cNvSpPr>
            <a:spLocks noGrp="1"/>
          </p:cNvSpPr>
          <p:nvPr>
            <p:ph type="pic" idx="4"/>
          </p:nvPr>
        </p:nvSpPr>
        <p:spPr>
          <a:xfrm>
            <a:off x="834350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7"/>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17"/>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17"/>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68" name="Google Shape;68;p11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9" name="Google Shape;69;p117"/>
          <p:cNvSpPr txBox="1">
            <a:spLocks noGrp="1"/>
          </p:cNvSpPr>
          <p:nvPr>
            <p:ph type="body" idx="7"/>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17"/>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117"/>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412549561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3"/>
        <p:cNvGrpSpPr/>
        <p:nvPr/>
      </p:nvGrpSpPr>
      <p:grpSpPr>
        <a:xfrm>
          <a:off x="0" y="0"/>
          <a:ext cx="0" cy="0"/>
          <a:chOff x="0" y="0"/>
          <a:chExt cx="0" cy="0"/>
        </a:xfrm>
      </p:grpSpPr>
      <p:sp>
        <p:nvSpPr>
          <p:cNvPr id="74" name="Google Shape;74;p122"/>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2"/>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090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33"/>
        <p:cNvGrpSpPr/>
        <p:nvPr/>
      </p:nvGrpSpPr>
      <p:grpSpPr>
        <a:xfrm>
          <a:off x="0" y="0"/>
          <a:ext cx="0" cy="0"/>
          <a:chOff x="0" y="0"/>
          <a:chExt cx="0" cy="0"/>
        </a:xfrm>
      </p:grpSpPr>
      <p:pic>
        <p:nvPicPr>
          <p:cNvPr id="34" name="Google Shape;34;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35" name="Google Shape;35;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36" name="Google Shape;36;p11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37" name="Google Shape;37;p11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11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DataFest Thank You Slide">
  <p:cSld name="1_DataFest Thank You Slide">
    <p:spTree>
      <p:nvGrpSpPr>
        <p:cNvPr id="1" name="Shape 379"/>
        <p:cNvGrpSpPr/>
        <p:nvPr/>
      </p:nvGrpSpPr>
      <p:grpSpPr>
        <a:xfrm>
          <a:off x="0" y="0"/>
          <a:ext cx="0" cy="0"/>
          <a:chOff x="0" y="0"/>
          <a:chExt cx="0" cy="0"/>
        </a:xfrm>
      </p:grpSpPr>
      <p:pic>
        <p:nvPicPr>
          <p:cNvPr id="380" name="Google Shape;380;p18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1" name="Google Shape;381;p187"/>
          <p:cNvSpPr/>
          <p:nvPr/>
        </p:nvSpPr>
        <p:spPr>
          <a:xfrm>
            <a:off x="-38702" y="5709684"/>
            <a:ext cx="12230701" cy="1148316"/>
          </a:xfrm>
          <a:prstGeom prst="rect">
            <a:avLst/>
          </a:prstGeom>
          <a:solidFill>
            <a:srgbClr val="001F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87"/>
          <p:cNvSpPr txBox="1"/>
          <p:nvPr/>
        </p:nvSpPr>
        <p:spPr>
          <a:xfrm>
            <a:off x="2373550" y="6051871"/>
            <a:ext cx="9549326"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accent6"/>
              </a:buClr>
              <a:buSzPts val="900"/>
              <a:buFont typeface="Calibri"/>
              <a:buNone/>
            </a:pPr>
            <a:r>
              <a:rPr lang="en-US" sz="900" b="0">
                <a:solidFill>
                  <a:schemeClr val="accent6"/>
                </a:solidFill>
                <a:latin typeface="Calibri"/>
                <a:ea typeface="Calibri"/>
                <a:cs typeface="Calibri"/>
                <a:sym typeface="Calibri"/>
              </a:rPr>
              <a:t>© Copyright Denodo Technologies. All rights reserved</a:t>
            </a:r>
            <a:endParaRPr/>
          </a:p>
          <a:p>
            <a:pPr marL="0" marR="0" lvl="0" indent="0" algn="l" rtl="0">
              <a:spcBef>
                <a:spcPts val="0"/>
              </a:spcBef>
              <a:spcAft>
                <a:spcPts val="0"/>
              </a:spcAft>
              <a:buClr>
                <a:schemeClr val="accent6"/>
              </a:buClr>
              <a:buSzPts val="900"/>
              <a:buFont typeface="Calibri"/>
              <a:buNone/>
            </a:pPr>
            <a:r>
              <a:rPr lang="en-US" sz="900">
                <a:solidFill>
                  <a:schemeClr val="accent6"/>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grpSp>
        <p:nvGrpSpPr>
          <p:cNvPr id="383" name="Google Shape;383;p187"/>
          <p:cNvGrpSpPr/>
          <p:nvPr/>
        </p:nvGrpSpPr>
        <p:grpSpPr>
          <a:xfrm>
            <a:off x="566738" y="6051871"/>
            <a:ext cx="1461692" cy="392420"/>
            <a:chOff x="357" y="3859"/>
            <a:chExt cx="961" cy="258"/>
          </a:xfrm>
        </p:grpSpPr>
        <p:sp>
          <p:nvSpPr>
            <p:cNvPr id="384" name="Google Shape;384;p187"/>
            <p:cNvSpPr/>
            <p:nvPr/>
          </p:nvSpPr>
          <p:spPr>
            <a:xfrm>
              <a:off x="493" y="3990"/>
              <a:ext cx="113" cy="126"/>
            </a:xfrm>
            <a:custGeom>
              <a:avLst/>
              <a:gdLst/>
              <a:ahLst/>
              <a:cxnLst/>
              <a:rect l="l" t="t" r="r" b="b"/>
              <a:pathLst>
                <a:path w="196" h="217" extrusionOk="0">
                  <a:moveTo>
                    <a:pt x="115" y="217"/>
                  </a:moveTo>
                  <a:cubicBezTo>
                    <a:pt x="78" y="217"/>
                    <a:pt x="49" y="207"/>
                    <a:pt x="30" y="189"/>
                  </a:cubicBezTo>
                  <a:cubicBezTo>
                    <a:pt x="10" y="171"/>
                    <a:pt x="0" y="144"/>
                    <a:pt x="0" y="110"/>
                  </a:cubicBezTo>
                  <a:cubicBezTo>
                    <a:pt x="0" y="77"/>
                    <a:pt x="9" y="50"/>
                    <a:pt x="28" y="30"/>
                  </a:cubicBezTo>
                  <a:cubicBezTo>
                    <a:pt x="46" y="10"/>
                    <a:pt x="72" y="0"/>
                    <a:pt x="105" y="0"/>
                  </a:cubicBezTo>
                  <a:cubicBezTo>
                    <a:pt x="135" y="0"/>
                    <a:pt x="158" y="9"/>
                    <a:pt x="173" y="26"/>
                  </a:cubicBezTo>
                  <a:cubicBezTo>
                    <a:pt x="189" y="43"/>
                    <a:pt x="196" y="67"/>
                    <a:pt x="196" y="98"/>
                  </a:cubicBezTo>
                  <a:cubicBezTo>
                    <a:pt x="196" y="121"/>
                    <a:pt x="196" y="121"/>
                    <a:pt x="196" y="121"/>
                  </a:cubicBezTo>
                  <a:cubicBezTo>
                    <a:pt x="61" y="121"/>
                    <a:pt x="61" y="121"/>
                    <a:pt x="61" y="121"/>
                  </a:cubicBezTo>
                  <a:cubicBezTo>
                    <a:pt x="62" y="131"/>
                    <a:pt x="64" y="138"/>
                    <a:pt x="67" y="145"/>
                  </a:cubicBezTo>
                  <a:cubicBezTo>
                    <a:pt x="71" y="151"/>
                    <a:pt x="75" y="156"/>
                    <a:pt x="80" y="160"/>
                  </a:cubicBezTo>
                  <a:cubicBezTo>
                    <a:pt x="85" y="164"/>
                    <a:pt x="92" y="166"/>
                    <a:pt x="99" y="168"/>
                  </a:cubicBezTo>
                  <a:cubicBezTo>
                    <a:pt x="106" y="170"/>
                    <a:pt x="113" y="171"/>
                    <a:pt x="122" y="171"/>
                  </a:cubicBezTo>
                  <a:cubicBezTo>
                    <a:pt x="129" y="171"/>
                    <a:pt x="136" y="170"/>
                    <a:pt x="143" y="168"/>
                  </a:cubicBezTo>
                  <a:cubicBezTo>
                    <a:pt x="150" y="166"/>
                    <a:pt x="156" y="164"/>
                    <a:pt x="162" y="162"/>
                  </a:cubicBezTo>
                  <a:cubicBezTo>
                    <a:pt x="167" y="159"/>
                    <a:pt x="171" y="157"/>
                    <a:pt x="176" y="154"/>
                  </a:cubicBezTo>
                  <a:cubicBezTo>
                    <a:pt x="180" y="152"/>
                    <a:pt x="183" y="149"/>
                    <a:pt x="186" y="147"/>
                  </a:cubicBezTo>
                  <a:cubicBezTo>
                    <a:pt x="193" y="147"/>
                    <a:pt x="193" y="147"/>
                    <a:pt x="193" y="147"/>
                  </a:cubicBezTo>
                  <a:cubicBezTo>
                    <a:pt x="193" y="200"/>
                    <a:pt x="193" y="200"/>
                    <a:pt x="193" y="200"/>
                  </a:cubicBezTo>
                  <a:cubicBezTo>
                    <a:pt x="188" y="202"/>
                    <a:pt x="183" y="204"/>
                    <a:pt x="179" y="205"/>
                  </a:cubicBezTo>
                  <a:cubicBezTo>
                    <a:pt x="175" y="207"/>
                    <a:pt x="169" y="209"/>
                    <a:pt x="162" y="211"/>
                  </a:cubicBezTo>
                  <a:cubicBezTo>
                    <a:pt x="155" y="213"/>
                    <a:pt x="148" y="214"/>
                    <a:pt x="141" y="215"/>
                  </a:cubicBezTo>
                  <a:cubicBezTo>
                    <a:pt x="134" y="216"/>
                    <a:pt x="125" y="217"/>
                    <a:pt x="115" y="217"/>
                  </a:cubicBezTo>
                  <a:close/>
                  <a:moveTo>
                    <a:pt x="136" y="83"/>
                  </a:moveTo>
                  <a:cubicBezTo>
                    <a:pt x="135" y="69"/>
                    <a:pt x="132" y="59"/>
                    <a:pt x="127" y="52"/>
                  </a:cubicBezTo>
                  <a:cubicBezTo>
                    <a:pt x="121" y="45"/>
                    <a:pt x="112" y="41"/>
                    <a:pt x="100" y="41"/>
                  </a:cubicBezTo>
                  <a:cubicBezTo>
                    <a:pt x="88" y="41"/>
                    <a:pt x="79" y="45"/>
                    <a:pt x="72" y="52"/>
                  </a:cubicBezTo>
                  <a:cubicBezTo>
                    <a:pt x="66" y="60"/>
                    <a:pt x="62" y="70"/>
                    <a:pt x="61" y="83"/>
                  </a:cubicBezTo>
                  <a:lnTo>
                    <a:pt x="136" y="8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87"/>
            <p:cNvSpPr/>
            <p:nvPr/>
          </p:nvSpPr>
          <p:spPr>
            <a:xfrm>
              <a:off x="630" y="3991"/>
              <a:ext cx="107" cy="122"/>
            </a:xfrm>
            <a:custGeom>
              <a:avLst/>
              <a:gdLst/>
              <a:ahLst/>
              <a:cxnLst/>
              <a:rect l="l" t="t" r="r" b="b"/>
              <a:pathLst>
                <a:path w="185" h="210" extrusionOk="0">
                  <a:moveTo>
                    <a:pt x="185" y="210"/>
                  </a:moveTo>
                  <a:cubicBezTo>
                    <a:pt x="123" y="210"/>
                    <a:pt x="123" y="210"/>
                    <a:pt x="123" y="210"/>
                  </a:cubicBezTo>
                  <a:cubicBezTo>
                    <a:pt x="123" y="109"/>
                    <a:pt x="123" y="109"/>
                    <a:pt x="123" y="109"/>
                  </a:cubicBezTo>
                  <a:cubicBezTo>
                    <a:pt x="123" y="101"/>
                    <a:pt x="122" y="92"/>
                    <a:pt x="122" y="84"/>
                  </a:cubicBezTo>
                  <a:cubicBezTo>
                    <a:pt x="121" y="76"/>
                    <a:pt x="120" y="70"/>
                    <a:pt x="118" y="66"/>
                  </a:cubicBezTo>
                  <a:cubicBezTo>
                    <a:pt x="116" y="61"/>
                    <a:pt x="113" y="58"/>
                    <a:pt x="109" y="56"/>
                  </a:cubicBezTo>
                  <a:cubicBezTo>
                    <a:pt x="105" y="54"/>
                    <a:pt x="100" y="53"/>
                    <a:pt x="93" y="53"/>
                  </a:cubicBezTo>
                  <a:cubicBezTo>
                    <a:pt x="88" y="53"/>
                    <a:pt x="83" y="54"/>
                    <a:pt x="78" y="56"/>
                  </a:cubicBezTo>
                  <a:cubicBezTo>
                    <a:pt x="73" y="58"/>
                    <a:pt x="67" y="61"/>
                    <a:pt x="61" y="65"/>
                  </a:cubicBezTo>
                  <a:cubicBezTo>
                    <a:pt x="61" y="210"/>
                    <a:pt x="61" y="210"/>
                    <a:pt x="61" y="210"/>
                  </a:cubicBezTo>
                  <a:cubicBezTo>
                    <a:pt x="0" y="210"/>
                    <a:pt x="0" y="210"/>
                    <a:pt x="0" y="210"/>
                  </a:cubicBezTo>
                  <a:cubicBezTo>
                    <a:pt x="0" y="6"/>
                    <a:pt x="0" y="6"/>
                    <a:pt x="0" y="6"/>
                  </a:cubicBezTo>
                  <a:cubicBezTo>
                    <a:pt x="61" y="6"/>
                    <a:pt x="61" y="6"/>
                    <a:pt x="61" y="6"/>
                  </a:cubicBezTo>
                  <a:cubicBezTo>
                    <a:pt x="61" y="28"/>
                    <a:pt x="61" y="28"/>
                    <a:pt x="61" y="28"/>
                  </a:cubicBezTo>
                  <a:cubicBezTo>
                    <a:pt x="71" y="20"/>
                    <a:pt x="81" y="13"/>
                    <a:pt x="91" y="8"/>
                  </a:cubicBezTo>
                  <a:cubicBezTo>
                    <a:pt x="100" y="3"/>
                    <a:pt x="111" y="0"/>
                    <a:pt x="122" y="0"/>
                  </a:cubicBezTo>
                  <a:cubicBezTo>
                    <a:pt x="142" y="0"/>
                    <a:pt x="158" y="7"/>
                    <a:pt x="169" y="20"/>
                  </a:cubicBezTo>
                  <a:cubicBezTo>
                    <a:pt x="179" y="33"/>
                    <a:pt x="185" y="52"/>
                    <a:pt x="185" y="77"/>
                  </a:cubicBezTo>
                  <a:lnTo>
                    <a:pt x="185" y="2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87"/>
            <p:cNvSpPr/>
            <p:nvPr/>
          </p:nvSpPr>
          <p:spPr>
            <a:xfrm>
              <a:off x="756" y="3990"/>
              <a:ext cx="117" cy="127"/>
            </a:xfrm>
            <a:custGeom>
              <a:avLst/>
              <a:gdLst/>
              <a:ahLst/>
              <a:cxnLst/>
              <a:rect l="l" t="t" r="r" b="b"/>
              <a:pathLst>
                <a:path w="203" h="218" extrusionOk="0">
                  <a:moveTo>
                    <a:pt x="203" y="109"/>
                  </a:moveTo>
                  <a:cubicBezTo>
                    <a:pt x="203" y="143"/>
                    <a:pt x="194" y="169"/>
                    <a:pt x="177" y="189"/>
                  </a:cubicBezTo>
                  <a:cubicBezTo>
                    <a:pt x="159" y="208"/>
                    <a:pt x="134" y="218"/>
                    <a:pt x="101" y="218"/>
                  </a:cubicBezTo>
                  <a:cubicBezTo>
                    <a:pt x="69" y="218"/>
                    <a:pt x="44" y="208"/>
                    <a:pt x="26" y="189"/>
                  </a:cubicBezTo>
                  <a:cubicBezTo>
                    <a:pt x="8" y="169"/>
                    <a:pt x="0" y="143"/>
                    <a:pt x="0" y="109"/>
                  </a:cubicBezTo>
                  <a:cubicBezTo>
                    <a:pt x="0" y="75"/>
                    <a:pt x="8" y="49"/>
                    <a:pt x="26" y="29"/>
                  </a:cubicBezTo>
                  <a:cubicBezTo>
                    <a:pt x="44" y="10"/>
                    <a:pt x="69" y="0"/>
                    <a:pt x="101" y="0"/>
                  </a:cubicBezTo>
                  <a:cubicBezTo>
                    <a:pt x="134" y="0"/>
                    <a:pt x="159" y="10"/>
                    <a:pt x="177" y="30"/>
                  </a:cubicBezTo>
                  <a:cubicBezTo>
                    <a:pt x="194" y="49"/>
                    <a:pt x="203" y="75"/>
                    <a:pt x="203" y="109"/>
                  </a:cubicBezTo>
                  <a:close/>
                  <a:moveTo>
                    <a:pt x="140" y="109"/>
                  </a:moveTo>
                  <a:cubicBezTo>
                    <a:pt x="140" y="97"/>
                    <a:pt x="139" y="87"/>
                    <a:pt x="137" y="79"/>
                  </a:cubicBezTo>
                  <a:cubicBezTo>
                    <a:pt x="135" y="71"/>
                    <a:pt x="133" y="65"/>
                    <a:pt x="129" y="60"/>
                  </a:cubicBezTo>
                  <a:cubicBezTo>
                    <a:pt x="126" y="55"/>
                    <a:pt x="122" y="51"/>
                    <a:pt x="117" y="49"/>
                  </a:cubicBezTo>
                  <a:cubicBezTo>
                    <a:pt x="112" y="47"/>
                    <a:pt x="107" y="46"/>
                    <a:pt x="101" y="46"/>
                  </a:cubicBezTo>
                  <a:cubicBezTo>
                    <a:pt x="96" y="46"/>
                    <a:pt x="91" y="47"/>
                    <a:pt x="86" y="49"/>
                  </a:cubicBezTo>
                  <a:cubicBezTo>
                    <a:pt x="82" y="51"/>
                    <a:pt x="78" y="54"/>
                    <a:pt x="74" y="59"/>
                  </a:cubicBezTo>
                  <a:cubicBezTo>
                    <a:pt x="71" y="64"/>
                    <a:pt x="68" y="70"/>
                    <a:pt x="66" y="78"/>
                  </a:cubicBezTo>
                  <a:cubicBezTo>
                    <a:pt x="64" y="87"/>
                    <a:pt x="63" y="97"/>
                    <a:pt x="63" y="109"/>
                  </a:cubicBezTo>
                  <a:cubicBezTo>
                    <a:pt x="63" y="122"/>
                    <a:pt x="64" y="132"/>
                    <a:pt x="66" y="140"/>
                  </a:cubicBezTo>
                  <a:cubicBezTo>
                    <a:pt x="68" y="147"/>
                    <a:pt x="70" y="154"/>
                    <a:pt x="73" y="158"/>
                  </a:cubicBezTo>
                  <a:cubicBezTo>
                    <a:pt x="77" y="163"/>
                    <a:pt x="81" y="166"/>
                    <a:pt x="86" y="169"/>
                  </a:cubicBezTo>
                  <a:cubicBezTo>
                    <a:pt x="90" y="171"/>
                    <a:pt x="96" y="172"/>
                    <a:pt x="102" y="172"/>
                  </a:cubicBezTo>
                  <a:cubicBezTo>
                    <a:pt x="107" y="172"/>
                    <a:pt x="112" y="171"/>
                    <a:pt x="117" y="169"/>
                  </a:cubicBezTo>
                  <a:cubicBezTo>
                    <a:pt x="122" y="166"/>
                    <a:pt x="126" y="163"/>
                    <a:pt x="129" y="159"/>
                  </a:cubicBezTo>
                  <a:cubicBezTo>
                    <a:pt x="133" y="154"/>
                    <a:pt x="135" y="147"/>
                    <a:pt x="137" y="140"/>
                  </a:cubicBezTo>
                  <a:cubicBezTo>
                    <a:pt x="139" y="133"/>
                    <a:pt x="140" y="122"/>
                    <a:pt x="140" y="1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7"/>
            <p:cNvSpPr/>
            <p:nvPr/>
          </p:nvSpPr>
          <p:spPr>
            <a:xfrm>
              <a:off x="888" y="3932"/>
              <a:ext cx="117" cy="184"/>
            </a:xfrm>
            <a:custGeom>
              <a:avLst/>
              <a:gdLst/>
              <a:ahLst/>
              <a:cxnLst/>
              <a:rect l="l" t="t" r="r" b="b"/>
              <a:pathLst>
                <a:path w="204" h="318" extrusionOk="0">
                  <a:moveTo>
                    <a:pt x="141" y="0"/>
                  </a:moveTo>
                  <a:cubicBezTo>
                    <a:pt x="141" y="118"/>
                    <a:pt x="141" y="118"/>
                    <a:pt x="141" y="118"/>
                  </a:cubicBezTo>
                  <a:cubicBezTo>
                    <a:pt x="132" y="113"/>
                    <a:pt x="118" y="106"/>
                    <a:pt x="110" y="104"/>
                  </a:cubicBezTo>
                  <a:cubicBezTo>
                    <a:pt x="103" y="102"/>
                    <a:pt x="95" y="101"/>
                    <a:pt x="84" y="101"/>
                  </a:cubicBezTo>
                  <a:cubicBezTo>
                    <a:pt x="73" y="101"/>
                    <a:pt x="62" y="103"/>
                    <a:pt x="52" y="108"/>
                  </a:cubicBezTo>
                  <a:cubicBezTo>
                    <a:pt x="42" y="113"/>
                    <a:pt x="33" y="120"/>
                    <a:pt x="26" y="129"/>
                  </a:cubicBezTo>
                  <a:cubicBezTo>
                    <a:pt x="24" y="131"/>
                    <a:pt x="23" y="134"/>
                    <a:pt x="21" y="136"/>
                  </a:cubicBezTo>
                  <a:cubicBezTo>
                    <a:pt x="7" y="155"/>
                    <a:pt x="0" y="179"/>
                    <a:pt x="0" y="209"/>
                  </a:cubicBezTo>
                  <a:cubicBezTo>
                    <a:pt x="0" y="243"/>
                    <a:pt x="9" y="269"/>
                    <a:pt x="27" y="289"/>
                  </a:cubicBezTo>
                  <a:cubicBezTo>
                    <a:pt x="45" y="308"/>
                    <a:pt x="70" y="318"/>
                    <a:pt x="102" y="318"/>
                  </a:cubicBezTo>
                  <a:cubicBezTo>
                    <a:pt x="134" y="318"/>
                    <a:pt x="159" y="308"/>
                    <a:pt x="177" y="289"/>
                  </a:cubicBezTo>
                  <a:cubicBezTo>
                    <a:pt x="194" y="270"/>
                    <a:pt x="203" y="244"/>
                    <a:pt x="204" y="212"/>
                  </a:cubicBezTo>
                  <a:cubicBezTo>
                    <a:pt x="204" y="212"/>
                    <a:pt x="204" y="212"/>
                    <a:pt x="204" y="212"/>
                  </a:cubicBezTo>
                  <a:cubicBezTo>
                    <a:pt x="204" y="0"/>
                    <a:pt x="204" y="0"/>
                    <a:pt x="204" y="0"/>
                  </a:cubicBezTo>
                  <a:lnTo>
                    <a:pt x="141" y="0"/>
                  </a:lnTo>
                  <a:close/>
                  <a:moveTo>
                    <a:pt x="138" y="240"/>
                  </a:moveTo>
                  <a:cubicBezTo>
                    <a:pt x="136" y="247"/>
                    <a:pt x="133" y="254"/>
                    <a:pt x="130" y="259"/>
                  </a:cubicBezTo>
                  <a:cubicBezTo>
                    <a:pt x="127" y="263"/>
                    <a:pt x="123" y="266"/>
                    <a:pt x="117" y="269"/>
                  </a:cubicBezTo>
                  <a:cubicBezTo>
                    <a:pt x="112" y="271"/>
                    <a:pt x="107" y="272"/>
                    <a:pt x="102" y="272"/>
                  </a:cubicBezTo>
                  <a:cubicBezTo>
                    <a:pt x="96" y="272"/>
                    <a:pt x="91" y="271"/>
                    <a:pt x="86" y="269"/>
                  </a:cubicBezTo>
                  <a:cubicBezTo>
                    <a:pt x="81" y="266"/>
                    <a:pt x="77" y="263"/>
                    <a:pt x="74" y="258"/>
                  </a:cubicBezTo>
                  <a:cubicBezTo>
                    <a:pt x="71" y="254"/>
                    <a:pt x="68" y="248"/>
                    <a:pt x="66" y="240"/>
                  </a:cubicBezTo>
                  <a:cubicBezTo>
                    <a:pt x="64" y="232"/>
                    <a:pt x="63" y="222"/>
                    <a:pt x="63" y="210"/>
                  </a:cubicBezTo>
                  <a:cubicBezTo>
                    <a:pt x="63" y="197"/>
                    <a:pt x="64" y="187"/>
                    <a:pt x="66" y="178"/>
                  </a:cubicBezTo>
                  <a:cubicBezTo>
                    <a:pt x="68" y="170"/>
                    <a:pt x="71" y="164"/>
                    <a:pt x="75" y="159"/>
                  </a:cubicBezTo>
                  <a:cubicBezTo>
                    <a:pt x="78" y="154"/>
                    <a:pt x="82" y="151"/>
                    <a:pt x="87" y="149"/>
                  </a:cubicBezTo>
                  <a:cubicBezTo>
                    <a:pt x="91" y="147"/>
                    <a:pt x="96" y="146"/>
                    <a:pt x="102" y="146"/>
                  </a:cubicBezTo>
                  <a:cubicBezTo>
                    <a:pt x="108" y="146"/>
                    <a:pt x="113" y="147"/>
                    <a:pt x="118" y="149"/>
                  </a:cubicBezTo>
                  <a:cubicBezTo>
                    <a:pt x="122" y="151"/>
                    <a:pt x="126" y="155"/>
                    <a:pt x="130" y="160"/>
                  </a:cubicBezTo>
                  <a:cubicBezTo>
                    <a:pt x="133" y="165"/>
                    <a:pt x="136" y="171"/>
                    <a:pt x="138" y="179"/>
                  </a:cubicBezTo>
                  <a:cubicBezTo>
                    <a:pt x="140" y="187"/>
                    <a:pt x="141" y="197"/>
                    <a:pt x="141" y="210"/>
                  </a:cubicBezTo>
                  <a:cubicBezTo>
                    <a:pt x="141" y="222"/>
                    <a:pt x="140" y="233"/>
                    <a:pt x="138" y="24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87"/>
            <p:cNvSpPr/>
            <p:nvPr/>
          </p:nvSpPr>
          <p:spPr>
            <a:xfrm>
              <a:off x="357" y="3932"/>
              <a:ext cx="117" cy="184"/>
            </a:xfrm>
            <a:custGeom>
              <a:avLst/>
              <a:gdLst/>
              <a:ahLst/>
              <a:cxnLst/>
              <a:rect l="l" t="t" r="r" b="b"/>
              <a:pathLst>
                <a:path w="204" h="318" extrusionOk="0">
                  <a:moveTo>
                    <a:pt x="140" y="0"/>
                  </a:moveTo>
                  <a:cubicBezTo>
                    <a:pt x="140" y="118"/>
                    <a:pt x="140" y="118"/>
                    <a:pt x="140" y="118"/>
                  </a:cubicBezTo>
                  <a:cubicBezTo>
                    <a:pt x="131" y="113"/>
                    <a:pt x="117" y="106"/>
                    <a:pt x="109" y="104"/>
                  </a:cubicBezTo>
                  <a:cubicBezTo>
                    <a:pt x="103" y="102"/>
                    <a:pt x="94" y="101"/>
                    <a:pt x="84" y="101"/>
                  </a:cubicBezTo>
                  <a:cubicBezTo>
                    <a:pt x="73" y="101"/>
                    <a:pt x="62" y="103"/>
                    <a:pt x="52" y="108"/>
                  </a:cubicBezTo>
                  <a:cubicBezTo>
                    <a:pt x="42" y="113"/>
                    <a:pt x="33" y="120"/>
                    <a:pt x="26" y="129"/>
                  </a:cubicBezTo>
                  <a:cubicBezTo>
                    <a:pt x="24" y="131"/>
                    <a:pt x="22" y="134"/>
                    <a:pt x="21" y="136"/>
                  </a:cubicBezTo>
                  <a:cubicBezTo>
                    <a:pt x="7" y="155"/>
                    <a:pt x="0" y="179"/>
                    <a:pt x="0" y="209"/>
                  </a:cubicBezTo>
                  <a:cubicBezTo>
                    <a:pt x="0" y="243"/>
                    <a:pt x="9" y="269"/>
                    <a:pt x="26" y="289"/>
                  </a:cubicBezTo>
                  <a:cubicBezTo>
                    <a:pt x="44" y="308"/>
                    <a:pt x="69" y="318"/>
                    <a:pt x="102" y="318"/>
                  </a:cubicBezTo>
                  <a:cubicBezTo>
                    <a:pt x="134" y="318"/>
                    <a:pt x="159" y="308"/>
                    <a:pt x="177" y="289"/>
                  </a:cubicBezTo>
                  <a:cubicBezTo>
                    <a:pt x="194" y="270"/>
                    <a:pt x="203" y="244"/>
                    <a:pt x="204" y="212"/>
                  </a:cubicBezTo>
                  <a:cubicBezTo>
                    <a:pt x="204" y="212"/>
                    <a:pt x="204" y="212"/>
                    <a:pt x="204" y="212"/>
                  </a:cubicBezTo>
                  <a:cubicBezTo>
                    <a:pt x="204" y="0"/>
                    <a:pt x="204" y="0"/>
                    <a:pt x="204" y="0"/>
                  </a:cubicBezTo>
                  <a:lnTo>
                    <a:pt x="140" y="0"/>
                  </a:lnTo>
                  <a:close/>
                  <a:moveTo>
                    <a:pt x="138" y="240"/>
                  </a:moveTo>
                  <a:cubicBezTo>
                    <a:pt x="136" y="247"/>
                    <a:pt x="133" y="254"/>
                    <a:pt x="129" y="259"/>
                  </a:cubicBezTo>
                  <a:cubicBezTo>
                    <a:pt x="126" y="263"/>
                    <a:pt x="122" y="266"/>
                    <a:pt x="117" y="269"/>
                  </a:cubicBezTo>
                  <a:cubicBezTo>
                    <a:pt x="112" y="271"/>
                    <a:pt x="107" y="272"/>
                    <a:pt x="102" y="272"/>
                  </a:cubicBezTo>
                  <a:cubicBezTo>
                    <a:pt x="96" y="272"/>
                    <a:pt x="91" y="271"/>
                    <a:pt x="86" y="269"/>
                  </a:cubicBezTo>
                  <a:cubicBezTo>
                    <a:pt x="81" y="266"/>
                    <a:pt x="77" y="263"/>
                    <a:pt x="73" y="258"/>
                  </a:cubicBezTo>
                  <a:cubicBezTo>
                    <a:pt x="70" y="254"/>
                    <a:pt x="68" y="248"/>
                    <a:pt x="66" y="240"/>
                  </a:cubicBezTo>
                  <a:cubicBezTo>
                    <a:pt x="64" y="232"/>
                    <a:pt x="63" y="222"/>
                    <a:pt x="63" y="210"/>
                  </a:cubicBezTo>
                  <a:cubicBezTo>
                    <a:pt x="63" y="197"/>
                    <a:pt x="64" y="187"/>
                    <a:pt x="66" y="178"/>
                  </a:cubicBezTo>
                  <a:cubicBezTo>
                    <a:pt x="68" y="170"/>
                    <a:pt x="71" y="164"/>
                    <a:pt x="74" y="159"/>
                  </a:cubicBezTo>
                  <a:cubicBezTo>
                    <a:pt x="78" y="154"/>
                    <a:pt x="82" y="151"/>
                    <a:pt x="87" y="149"/>
                  </a:cubicBezTo>
                  <a:cubicBezTo>
                    <a:pt x="91" y="147"/>
                    <a:pt x="96" y="146"/>
                    <a:pt x="102" y="146"/>
                  </a:cubicBezTo>
                  <a:cubicBezTo>
                    <a:pt x="107" y="146"/>
                    <a:pt x="113" y="147"/>
                    <a:pt x="117" y="149"/>
                  </a:cubicBezTo>
                  <a:cubicBezTo>
                    <a:pt x="122" y="151"/>
                    <a:pt x="126" y="155"/>
                    <a:pt x="130" y="160"/>
                  </a:cubicBezTo>
                  <a:cubicBezTo>
                    <a:pt x="133" y="165"/>
                    <a:pt x="136" y="171"/>
                    <a:pt x="138" y="179"/>
                  </a:cubicBezTo>
                  <a:cubicBezTo>
                    <a:pt x="139" y="187"/>
                    <a:pt x="140" y="197"/>
                    <a:pt x="140" y="210"/>
                  </a:cubicBezTo>
                  <a:cubicBezTo>
                    <a:pt x="140" y="222"/>
                    <a:pt x="139" y="233"/>
                    <a:pt x="138" y="24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87"/>
            <p:cNvSpPr/>
            <p:nvPr/>
          </p:nvSpPr>
          <p:spPr>
            <a:xfrm>
              <a:off x="1024" y="3990"/>
              <a:ext cx="118" cy="126"/>
            </a:xfrm>
            <a:custGeom>
              <a:avLst/>
              <a:gdLst/>
              <a:ahLst/>
              <a:cxnLst/>
              <a:rect l="l" t="t" r="r" b="b"/>
              <a:pathLst>
                <a:path w="204" h="217" extrusionOk="0">
                  <a:moveTo>
                    <a:pt x="204" y="108"/>
                  </a:moveTo>
                  <a:cubicBezTo>
                    <a:pt x="204" y="142"/>
                    <a:pt x="195" y="168"/>
                    <a:pt x="177" y="188"/>
                  </a:cubicBezTo>
                  <a:cubicBezTo>
                    <a:pt x="159" y="207"/>
                    <a:pt x="134" y="217"/>
                    <a:pt x="102" y="217"/>
                  </a:cubicBezTo>
                  <a:cubicBezTo>
                    <a:pt x="70" y="217"/>
                    <a:pt x="45" y="207"/>
                    <a:pt x="27" y="188"/>
                  </a:cubicBezTo>
                  <a:cubicBezTo>
                    <a:pt x="9" y="168"/>
                    <a:pt x="0" y="142"/>
                    <a:pt x="0" y="108"/>
                  </a:cubicBezTo>
                  <a:cubicBezTo>
                    <a:pt x="0" y="74"/>
                    <a:pt x="9" y="48"/>
                    <a:pt x="27" y="28"/>
                  </a:cubicBezTo>
                  <a:cubicBezTo>
                    <a:pt x="45" y="9"/>
                    <a:pt x="70" y="0"/>
                    <a:pt x="102" y="0"/>
                  </a:cubicBezTo>
                  <a:cubicBezTo>
                    <a:pt x="134" y="0"/>
                    <a:pt x="159" y="9"/>
                    <a:pt x="177" y="29"/>
                  </a:cubicBezTo>
                  <a:cubicBezTo>
                    <a:pt x="195" y="48"/>
                    <a:pt x="204" y="74"/>
                    <a:pt x="204" y="108"/>
                  </a:cubicBezTo>
                  <a:close/>
                  <a:moveTo>
                    <a:pt x="141" y="109"/>
                  </a:moveTo>
                  <a:cubicBezTo>
                    <a:pt x="141" y="96"/>
                    <a:pt x="140" y="86"/>
                    <a:pt x="138" y="78"/>
                  </a:cubicBezTo>
                  <a:cubicBezTo>
                    <a:pt x="136" y="70"/>
                    <a:pt x="133" y="64"/>
                    <a:pt x="130" y="59"/>
                  </a:cubicBezTo>
                  <a:cubicBezTo>
                    <a:pt x="126" y="54"/>
                    <a:pt x="122" y="50"/>
                    <a:pt x="117" y="48"/>
                  </a:cubicBezTo>
                  <a:cubicBezTo>
                    <a:pt x="113" y="46"/>
                    <a:pt x="108" y="45"/>
                    <a:pt x="102" y="45"/>
                  </a:cubicBezTo>
                  <a:cubicBezTo>
                    <a:pt x="96" y="45"/>
                    <a:pt x="91" y="46"/>
                    <a:pt x="87" y="48"/>
                  </a:cubicBezTo>
                  <a:cubicBezTo>
                    <a:pt x="82" y="50"/>
                    <a:pt x="78" y="53"/>
                    <a:pt x="75" y="58"/>
                  </a:cubicBezTo>
                  <a:cubicBezTo>
                    <a:pt x="71" y="63"/>
                    <a:pt x="68" y="69"/>
                    <a:pt x="66" y="77"/>
                  </a:cubicBezTo>
                  <a:cubicBezTo>
                    <a:pt x="64" y="86"/>
                    <a:pt x="63" y="96"/>
                    <a:pt x="63" y="109"/>
                  </a:cubicBezTo>
                  <a:cubicBezTo>
                    <a:pt x="63" y="121"/>
                    <a:pt x="64" y="131"/>
                    <a:pt x="66" y="139"/>
                  </a:cubicBezTo>
                  <a:cubicBezTo>
                    <a:pt x="68" y="147"/>
                    <a:pt x="71" y="153"/>
                    <a:pt x="74" y="157"/>
                  </a:cubicBezTo>
                  <a:cubicBezTo>
                    <a:pt x="77" y="162"/>
                    <a:pt x="81" y="166"/>
                    <a:pt x="86" y="168"/>
                  </a:cubicBezTo>
                  <a:cubicBezTo>
                    <a:pt x="91" y="170"/>
                    <a:pt x="96" y="171"/>
                    <a:pt x="102" y="171"/>
                  </a:cubicBezTo>
                  <a:cubicBezTo>
                    <a:pt x="107" y="171"/>
                    <a:pt x="112" y="170"/>
                    <a:pt x="117" y="168"/>
                  </a:cubicBezTo>
                  <a:cubicBezTo>
                    <a:pt x="123" y="166"/>
                    <a:pt x="127" y="162"/>
                    <a:pt x="130" y="158"/>
                  </a:cubicBezTo>
                  <a:cubicBezTo>
                    <a:pt x="133" y="153"/>
                    <a:pt x="136" y="146"/>
                    <a:pt x="138" y="139"/>
                  </a:cubicBezTo>
                  <a:cubicBezTo>
                    <a:pt x="140" y="132"/>
                    <a:pt x="141" y="122"/>
                    <a:pt x="141" y="1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87"/>
            <p:cNvSpPr/>
            <p:nvPr/>
          </p:nvSpPr>
          <p:spPr>
            <a:xfrm>
              <a:off x="1141" y="3961"/>
              <a:ext cx="50" cy="50"/>
            </a:xfrm>
            <a:custGeom>
              <a:avLst/>
              <a:gdLst/>
              <a:ahLst/>
              <a:cxnLst/>
              <a:rect l="l" t="t" r="r" b="b"/>
              <a:pathLst>
                <a:path w="50" h="50" extrusionOk="0">
                  <a:moveTo>
                    <a:pt x="32" y="0"/>
                  </a:moveTo>
                  <a:lnTo>
                    <a:pt x="50" y="32"/>
                  </a:lnTo>
                  <a:lnTo>
                    <a:pt x="19" y="50"/>
                  </a:lnTo>
                  <a:lnTo>
                    <a:pt x="0" y="18"/>
                  </a:lnTo>
                  <a:lnTo>
                    <a:pt x="32" y="0"/>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7"/>
            <p:cNvSpPr/>
            <p:nvPr/>
          </p:nvSpPr>
          <p:spPr>
            <a:xfrm>
              <a:off x="1211" y="4004"/>
              <a:ext cx="37" cy="37"/>
            </a:xfrm>
            <a:prstGeom prst="rect">
              <a:avLst/>
            </a:pr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87"/>
            <p:cNvSpPr/>
            <p:nvPr/>
          </p:nvSpPr>
          <p:spPr>
            <a:xfrm>
              <a:off x="1268" y="3961"/>
              <a:ext cx="50" cy="50"/>
            </a:xfrm>
            <a:custGeom>
              <a:avLst/>
              <a:gdLst/>
              <a:ahLst/>
              <a:cxnLst/>
              <a:rect l="l" t="t" r="r" b="b"/>
              <a:pathLst>
                <a:path w="50" h="50" extrusionOk="0">
                  <a:moveTo>
                    <a:pt x="0" y="32"/>
                  </a:moveTo>
                  <a:lnTo>
                    <a:pt x="18" y="0"/>
                  </a:lnTo>
                  <a:lnTo>
                    <a:pt x="50" y="18"/>
                  </a:lnTo>
                  <a:lnTo>
                    <a:pt x="32" y="50"/>
                  </a:lnTo>
                  <a:lnTo>
                    <a:pt x="0" y="32"/>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87"/>
            <p:cNvSpPr/>
            <p:nvPr/>
          </p:nvSpPr>
          <p:spPr>
            <a:xfrm>
              <a:off x="1268" y="3889"/>
              <a:ext cx="50" cy="49"/>
            </a:xfrm>
            <a:custGeom>
              <a:avLst/>
              <a:gdLst/>
              <a:ahLst/>
              <a:cxnLst/>
              <a:rect l="l" t="t" r="r" b="b"/>
              <a:pathLst>
                <a:path w="50" h="49" extrusionOk="0">
                  <a:moveTo>
                    <a:pt x="18" y="49"/>
                  </a:moveTo>
                  <a:lnTo>
                    <a:pt x="0" y="18"/>
                  </a:lnTo>
                  <a:lnTo>
                    <a:pt x="32" y="0"/>
                  </a:lnTo>
                  <a:lnTo>
                    <a:pt x="50" y="31"/>
                  </a:lnTo>
                  <a:lnTo>
                    <a:pt x="18" y="49"/>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87"/>
            <p:cNvSpPr/>
            <p:nvPr/>
          </p:nvSpPr>
          <p:spPr>
            <a:xfrm>
              <a:off x="1211" y="3932"/>
              <a:ext cx="37" cy="3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87"/>
            <p:cNvSpPr/>
            <p:nvPr/>
          </p:nvSpPr>
          <p:spPr>
            <a:xfrm>
              <a:off x="1211" y="3859"/>
              <a:ext cx="37" cy="36"/>
            </a:xfrm>
            <a:prstGeom prst="rect">
              <a:avLst/>
            </a:pr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87"/>
            <p:cNvSpPr/>
            <p:nvPr/>
          </p:nvSpPr>
          <p:spPr>
            <a:xfrm>
              <a:off x="1141" y="3889"/>
              <a:ext cx="50" cy="49"/>
            </a:xfrm>
            <a:custGeom>
              <a:avLst/>
              <a:gdLst/>
              <a:ahLst/>
              <a:cxnLst/>
              <a:rect l="l" t="t" r="r" b="b"/>
              <a:pathLst>
                <a:path w="50" h="49" extrusionOk="0">
                  <a:moveTo>
                    <a:pt x="50" y="18"/>
                  </a:moveTo>
                  <a:lnTo>
                    <a:pt x="32" y="49"/>
                  </a:lnTo>
                  <a:lnTo>
                    <a:pt x="0" y="31"/>
                  </a:lnTo>
                  <a:lnTo>
                    <a:pt x="19" y="0"/>
                  </a:lnTo>
                  <a:lnTo>
                    <a:pt x="50" y="18"/>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97" name="Google Shape;397;p1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32237" y="2165301"/>
            <a:ext cx="6688822" cy="15586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Title and Placeholders">
  <p:cSld name="1_Title and Placeholders">
    <p:spTree>
      <p:nvGrpSpPr>
        <p:cNvPr id="1" name="Shape 79"/>
        <p:cNvGrpSpPr/>
        <p:nvPr/>
      </p:nvGrpSpPr>
      <p:grpSpPr>
        <a:xfrm>
          <a:off x="0" y="0"/>
          <a:ext cx="0" cy="0"/>
          <a:chOff x="0" y="0"/>
          <a:chExt cx="0" cy="0"/>
        </a:xfrm>
      </p:grpSpPr>
      <p:sp>
        <p:nvSpPr>
          <p:cNvPr id="80" name="Google Shape;80;p12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3"/>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1000"/>
              </a:spcBef>
              <a:spcAft>
                <a:spcPts val="0"/>
              </a:spcAft>
              <a:buClr>
                <a:srgbClr val="B3B3B3"/>
              </a:buClr>
              <a:buSzPts val="2000"/>
              <a:buFont typeface="Arial"/>
              <a:buNone/>
              <a:defRPr sz="2000" b="0" i="0" u="none" strike="noStrike" cap="none">
                <a:solidFill>
                  <a:srgbClr val="B3B3B3"/>
                </a:solidFill>
                <a:latin typeface="Calibri"/>
                <a:ea typeface="Calibri"/>
                <a:cs typeface="Calibri"/>
                <a:sym typeface="Calibri"/>
              </a:defRPr>
            </a:lvl1pPr>
            <a:lvl2pPr marL="914400" marR="0" lvl="1" indent="-355600" algn="l">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 name="Google Shape;82;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3" name="Google Shape;83;p12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84" name="Google Shape;84;p12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24242"/>
              </a:buClr>
              <a:buSzPts val="1400"/>
              <a:buFont typeface="Calibri"/>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85" name="Google Shape;85;p12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86" name="Google Shape;86;p123"/>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4364838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1_Blank ">
  <p:cSld name="1_Blank ">
    <p:bg>
      <p:bgPr>
        <a:solidFill>
          <a:schemeClr val="lt1"/>
        </a:solidFill>
        <a:effectLst/>
      </p:bgPr>
    </p:bg>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157720984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88"/>
        <p:cNvGrpSpPr/>
        <p:nvPr/>
      </p:nvGrpSpPr>
      <p:grpSpPr>
        <a:xfrm>
          <a:off x="0" y="0"/>
          <a:ext cx="0" cy="0"/>
          <a:chOff x="0" y="0"/>
          <a:chExt cx="0" cy="0"/>
        </a:xfrm>
      </p:grpSpPr>
      <p:pic>
        <p:nvPicPr>
          <p:cNvPr id="89" name="Google Shape;89;p1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90" name="Google Shape;90;p1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91" name="Google Shape;91;p12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92" name="Google Shape;92;p12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1350673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93"/>
        <p:cNvGrpSpPr/>
        <p:nvPr/>
      </p:nvGrpSpPr>
      <p:grpSpPr>
        <a:xfrm>
          <a:off x="0" y="0"/>
          <a:ext cx="0" cy="0"/>
          <a:chOff x="0" y="0"/>
          <a:chExt cx="0" cy="0"/>
        </a:xfrm>
      </p:grpSpPr>
      <p:sp>
        <p:nvSpPr>
          <p:cNvPr id="94" name="Google Shape;94;p128"/>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8"/>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1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97" name="Google Shape;97;p1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98" name="Google Shape;98;p12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99" name="Google Shape;99;p128"/>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2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1" name="Google Shape;101;p12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68355933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113"/>
        <p:cNvGrpSpPr/>
        <p:nvPr/>
      </p:nvGrpSpPr>
      <p:grpSpPr>
        <a:xfrm>
          <a:off x="0" y="0"/>
          <a:ext cx="0" cy="0"/>
          <a:chOff x="0" y="0"/>
          <a:chExt cx="0" cy="0"/>
        </a:xfrm>
      </p:grpSpPr>
      <p:pic>
        <p:nvPicPr>
          <p:cNvPr id="114" name="Google Shape;114;p165"/>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115" name="Google Shape;115;p1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116" name="Google Shape;116;p165"/>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117" name="Google Shape;117;p165"/>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118" name="Google Shape;118;p165"/>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19" name="Google Shape;119;p165"/>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20" name="Google Shape;120;p165"/>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21" name="Google Shape;121;p165"/>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extLst>
      <p:ext uri="{BB962C8B-B14F-4D97-AF65-F5344CB8AC3E}">
        <p14:creationId xmlns:p14="http://schemas.microsoft.com/office/powerpoint/2010/main" val="11406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
                                        <p:tgtEl>
                                          <p:spTgt spid="1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250"/>
                                        <p:tgtEl>
                                          <p:spTgt spid="115"/>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250"/>
                                        <p:tgtEl>
                                          <p:spTgt spid="11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2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2"/>
        <p:cNvGrpSpPr/>
        <p:nvPr/>
      </p:nvGrpSpPr>
      <p:grpSpPr>
        <a:xfrm>
          <a:off x="0" y="0"/>
          <a:ext cx="0" cy="0"/>
          <a:chOff x="0" y="0"/>
          <a:chExt cx="0" cy="0"/>
        </a:xfrm>
      </p:grpSpPr>
      <p:sp>
        <p:nvSpPr>
          <p:cNvPr id="123" name="Google Shape;123;p166"/>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6"/>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66"/>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6" name="Google Shape;126;p16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7" name="Google Shape;127;p166"/>
          <p:cNvSpPr/>
          <p:nvPr/>
        </p:nvSpPr>
        <p:spPr>
          <a:xfrm>
            <a:off x="5795585" y="993341"/>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8" name="Google Shape;128;p166"/>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66"/>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6"/>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4635" y="5580291"/>
            <a:ext cx="1766241" cy="481702"/>
          </a:xfrm>
          <a:prstGeom prst="rect">
            <a:avLst/>
          </a:prstGeom>
          <a:noFill/>
          <a:ln>
            <a:noFill/>
          </a:ln>
        </p:spPr>
      </p:pic>
      <p:sp>
        <p:nvSpPr>
          <p:cNvPr id="132" name="Google Shape;132;p166"/>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8724806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Title Slide for Training Decks">
  <p:cSld name="Title Slide for Training Decks">
    <p:spTree>
      <p:nvGrpSpPr>
        <p:cNvPr id="1" name="Shape 133"/>
        <p:cNvGrpSpPr/>
        <p:nvPr/>
      </p:nvGrpSpPr>
      <p:grpSpPr>
        <a:xfrm>
          <a:off x="0" y="0"/>
          <a:ext cx="0" cy="0"/>
          <a:chOff x="0" y="0"/>
          <a:chExt cx="0" cy="0"/>
        </a:xfrm>
      </p:grpSpPr>
      <p:sp>
        <p:nvSpPr>
          <p:cNvPr id="134" name="Google Shape;134;p167"/>
          <p:cNvSpPr/>
          <p:nvPr/>
        </p:nvSpPr>
        <p:spPr>
          <a:xfrm>
            <a:off x="5695951" y="1872024"/>
            <a:ext cx="6496050" cy="29013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5" name="Google Shape;135;p167"/>
          <p:cNvPicPr preferRelativeResize="0"/>
          <p:nvPr/>
        </p:nvPicPr>
        <p:blipFill rotWithShape="1">
          <a:blip r:embed="rId2" cstate="email">
            <a:alphaModFix/>
            <a:extLst>
              <a:ext uri="{28A0092B-C50C-407E-A947-70E740481C1C}">
                <a14:useLocalDpi xmlns:a14="http://schemas.microsoft.com/office/drawing/2010/main"/>
              </a:ext>
            </a:extLst>
          </a:blip>
          <a:srcRect t="-54797" b="-53310"/>
          <a:stretch/>
        </p:blipFill>
        <p:spPr>
          <a:xfrm>
            <a:off x="695328" y="728666"/>
            <a:ext cx="5000623" cy="5400675"/>
          </a:xfrm>
          <a:prstGeom prst="rect">
            <a:avLst/>
          </a:prstGeom>
          <a:noFill/>
          <a:ln>
            <a:noFill/>
          </a:ln>
        </p:spPr>
      </p:pic>
      <p:sp>
        <p:nvSpPr>
          <p:cNvPr id="136" name="Google Shape;136;p167"/>
          <p:cNvSpPr txBox="1">
            <a:spLocks noGrp="1"/>
          </p:cNvSpPr>
          <p:nvPr>
            <p:ph type="title"/>
          </p:nvPr>
        </p:nvSpPr>
        <p:spPr>
          <a:xfrm>
            <a:off x="6082575" y="2538967"/>
            <a:ext cx="5414100" cy="141769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E7473F"/>
              </a:buClr>
              <a:buSzPts val="3600"/>
              <a:buFont typeface="Calibri"/>
              <a:buNone/>
              <a:defRPr sz="36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67"/>
          <p:cNvSpPr txBox="1">
            <a:spLocks noGrp="1"/>
          </p:cNvSpPr>
          <p:nvPr>
            <p:ph type="body" idx="1"/>
          </p:nvPr>
        </p:nvSpPr>
        <p:spPr>
          <a:xfrm>
            <a:off x="6082578" y="3972463"/>
            <a:ext cx="5413375" cy="491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7F7F7F"/>
              </a:buClr>
              <a:buSzPts val="2800"/>
              <a:buNone/>
              <a:defRPr sz="2800">
                <a:solidFill>
                  <a:srgbClr val="7F7F7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67"/>
          <p:cNvSpPr/>
          <p:nvPr/>
        </p:nvSpPr>
        <p:spPr>
          <a:xfrm>
            <a:off x="6082574" y="2443943"/>
            <a:ext cx="164592" cy="365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9" name="Google Shape;139;p167"/>
          <p:cNvSpPr txBox="1">
            <a:spLocks noGrp="1"/>
          </p:cNvSpPr>
          <p:nvPr>
            <p:ph type="body" idx="2"/>
          </p:nvPr>
        </p:nvSpPr>
        <p:spPr>
          <a:xfrm>
            <a:off x="6082574" y="2113044"/>
            <a:ext cx="2963418" cy="2698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FBFBF"/>
              </a:buClr>
              <a:buSzPts val="1800"/>
              <a:buNone/>
              <a:defRPr sz="1800">
                <a:solidFill>
                  <a:srgbClr val="BFBFB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sz="1800">
                <a:latin typeface="Calibri"/>
                <a:ea typeface="Calibri"/>
                <a:cs typeface="Calibri"/>
                <a:sym typeface="Calibri"/>
              </a:defRPr>
            </a:lvl2pPr>
            <a:lvl3pPr marL="1371600" lvl="2" indent="-342900" algn="l">
              <a:lnSpc>
                <a:spcPct val="120000"/>
              </a:lnSpc>
              <a:spcBef>
                <a:spcPts val="500"/>
              </a:spcBef>
              <a:spcAft>
                <a:spcPts val="0"/>
              </a:spcAft>
              <a:buSzPts val="1800"/>
              <a:buChar char="▪"/>
              <a:defRPr sz="1800">
                <a:latin typeface="Calibri"/>
                <a:ea typeface="Calibri"/>
                <a:cs typeface="Calibri"/>
                <a:sym typeface="Calibri"/>
              </a:defRPr>
            </a:lvl3pPr>
            <a:lvl4pPr marL="1828800" lvl="3" indent="-342900" algn="l">
              <a:lnSpc>
                <a:spcPct val="120000"/>
              </a:lnSpc>
              <a:spcBef>
                <a:spcPts val="500"/>
              </a:spcBef>
              <a:spcAft>
                <a:spcPts val="0"/>
              </a:spcAft>
              <a:buSzPts val="1800"/>
              <a:buChar char="▪"/>
              <a:defRPr sz="1800">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5544699"/>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Speakers">
  <p:cSld name="Speakers">
    <p:spTree>
      <p:nvGrpSpPr>
        <p:cNvPr id="1" name="Shape 140"/>
        <p:cNvGrpSpPr/>
        <p:nvPr/>
      </p:nvGrpSpPr>
      <p:grpSpPr>
        <a:xfrm>
          <a:off x="0" y="0"/>
          <a:ext cx="0" cy="0"/>
          <a:chOff x="0" y="0"/>
          <a:chExt cx="0" cy="0"/>
        </a:xfrm>
      </p:grpSpPr>
      <p:sp>
        <p:nvSpPr>
          <p:cNvPr id="141" name="Google Shape;141;p168"/>
          <p:cNvSpPr>
            <a:spLocks noGrp="1"/>
          </p:cNvSpPr>
          <p:nvPr>
            <p:ph type="pic" idx="2"/>
          </p:nvPr>
        </p:nvSpPr>
        <p:spPr>
          <a:xfrm>
            <a:off x="1013797"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168"/>
          <p:cNvSpPr>
            <a:spLocks noGrp="1"/>
          </p:cNvSpPr>
          <p:nvPr>
            <p:ph type="pic" idx="3"/>
          </p:nvPr>
        </p:nvSpPr>
        <p:spPr>
          <a:xfrm>
            <a:off x="3842895" y="2367280"/>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68"/>
          <p:cNvSpPr>
            <a:spLocks noGrp="1"/>
          </p:cNvSpPr>
          <p:nvPr>
            <p:ph type="pic" idx="4"/>
          </p:nvPr>
        </p:nvSpPr>
        <p:spPr>
          <a:xfrm>
            <a:off x="6671994"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168"/>
          <p:cNvSpPr txBox="1">
            <a:spLocks noGrp="1"/>
          </p:cNvSpPr>
          <p:nvPr>
            <p:ph type="body" idx="1"/>
          </p:nvPr>
        </p:nvSpPr>
        <p:spPr>
          <a:xfrm>
            <a:off x="55719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68"/>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46;p168"/>
          <p:cNvSpPr txBox="1">
            <a:spLocks noGrp="1"/>
          </p:cNvSpPr>
          <p:nvPr>
            <p:ph type="body" idx="5"/>
          </p:nvPr>
        </p:nvSpPr>
        <p:spPr>
          <a:xfrm>
            <a:off x="55719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68"/>
          <p:cNvSpPr txBox="1">
            <a:spLocks noGrp="1"/>
          </p:cNvSpPr>
          <p:nvPr>
            <p:ph type="body" idx="6"/>
          </p:nvPr>
        </p:nvSpPr>
        <p:spPr>
          <a:xfrm>
            <a:off x="341954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68"/>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49;p168"/>
          <p:cNvSpPr txBox="1">
            <a:spLocks noGrp="1"/>
          </p:cNvSpPr>
          <p:nvPr>
            <p:ph type="body" idx="7"/>
          </p:nvPr>
        </p:nvSpPr>
        <p:spPr>
          <a:xfrm>
            <a:off x="341954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168"/>
          <p:cNvSpPr txBox="1">
            <a:spLocks noGrp="1"/>
          </p:cNvSpPr>
          <p:nvPr>
            <p:ph type="body" idx="8"/>
          </p:nvPr>
        </p:nvSpPr>
        <p:spPr>
          <a:xfrm>
            <a:off x="6281890"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68"/>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52;p168"/>
          <p:cNvSpPr txBox="1">
            <a:spLocks noGrp="1"/>
          </p:cNvSpPr>
          <p:nvPr>
            <p:ph type="body" idx="9"/>
          </p:nvPr>
        </p:nvSpPr>
        <p:spPr>
          <a:xfrm>
            <a:off x="6281890"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68"/>
          <p:cNvSpPr>
            <a:spLocks noGrp="1"/>
          </p:cNvSpPr>
          <p:nvPr>
            <p:ph type="pic" idx="13"/>
          </p:nvPr>
        </p:nvSpPr>
        <p:spPr>
          <a:xfrm>
            <a:off x="9535563"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68"/>
          <p:cNvSpPr txBox="1">
            <a:spLocks noGrp="1"/>
          </p:cNvSpPr>
          <p:nvPr>
            <p:ph type="body" idx="14"/>
          </p:nvPr>
        </p:nvSpPr>
        <p:spPr>
          <a:xfrm>
            <a:off x="9145459"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168"/>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56;p168"/>
          <p:cNvSpPr txBox="1">
            <a:spLocks noGrp="1"/>
          </p:cNvSpPr>
          <p:nvPr>
            <p:ph type="body" idx="15"/>
          </p:nvPr>
        </p:nvSpPr>
        <p:spPr>
          <a:xfrm>
            <a:off x="9145459"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68"/>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 name="Google Shape;158;p168"/>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168"/>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0" name="Google Shape;160;p168"/>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168"/>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168"/>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extLst>
      <p:ext uri="{BB962C8B-B14F-4D97-AF65-F5344CB8AC3E}">
        <p14:creationId xmlns:p14="http://schemas.microsoft.com/office/powerpoint/2010/main" val="369363414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Subsection Title">
  <p:cSld name="Subsection Title">
    <p:bg>
      <p:bgPr>
        <a:solidFill>
          <a:srgbClr val="EFEFEF"/>
        </a:solidFill>
        <a:effectLst/>
      </p:bgPr>
    </p:bg>
    <p:spTree>
      <p:nvGrpSpPr>
        <p:cNvPr id="1" name="Shape 163"/>
        <p:cNvGrpSpPr/>
        <p:nvPr/>
      </p:nvGrpSpPr>
      <p:grpSpPr>
        <a:xfrm>
          <a:off x="0" y="0"/>
          <a:ext cx="0" cy="0"/>
          <a:chOff x="0" y="0"/>
          <a:chExt cx="0" cy="0"/>
        </a:xfrm>
      </p:grpSpPr>
      <p:pic>
        <p:nvPicPr>
          <p:cNvPr id="164" name="Google Shape;164;p16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165" name="Google Shape;165;p169"/>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69"/>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167" name="Google Shape;167;p169"/>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75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250"/>
                                        <p:tgtEl>
                                          <p:spTgt spid="16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7">
                                            <p:txEl>
                                              <p:pRg st="0" end="0"/>
                                            </p:txEl>
                                          </p:spTgt>
                                        </p:tgtEl>
                                        <p:attrNameLst>
                                          <p:attrName>style.visibility</p:attrName>
                                        </p:attrNameLst>
                                      </p:cBhvr>
                                      <p:to>
                                        <p:strVal val="visible"/>
                                      </p:to>
                                    </p:set>
                                    <p:animEffect transition="in" filter="fade">
                                      <p:cBhvr>
                                        <p:cTn id="14" dur="250"/>
                                        <p:tgtEl>
                                          <p:spTgt spid="167">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167">
                                            <p:txEl>
                                              <p:charRg st="1" end="1"/>
                                            </p:txEl>
                                          </p:spTgt>
                                        </p:tgtEl>
                                        <p:attrNameLst>
                                          <p:attrName>style.visibility</p:attrName>
                                        </p:attrNameLst>
                                      </p:cBhvr>
                                      <p:to>
                                        <p:strVal val="visible"/>
                                      </p:to>
                                    </p:set>
                                    <p:animEffect transition="in" filter="fade">
                                      <p:cBhvr>
                                        <p:cTn id="18" dur="250"/>
                                        <p:tgtEl>
                                          <p:spTgt spid="167">
                                            <p:txEl>
                                              <p:char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67">
                                            <p:txEl>
                                              <p:charRg st="1" end="1"/>
                                            </p:txEl>
                                          </p:spTgt>
                                        </p:tgtEl>
                                        <p:attrNameLst>
                                          <p:attrName>style.visibility</p:attrName>
                                        </p:attrNameLst>
                                      </p:cBhvr>
                                      <p:to>
                                        <p:strVal val="visible"/>
                                      </p:to>
                                    </p:set>
                                    <p:animEffect transition="in" filter="fade">
                                      <p:cBhvr>
                                        <p:cTn id="22" dur="250"/>
                                        <p:tgtEl>
                                          <p:spTgt spid="167">
                                            <p:txEl>
                                              <p:charRg st="1" end="1"/>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167">
                                            <p:txEl>
                                              <p:charRg st="1" end="1"/>
                                            </p:txEl>
                                          </p:spTgt>
                                        </p:tgtEl>
                                        <p:attrNameLst>
                                          <p:attrName>style.visibility</p:attrName>
                                        </p:attrNameLst>
                                      </p:cBhvr>
                                      <p:to>
                                        <p:strVal val="visible"/>
                                      </p:to>
                                    </p:set>
                                    <p:animEffect transition="in" filter="fade">
                                      <p:cBhvr>
                                        <p:cTn id="26" dur="250"/>
                                        <p:tgtEl>
                                          <p:spTgt spid="167">
                                            <p:txEl>
                                              <p:charRg st="1" end="1"/>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67">
                                            <p:txEl>
                                              <p:charRg st="1" end="1"/>
                                            </p:txEl>
                                          </p:spTgt>
                                        </p:tgtEl>
                                        <p:attrNameLst>
                                          <p:attrName>style.visibility</p:attrName>
                                        </p:attrNameLst>
                                      </p:cBhvr>
                                      <p:to>
                                        <p:strVal val="visible"/>
                                      </p:to>
                                    </p:set>
                                    <p:animEffect transition="in" filter="fade">
                                      <p:cBhvr>
                                        <p:cTn id="30" dur="250"/>
                                        <p:tgtEl>
                                          <p:spTgt spid="167">
                                            <p:txEl>
                                              <p:charRg st="1" end="1"/>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167">
                                            <p:txEl>
                                              <p:charRg st="1" end="1"/>
                                            </p:txEl>
                                          </p:spTgt>
                                        </p:tgtEl>
                                        <p:attrNameLst>
                                          <p:attrName>style.visibility</p:attrName>
                                        </p:attrNameLst>
                                      </p:cBhvr>
                                      <p:to>
                                        <p:strVal val="visible"/>
                                      </p:to>
                                    </p:set>
                                    <p:animEffect transition="in" filter="fade">
                                      <p:cBhvr>
                                        <p:cTn id="34" dur="250"/>
                                        <p:tgtEl>
                                          <p:spTgt spid="167">
                                            <p:txEl>
                                              <p:charRg st="1" end="1"/>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67">
                                            <p:txEl>
                                              <p:charRg st="1" end="1"/>
                                            </p:txEl>
                                          </p:spTgt>
                                        </p:tgtEl>
                                        <p:attrNameLst>
                                          <p:attrName>style.visibility</p:attrName>
                                        </p:attrNameLst>
                                      </p:cBhvr>
                                      <p:to>
                                        <p:strVal val="visible"/>
                                      </p:to>
                                    </p:set>
                                    <p:animEffect transition="in" filter="fade">
                                      <p:cBhvr>
                                        <p:cTn id="38" dur="250"/>
                                        <p:tgtEl>
                                          <p:spTgt spid="167">
                                            <p:txEl>
                                              <p:charRg st="1" end="1"/>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167">
                                            <p:txEl>
                                              <p:charRg st="1" end="1"/>
                                            </p:txEl>
                                          </p:spTgt>
                                        </p:tgtEl>
                                        <p:attrNameLst>
                                          <p:attrName>style.visibility</p:attrName>
                                        </p:attrNameLst>
                                      </p:cBhvr>
                                      <p:to>
                                        <p:strVal val="visible"/>
                                      </p:to>
                                    </p:set>
                                    <p:animEffect transition="in" filter="fade">
                                      <p:cBhvr>
                                        <p:cTn id="42" dur="250"/>
                                        <p:tgtEl>
                                          <p:spTgt spid="167">
                                            <p:txEl>
                                              <p:charRg st="1" end="1"/>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67">
                                            <p:txEl>
                                              <p:charRg st="1" end="1"/>
                                            </p:txEl>
                                          </p:spTgt>
                                        </p:tgtEl>
                                        <p:attrNameLst>
                                          <p:attrName>style.visibility</p:attrName>
                                        </p:attrNameLst>
                                      </p:cBhvr>
                                      <p:to>
                                        <p:strVal val="visible"/>
                                      </p:to>
                                    </p:set>
                                    <p:animEffect transition="in" filter="fade">
                                      <p:cBhvr>
                                        <p:cTn id="46" dur="250"/>
                                        <p:tgtEl>
                                          <p:spTgt spid="16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168"/>
        <p:cNvGrpSpPr/>
        <p:nvPr/>
      </p:nvGrpSpPr>
      <p:grpSpPr>
        <a:xfrm>
          <a:off x="0" y="0"/>
          <a:ext cx="0" cy="0"/>
          <a:chOff x="0" y="0"/>
          <a:chExt cx="0" cy="0"/>
        </a:xfrm>
      </p:grpSpPr>
      <p:sp>
        <p:nvSpPr>
          <p:cNvPr id="169" name="Google Shape;169;p170"/>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170"/>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70"/>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70"/>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173" name="Google Shape;173;p170"/>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70"/>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70"/>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6" name="Google Shape;176;p170"/>
          <p:cNvGrpSpPr/>
          <p:nvPr/>
        </p:nvGrpSpPr>
        <p:grpSpPr>
          <a:xfrm>
            <a:off x="704850" y="2681770"/>
            <a:ext cx="10810875" cy="45744"/>
            <a:chOff x="704850" y="2681770"/>
            <a:chExt cx="10915647" cy="46287"/>
          </a:xfrm>
        </p:grpSpPr>
        <p:sp>
          <p:nvSpPr>
            <p:cNvPr id="177" name="Google Shape;177;p170"/>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70"/>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70"/>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0" name="Google Shape;180;p170"/>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181" name="Google Shape;181;p170"/>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182" name="Google Shape;182;p170"/>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70"/>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170"/>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185" name="Google Shape;185;p1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186" name="Google Shape;186;p17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87" name="Google Shape;187;p17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8" name="Google Shape;188;p17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492389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nodo Section Title">
  <p:cSld name="Denodo Section Title">
    <p:bg>
      <p:bgPr>
        <a:solidFill>
          <a:schemeClr val="accent1"/>
        </a:solidFill>
        <a:effectLst/>
      </p:bgPr>
    </p:bg>
    <p:spTree>
      <p:nvGrpSpPr>
        <p:cNvPr id="1" name="Shape 398"/>
        <p:cNvGrpSpPr/>
        <p:nvPr/>
      </p:nvGrpSpPr>
      <p:grpSpPr>
        <a:xfrm>
          <a:off x="0" y="0"/>
          <a:ext cx="0" cy="0"/>
          <a:chOff x="0" y="0"/>
          <a:chExt cx="0" cy="0"/>
        </a:xfrm>
      </p:grpSpPr>
      <p:pic>
        <p:nvPicPr>
          <p:cNvPr id="399" name="Google Shape;399;p188"/>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400" name="Google Shape;400;p188"/>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188"/>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188"/>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250"/>
                                        <p:tgtEl>
                                          <p:spTgt spid="40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02">
                                            <p:txEl>
                                              <p:pRg st="0" end="0"/>
                                            </p:txEl>
                                          </p:spTgt>
                                        </p:tgtEl>
                                        <p:attrNameLst>
                                          <p:attrName>style.visibility</p:attrName>
                                        </p:attrNameLst>
                                      </p:cBhvr>
                                      <p:to>
                                        <p:strVal val="visible"/>
                                      </p:to>
                                    </p:set>
                                    <p:animEffect transition="in" filter="fade">
                                      <p:cBhvr>
                                        <p:cTn id="11" dur="250"/>
                                        <p:tgtEl>
                                          <p:spTgt spid="402">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02">
                                            <p:txEl>
                                              <p:pRg st="1" end="1"/>
                                            </p:txEl>
                                          </p:spTgt>
                                        </p:tgtEl>
                                        <p:attrNameLst>
                                          <p:attrName>style.visibility</p:attrName>
                                        </p:attrNameLst>
                                      </p:cBhvr>
                                      <p:to>
                                        <p:strVal val="visible"/>
                                      </p:to>
                                    </p:set>
                                    <p:animEffect transition="in" filter="fade">
                                      <p:cBhvr>
                                        <p:cTn id="15" dur="250"/>
                                        <p:tgtEl>
                                          <p:spTgt spid="402">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02">
                                            <p:txEl>
                                              <p:pRg st="2" end="2"/>
                                            </p:txEl>
                                          </p:spTgt>
                                        </p:tgtEl>
                                        <p:attrNameLst>
                                          <p:attrName>style.visibility</p:attrName>
                                        </p:attrNameLst>
                                      </p:cBhvr>
                                      <p:to>
                                        <p:strVal val="visible"/>
                                      </p:to>
                                    </p:set>
                                    <p:animEffect transition="in" filter="fade">
                                      <p:cBhvr>
                                        <p:cTn id="19" dur="250"/>
                                        <p:tgtEl>
                                          <p:spTgt spid="402">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02">
                                            <p:txEl>
                                              <p:pRg st="3" end="3"/>
                                            </p:txEl>
                                          </p:spTgt>
                                        </p:tgtEl>
                                        <p:attrNameLst>
                                          <p:attrName>style.visibility</p:attrName>
                                        </p:attrNameLst>
                                      </p:cBhvr>
                                      <p:to>
                                        <p:strVal val="visible"/>
                                      </p:to>
                                    </p:set>
                                    <p:animEffect transition="in" filter="fade">
                                      <p:cBhvr>
                                        <p:cTn id="23" dur="250"/>
                                        <p:tgtEl>
                                          <p:spTgt spid="402">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402">
                                            <p:txEl>
                                              <p:pRg st="4" end="4"/>
                                            </p:txEl>
                                          </p:spTgt>
                                        </p:tgtEl>
                                        <p:attrNameLst>
                                          <p:attrName>style.visibility</p:attrName>
                                        </p:attrNameLst>
                                      </p:cBhvr>
                                      <p:to>
                                        <p:strVal val="visible"/>
                                      </p:to>
                                    </p:set>
                                    <p:animEffect transition="in" filter="fade">
                                      <p:cBhvr>
                                        <p:cTn id="27" dur="250"/>
                                        <p:tgtEl>
                                          <p:spTgt spid="402">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02">
                                            <p:txEl>
                                              <p:pRg st="5" end="5"/>
                                            </p:txEl>
                                          </p:spTgt>
                                        </p:tgtEl>
                                        <p:attrNameLst>
                                          <p:attrName>style.visibility</p:attrName>
                                        </p:attrNameLst>
                                      </p:cBhvr>
                                      <p:to>
                                        <p:strVal val="visible"/>
                                      </p:to>
                                    </p:set>
                                    <p:animEffect transition="in" filter="fade">
                                      <p:cBhvr>
                                        <p:cTn id="31" dur="250"/>
                                        <p:tgtEl>
                                          <p:spTgt spid="402">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402">
                                            <p:txEl>
                                              <p:pRg st="6" end="6"/>
                                            </p:txEl>
                                          </p:spTgt>
                                        </p:tgtEl>
                                        <p:attrNameLst>
                                          <p:attrName>style.visibility</p:attrName>
                                        </p:attrNameLst>
                                      </p:cBhvr>
                                      <p:to>
                                        <p:strVal val="visible"/>
                                      </p:to>
                                    </p:set>
                                    <p:animEffect transition="in" filter="fade">
                                      <p:cBhvr>
                                        <p:cTn id="35" dur="250"/>
                                        <p:tgtEl>
                                          <p:spTgt spid="402">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402">
                                            <p:txEl>
                                              <p:pRg st="7" end="7"/>
                                            </p:txEl>
                                          </p:spTgt>
                                        </p:tgtEl>
                                        <p:attrNameLst>
                                          <p:attrName>style.visibility</p:attrName>
                                        </p:attrNameLst>
                                      </p:cBhvr>
                                      <p:to>
                                        <p:strVal val="visible"/>
                                      </p:to>
                                    </p:set>
                                    <p:animEffect transition="in" filter="fade">
                                      <p:cBhvr>
                                        <p:cTn id="39" dur="250"/>
                                        <p:tgtEl>
                                          <p:spTgt spid="402">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402">
                                            <p:txEl>
                                              <p:pRg st="8" end="8"/>
                                            </p:txEl>
                                          </p:spTgt>
                                        </p:tgtEl>
                                        <p:attrNameLst>
                                          <p:attrName>style.visibility</p:attrName>
                                        </p:attrNameLst>
                                      </p:cBhvr>
                                      <p:to>
                                        <p:strVal val="visible"/>
                                      </p:to>
                                    </p:set>
                                    <p:animEffect transition="in" filter="fade">
                                      <p:cBhvr>
                                        <p:cTn id="43" dur="250"/>
                                        <p:tgtEl>
                                          <p:spTgt spid="4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No Image Quote">
  <p:cSld name="No Image Quote">
    <p:bg>
      <p:bgPr>
        <a:solidFill>
          <a:schemeClr val="accent1"/>
        </a:solidFill>
        <a:effectLst/>
      </p:bgPr>
    </p:bg>
    <p:spTree>
      <p:nvGrpSpPr>
        <p:cNvPr id="1" name="Shape 189"/>
        <p:cNvGrpSpPr/>
        <p:nvPr/>
      </p:nvGrpSpPr>
      <p:grpSpPr>
        <a:xfrm>
          <a:off x="0" y="0"/>
          <a:ext cx="0" cy="0"/>
          <a:chOff x="0" y="0"/>
          <a:chExt cx="0" cy="0"/>
        </a:xfrm>
      </p:grpSpPr>
      <p:cxnSp>
        <p:nvCxnSpPr>
          <p:cNvPr id="190" name="Google Shape;190;p171"/>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91" name="Google Shape;191;p171"/>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192" name="Google Shape;192;p171"/>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93" name="Google Shape;193;p171"/>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71"/>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5" name="Google Shape;195;p1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196" name="Google Shape;196;p171"/>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197" name="Google Shape;197;p1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198" name="Google Shape;198;p17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581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1000"/>
                                        <p:tgtEl>
                                          <p:spTgt spid="19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4">
                                            <p:txEl>
                                              <p:pRg st="0" end="0"/>
                                            </p:txEl>
                                          </p:spTgt>
                                        </p:tgtEl>
                                        <p:attrNameLst>
                                          <p:attrName>style.visibility</p:attrName>
                                        </p:attrNameLst>
                                      </p:cBhvr>
                                      <p:to>
                                        <p:strVal val="visible"/>
                                      </p:to>
                                    </p:set>
                                    <p:animEffect transition="in" filter="fade">
                                      <p:cBhvr>
                                        <p:cTn id="14" dur="500"/>
                                        <p:tgtEl>
                                          <p:spTgt spid="194">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94">
                                            <p:txEl>
                                              <p:charRg st="1" end="1"/>
                                            </p:txEl>
                                          </p:spTgt>
                                        </p:tgtEl>
                                        <p:attrNameLst>
                                          <p:attrName>style.visibility</p:attrName>
                                        </p:attrNameLst>
                                      </p:cBhvr>
                                      <p:to>
                                        <p:strVal val="visible"/>
                                      </p:to>
                                    </p:set>
                                    <p:animEffect transition="in" filter="fade">
                                      <p:cBhvr>
                                        <p:cTn id="18" dur="500"/>
                                        <p:tgtEl>
                                          <p:spTgt spid="194">
                                            <p:txEl>
                                              <p:char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94">
                                            <p:txEl>
                                              <p:charRg st="1" end="1"/>
                                            </p:txEl>
                                          </p:spTgt>
                                        </p:tgtEl>
                                        <p:attrNameLst>
                                          <p:attrName>style.visibility</p:attrName>
                                        </p:attrNameLst>
                                      </p:cBhvr>
                                      <p:to>
                                        <p:strVal val="visible"/>
                                      </p:to>
                                    </p:set>
                                    <p:animEffect transition="in" filter="fade">
                                      <p:cBhvr>
                                        <p:cTn id="22" dur="500"/>
                                        <p:tgtEl>
                                          <p:spTgt spid="194">
                                            <p:txEl>
                                              <p:charRg st="1" end="1"/>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94">
                                            <p:txEl>
                                              <p:charRg st="1" end="1"/>
                                            </p:txEl>
                                          </p:spTgt>
                                        </p:tgtEl>
                                        <p:attrNameLst>
                                          <p:attrName>style.visibility</p:attrName>
                                        </p:attrNameLst>
                                      </p:cBhvr>
                                      <p:to>
                                        <p:strVal val="visible"/>
                                      </p:to>
                                    </p:set>
                                    <p:animEffect transition="in" filter="fade">
                                      <p:cBhvr>
                                        <p:cTn id="26" dur="500"/>
                                        <p:tgtEl>
                                          <p:spTgt spid="194">
                                            <p:txEl>
                                              <p:charRg st="1" end="1"/>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94">
                                            <p:txEl>
                                              <p:charRg st="1" end="1"/>
                                            </p:txEl>
                                          </p:spTgt>
                                        </p:tgtEl>
                                        <p:attrNameLst>
                                          <p:attrName>style.visibility</p:attrName>
                                        </p:attrNameLst>
                                      </p:cBhvr>
                                      <p:to>
                                        <p:strVal val="visible"/>
                                      </p:to>
                                    </p:set>
                                    <p:animEffect transition="in" filter="fade">
                                      <p:cBhvr>
                                        <p:cTn id="30" dur="500"/>
                                        <p:tgtEl>
                                          <p:spTgt spid="194">
                                            <p:txEl>
                                              <p:charRg st="1" end="1"/>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94">
                                            <p:txEl>
                                              <p:charRg st="1" end="1"/>
                                            </p:txEl>
                                          </p:spTgt>
                                        </p:tgtEl>
                                        <p:attrNameLst>
                                          <p:attrName>style.visibility</p:attrName>
                                        </p:attrNameLst>
                                      </p:cBhvr>
                                      <p:to>
                                        <p:strVal val="visible"/>
                                      </p:to>
                                    </p:set>
                                    <p:animEffect transition="in" filter="fade">
                                      <p:cBhvr>
                                        <p:cTn id="34" dur="500"/>
                                        <p:tgtEl>
                                          <p:spTgt spid="194">
                                            <p:txEl>
                                              <p:charRg st="1" end="1"/>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94">
                                            <p:txEl>
                                              <p:charRg st="1" end="1"/>
                                            </p:txEl>
                                          </p:spTgt>
                                        </p:tgtEl>
                                        <p:attrNameLst>
                                          <p:attrName>style.visibility</p:attrName>
                                        </p:attrNameLst>
                                      </p:cBhvr>
                                      <p:to>
                                        <p:strVal val="visible"/>
                                      </p:to>
                                    </p:set>
                                    <p:animEffect transition="in" filter="fade">
                                      <p:cBhvr>
                                        <p:cTn id="38" dur="500"/>
                                        <p:tgtEl>
                                          <p:spTgt spid="194">
                                            <p:txEl>
                                              <p:charRg st="1" end="1"/>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94">
                                            <p:txEl>
                                              <p:charRg st="1" end="1"/>
                                            </p:txEl>
                                          </p:spTgt>
                                        </p:tgtEl>
                                        <p:attrNameLst>
                                          <p:attrName>style.visibility</p:attrName>
                                        </p:attrNameLst>
                                      </p:cBhvr>
                                      <p:to>
                                        <p:strVal val="visible"/>
                                      </p:to>
                                    </p:set>
                                    <p:animEffect transition="in" filter="fade">
                                      <p:cBhvr>
                                        <p:cTn id="42" dur="500"/>
                                        <p:tgtEl>
                                          <p:spTgt spid="194">
                                            <p:txEl>
                                              <p:charRg st="1" end="1"/>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194">
                                            <p:txEl>
                                              <p:charRg st="1" end="1"/>
                                            </p:txEl>
                                          </p:spTgt>
                                        </p:tgtEl>
                                        <p:attrNameLst>
                                          <p:attrName>style.visibility</p:attrName>
                                        </p:attrNameLst>
                                      </p:cBhvr>
                                      <p:to>
                                        <p:strVal val="visible"/>
                                      </p:to>
                                    </p:set>
                                    <p:animEffect transition="in" filter="fade">
                                      <p:cBhvr>
                                        <p:cTn id="46" dur="500"/>
                                        <p:tgtEl>
                                          <p:spTgt spid="194">
                                            <p:txEl>
                                              <p:charRg st="1" end="1"/>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93">
                                            <p:txEl>
                                              <p:pRg st="0" end="0"/>
                                            </p:txEl>
                                          </p:spTgt>
                                        </p:tgtEl>
                                        <p:attrNameLst>
                                          <p:attrName>style.visibility</p:attrName>
                                        </p:attrNameLst>
                                      </p:cBhvr>
                                      <p:to>
                                        <p:strVal val="visible"/>
                                      </p:to>
                                    </p:set>
                                    <p:animEffect transition="in" filter="fade">
                                      <p:cBhvr>
                                        <p:cTn id="50" dur="500"/>
                                        <p:tgtEl>
                                          <p:spTgt spid="193">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193">
                                            <p:txEl>
                                              <p:charRg st="1" end="1"/>
                                            </p:txEl>
                                          </p:spTgt>
                                        </p:tgtEl>
                                        <p:attrNameLst>
                                          <p:attrName>style.visibility</p:attrName>
                                        </p:attrNameLst>
                                      </p:cBhvr>
                                      <p:to>
                                        <p:strVal val="visible"/>
                                      </p:to>
                                    </p:set>
                                    <p:animEffect transition="in" filter="fade">
                                      <p:cBhvr>
                                        <p:cTn id="54" dur="500"/>
                                        <p:tgtEl>
                                          <p:spTgt spid="193">
                                            <p:txEl>
                                              <p:char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193">
                                            <p:txEl>
                                              <p:charRg st="1" end="1"/>
                                            </p:txEl>
                                          </p:spTgt>
                                        </p:tgtEl>
                                        <p:attrNameLst>
                                          <p:attrName>style.visibility</p:attrName>
                                        </p:attrNameLst>
                                      </p:cBhvr>
                                      <p:to>
                                        <p:strVal val="visible"/>
                                      </p:to>
                                    </p:set>
                                    <p:animEffect transition="in" filter="fade">
                                      <p:cBhvr>
                                        <p:cTn id="58" dur="500"/>
                                        <p:tgtEl>
                                          <p:spTgt spid="193">
                                            <p:txEl>
                                              <p:charRg st="1" end="1"/>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193">
                                            <p:txEl>
                                              <p:charRg st="1" end="1"/>
                                            </p:txEl>
                                          </p:spTgt>
                                        </p:tgtEl>
                                        <p:attrNameLst>
                                          <p:attrName>style.visibility</p:attrName>
                                        </p:attrNameLst>
                                      </p:cBhvr>
                                      <p:to>
                                        <p:strVal val="visible"/>
                                      </p:to>
                                    </p:set>
                                    <p:animEffect transition="in" filter="fade">
                                      <p:cBhvr>
                                        <p:cTn id="62" dur="500"/>
                                        <p:tgtEl>
                                          <p:spTgt spid="193">
                                            <p:txEl>
                                              <p:charRg st="1" end="1"/>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193">
                                            <p:txEl>
                                              <p:charRg st="1" end="1"/>
                                            </p:txEl>
                                          </p:spTgt>
                                        </p:tgtEl>
                                        <p:attrNameLst>
                                          <p:attrName>style.visibility</p:attrName>
                                        </p:attrNameLst>
                                      </p:cBhvr>
                                      <p:to>
                                        <p:strVal val="visible"/>
                                      </p:to>
                                    </p:set>
                                    <p:animEffect transition="in" filter="fade">
                                      <p:cBhvr>
                                        <p:cTn id="66" dur="500"/>
                                        <p:tgtEl>
                                          <p:spTgt spid="193">
                                            <p:txEl>
                                              <p:charRg st="1" end="1"/>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193">
                                            <p:txEl>
                                              <p:charRg st="1" end="1"/>
                                            </p:txEl>
                                          </p:spTgt>
                                        </p:tgtEl>
                                        <p:attrNameLst>
                                          <p:attrName>style.visibility</p:attrName>
                                        </p:attrNameLst>
                                      </p:cBhvr>
                                      <p:to>
                                        <p:strVal val="visible"/>
                                      </p:to>
                                    </p:set>
                                    <p:animEffect transition="in" filter="fade">
                                      <p:cBhvr>
                                        <p:cTn id="70" dur="500"/>
                                        <p:tgtEl>
                                          <p:spTgt spid="193">
                                            <p:txEl>
                                              <p:charRg st="1" end="1"/>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193">
                                            <p:txEl>
                                              <p:charRg st="1" end="1"/>
                                            </p:txEl>
                                          </p:spTgt>
                                        </p:tgtEl>
                                        <p:attrNameLst>
                                          <p:attrName>style.visibility</p:attrName>
                                        </p:attrNameLst>
                                      </p:cBhvr>
                                      <p:to>
                                        <p:strVal val="visible"/>
                                      </p:to>
                                    </p:set>
                                    <p:animEffect transition="in" filter="fade">
                                      <p:cBhvr>
                                        <p:cTn id="74" dur="500"/>
                                        <p:tgtEl>
                                          <p:spTgt spid="193">
                                            <p:txEl>
                                              <p:charRg st="1" end="1"/>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193">
                                            <p:txEl>
                                              <p:charRg st="1" end="1"/>
                                            </p:txEl>
                                          </p:spTgt>
                                        </p:tgtEl>
                                        <p:attrNameLst>
                                          <p:attrName>style.visibility</p:attrName>
                                        </p:attrNameLst>
                                      </p:cBhvr>
                                      <p:to>
                                        <p:strVal val="visible"/>
                                      </p:to>
                                    </p:set>
                                    <p:animEffect transition="in" filter="fade">
                                      <p:cBhvr>
                                        <p:cTn id="78" dur="500"/>
                                        <p:tgtEl>
                                          <p:spTgt spid="193">
                                            <p:txEl>
                                              <p:charRg st="1" end="1"/>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3">
                                            <p:txEl>
                                              <p:charRg st="1" end="1"/>
                                            </p:txEl>
                                          </p:spTgt>
                                        </p:tgtEl>
                                        <p:attrNameLst>
                                          <p:attrName>style.visibility</p:attrName>
                                        </p:attrNameLst>
                                      </p:cBhvr>
                                      <p:to>
                                        <p:strVal val="visible"/>
                                      </p:to>
                                    </p:set>
                                    <p:animEffect transition="in" filter="fade">
                                      <p:cBhvr>
                                        <p:cTn id="82" dur="500"/>
                                        <p:tgtEl>
                                          <p:spTgt spid="193">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Quote with Customer Logo Grey">
  <p:cSld name="Quote with Customer Logo Grey">
    <p:bg>
      <p:bgPr>
        <a:solidFill>
          <a:schemeClr val="lt1"/>
        </a:solidFill>
        <a:effectLst/>
      </p:bgPr>
    </p:bg>
    <p:spTree>
      <p:nvGrpSpPr>
        <p:cNvPr id="1" name="Shape 199"/>
        <p:cNvGrpSpPr/>
        <p:nvPr/>
      </p:nvGrpSpPr>
      <p:grpSpPr>
        <a:xfrm>
          <a:off x="0" y="0"/>
          <a:ext cx="0" cy="0"/>
          <a:chOff x="0" y="0"/>
          <a:chExt cx="0" cy="0"/>
        </a:xfrm>
      </p:grpSpPr>
      <p:sp>
        <p:nvSpPr>
          <p:cNvPr id="200" name="Google Shape;200;p172"/>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172"/>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172"/>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72"/>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4" name="Google Shape;204;p17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205" name="Google Shape;205;p17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206" name="Google Shape;206;p1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207" name="Google Shape;207;p17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98665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500"/>
                                        <p:tgtEl>
                                          <p:spTgt spid="2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3">
                                            <p:txEl>
                                              <p:charRg st="1" end="1"/>
                                            </p:txEl>
                                          </p:spTgt>
                                        </p:tgtEl>
                                        <p:attrNameLst>
                                          <p:attrName>style.visibility</p:attrName>
                                        </p:attrNameLst>
                                      </p:cBhvr>
                                      <p:to>
                                        <p:strVal val="visible"/>
                                      </p:to>
                                    </p:set>
                                    <p:animEffect transition="in" filter="fade">
                                      <p:cBhvr>
                                        <p:cTn id="10" dur="500"/>
                                        <p:tgtEl>
                                          <p:spTgt spid="203">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3">
                                            <p:txEl>
                                              <p:charRg st="1" end="1"/>
                                            </p:txEl>
                                          </p:spTgt>
                                        </p:tgtEl>
                                        <p:attrNameLst>
                                          <p:attrName>style.visibility</p:attrName>
                                        </p:attrNameLst>
                                      </p:cBhvr>
                                      <p:to>
                                        <p:strVal val="visible"/>
                                      </p:to>
                                    </p:set>
                                    <p:animEffect transition="in" filter="fade">
                                      <p:cBhvr>
                                        <p:cTn id="13" dur="500"/>
                                        <p:tgtEl>
                                          <p:spTgt spid="203">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3">
                                            <p:txEl>
                                              <p:charRg st="1" end="1"/>
                                            </p:txEl>
                                          </p:spTgt>
                                        </p:tgtEl>
                                        <p:attrNameLst>
                                          <p:attrName>style.visibility</p:attrName>
                                        </p:attrNameLst>
                                      </p:cBhvr>
                                      <p:to>
                                        <p:strVal val="visible"/>
                                      </p:to>
                                    </p:set>
                                    <p:animEffect transition="in" filter="fade">
                                      <p:cBhvr>
                                        <p:cTn id="16" dur="500"/>
                                        <p:tgtEl>
                                          <p:spTgt spid="203">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3">
                                            <p:txEl>
                                              <p:charRg st="1" end="1"/>
                                            </p:txEl>
                                          </p:spTgt>
                                        </p:tgtEl>
                                        <p:attrNameLst>
                                          <p:attrName>style.visibility</p:attrName>
                                        </p:attrNameLst>
                                      </p:cBhvr>
                                      <p:to>
                                        <p:strVal val="visible"/>
                                      </p:to>
                                    </p:set>
                                    <p:animEffect transition="in" filter="fade">
                                      <p:cBhvr>
                                        <p:cTn id="19" dur="500"/>
                                        <p:tgtEl>
                                          <p:spTgt spid="203">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3">
                                            <p:txEl>
                                              <p:charRg st="1" end="1"/>
                                            </p:txEl>
                                          </p:spTgt>
                                        </p:tgtEl>
                                        <p:attrNameLst>
                                          <p:attrName>style.visibility</p:attrName>
                                        </p:attrNameLst>
                                      </p:cBhvr>
                                      <p:to>
                                        <p:strVal val="visible"/>
                                      </p:to>
                                    </p:set>
                                    <p:animEffect transition="in" filter="fade">
                                      <p:cBhvr>
                                        <p:cTn id="22" dur="500"/>
                                        <p:tgtEl>
                                          <p:spTgt spid="203">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3">
                                            <p:txEl>
                                              <p:charRg st="1" end="1"/>
                                            </p:txEl>
                                          </p:spTgt>
                                        </p:tgtEl>
                                        <p:attrNameLst>
                                          <p:attrName>style.visibility</p:attrName>
                                        </p:attrNameLst>
                                      </p:cBhvr>
                                      <p:to>
                                        <p:strVal val="visible"/>
                                      </p:to>
                                    </p:set>
                                    <p:animEffect transition="in" filter="fade">
                                      <p:cBhvr>
                                        <p:cTn id="25" dur="500"/>
                                        <p:tgtEl>
                                          <p:spTgt spid="203">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3">
                                            <p:txEl>
                                              <p:charRg st="1" end="1"/>
                                            </p:txEl>
                                          </p:spTgt>
                                        </p:tgtEl>
                                        <p:attrNameLst>
                                          <p:attrName>style.visibility</p:attrName>
                                        </p:attrNameLst>
                                      </p:cBhvr>
                                      <p:to>
                                        <p:strVal val="visible"/>
                                      </p:to>
                                    </p:set>
                                    <p:animEffect transition="in" filter="fade">
                                      <p:cBhvr>
                                        <p:cTn id="28" dur="500"/>
                                        <p:tgtEl>
                                          <p:spTgt spid="203">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3">
                                            <p:txEl>
                                              <p:charRg st="1" end="1"/>
                                            </p:txEl>
                                          </p:spTgt>
                                        </p:tgtEl>
                                        <p:attrNameLst>
                                          <p:attrName>style.visibility</p:attrName>
                                        </p:attrNameLst>
                                      </p:cBhvr>
                                      <p:to>
                                        <p:strVal val="visible"/>
                                      </p:to>
                                    </p:set>
                                    <p:animEffect transition="in" filter="fade">
                                      <p:cBhvr>
                                        <p:cTn id="31" dur="500"/>
                                        <p:tgtEl>
                                          <p:spTgt spid="203">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2">
                                            <p:txEl>
                                              <p:pRg st="0" end="0"/>
                                            </p:txEl>
                                          </p:spTgt>
                                        </p:tgtEl>
                                        <p:attrNameLst>
                                          <p:attrName>style.visibility</p:attrName>
                                        </p:attrNameLst>
                                      </p:cBhvr>
                                      <p:to>
                                        <p:strVal val="visible"/>
                                      </p:to>
                                    </p:set>
                                    <p:animEffect transition="in" filter="fade">
                                      <p:cBhvr>
                                        <p:cTn id="35" dur="500"/>
                                        <p:tgtEl>
                                          <p:spTgt spid="202">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02">
                                            <p:txEl>
                                              <p:charRg st="1" end="1"/>
                                            </p:txEl>
                                          </p:spTgt>
                                        </p:tgtEl>
                                        <p:attrNameLst>
                                          <p:attrName>style.visibility</p:attrName>
                                        </p:attrNameLst>
                                      </p:cBhvr>
                                      <p:to>
                                        <p:strVal val="visible"/>
                                      </p:to>
                                    </p:set>
                                    <p:animEffect transition="in" filter="fade">
                                      <p:cBhvr>
                                        <p:cTn id="39" dur="500"/>
                                        <p:tgtEl>
                                          <p:spTgt spid="202">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02">
                                            <p:txEl>
                                              <p:charRg st="1" end="1"/>
                                            </p:txEl>
                                          </p:spTgt>
                                        </p:tgtEl>
                                        <p:attrNameLst>
                                          <p:attrName>style.visibility</p:attrName>
                                        </p:attrNameLst>
                                      </p:cBhvr>
                                      <p:to>
                                        <p:strVal val="visible"/>
                                      </p:to>
                                    </p:set>
                                    <p:animEffect transition="in" filter="fade">
                                      <p:cBhvr>
                                        <p:cTn id="43" dur="500"/>
                                        <p:tgtEl>
                                          <p:spTgt spid="202">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02">
                                            <p:txEl>
                                              <p:charRg st="1" end="1"/>
                                            </p:txEl>
                                          </p:spTgt>
                                        </p:tgtEl>
                                        <p:attrNameLst>
                                          <p:attrName>style.visibility</p:attrName>
                                        </p:attrNameLst>
                                      </p:cBhvr>
                                      <p:to>
                                        <p:strVal val="visible"/>
                                      </p:to>
                                    </p:set>
                                    <p:animEffect transition="in" filter="fade">
                                      <p:cBhvr>
                                        <p:cTn id="47" dur="500"/>
                                        <p:tgtEl>
                                          <p:spTgt spid="202">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02">
                                            <p:txEl>
                                              <p:charRg st="1" end="1"/>
                                            </p:txEl>
                                          </p:spTgt>
                                        </p:tgtEl>
                                        <p:attrNameLst>
                                          <p:attrName>style.visibility</p:attrName>
                                        </p:attrNameLst>
                                      </p:cBhvr>
                                      <p:to>
                                        <p:strVal val="visible"/>
                                      </p:to>
                                    </p:set>
                                    <p:animEffect transition="in" filter="fade">
                                      <p:cBhvr>
                                        <p:cTn id="51" dur="500"/>
                                        <p:tgtEl>
                                          <p:spTgt spid="202">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02">
                                            <p:txEl>
                                              <p:charRg st="1" end="1"/>
                                            </p:txEl>
                                          </p:spTgt>
                                        </p:tgtEl>
                                        <p:attrNameLst>
                                          <p:attrName>style.visibility</p:attrName>
                                        </p:attrNameLst>
                                      </p:cBhvr>
                                      <p:to>
                                        <p:strVal val="visible"/>
                                      </p:to>
                                    </p:set>
                                    <p:animEffect transition="in" filter="fade">
                                      <p:cBhvr>
                                        <p:cTn id="55" dur="500"/>
                                        <p:tgtEl>
                                          <p:spTgt spid="202">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02">
                                            <p:txEl>
                                              <p:charRg st="1" end="1"/>
                                            </p:txEl>
                                          </p:spTgt>
                                        </p:tgtEl>
                                        <p:attrNameLst>
                                          <p:attrName>style.visibility</p:attrName>
                                        </p:attrNameLst>
                                      </p:cBhvr>
                                      <p:to>
                                        <p:strVal val="visible"/>
                                      </p:to>
                                    </p:set>
                                    <p:animEffect transition="in" filter="fade">
                                      <p:cBhvr>
                                        <p:cTn id="59" dur="500"/>
                                        <p:tgtEl>
                                          <p:spTgt spid="202">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02">
                                            <p:txEl>
                                              <p:charRg st="1" end="1"/>
                                            </p:txEl>
                                          </p:spTgt>
                                        </p:tgtEl>
                                        <p:attrNameLst>
                                          <p:attrName>style.visibility</p:attrName>
                                        </p:attrNameLst>
                                      </p:cBhvr>
                                      <p:to>
                                        <p:strVal val="visible"/>
                                      </p:to>
                                    </p:set>
                                    <p:animEffect transition="in" filter="fade">
                                      <p:cBhvr>
                                        <p:cTn id="63" dur="500"/>
                                        <p:tgtEl>
                                          <p:spTgt spid="202">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02">
                                            <p:txEl>
                                              <p:charRg st="1" end="1"/>
                                            </p:txEl>
                                          </p:spTgt>
                                        </p:tgtEl>
                                        <p:attrNameLst>
                                          <p:attrName>style.visibility</p:attrName>
                                        </p:attrNameLst>
                                      </p:cBhvr>
                                      <p:to>
                                        <p:strVal val="visible"/>
                                      </p:to>
                                    </p:set>
                                    <p:animEffect transition="in" filter="fade">
                                      <p:cBhvr>
                                        <p:cTn id="67" dur="500"/>
                                        <p:tgtEl>
                                          <p:spTgt spid="20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Quote with Customer Logo Blue">
  <p:cSld name="Quote with Customer Logo Blue">
    <p:bg>
      <p:bgPr>
        <a:solidFill>
          <a:schemeClr val="lt1"/>
        </a:solidFill>
        <a:effectLst/>
      </p:bgPr>
    </p:bg>
    <p:spTree>
      <p:nvGrpSpPr>
        <p:cNvPr id="1" name="Shape 208"/>
        <p:cNvGrpSpPr/>
        <p:nvPr/>
      </p:nvGrpSpPr>
      <p:grpSpPr>
        <a:xfrm>
          <a:off x="0" y="0"/>
          <a:ext cx="0" cy="0"/>
          <a:chOff x="0" y="0"/>
          <a:chExt cx="0" cy="0"/>
        </a:xfrm>
      </p:grpSpPr>
      <p:sp>
        <p:nvSpPr>
          <p:cNvPr id="209" name="Google Shape;209;p173"/>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173"/>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173"/>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2" name="Google Shape;212;p17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213" name="Google Shape;213;p1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214" name="Google Shape;214;p1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215" name="Google Shape;215;p17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216" name="Google Shape;216;p173"/>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999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1">
                                            <p:txEl>
                                              <p:charRg st="1" end="1"/>
                                            </p:txEl>
                                          </p:spTgt>
                                        </p:tgtEl>
                                        <p:attrNameLst>
                                          <p:attrName>style.visibility</p:attrName>
                                        </p:attrNameLst>
                                      </p:cBhvr>
                                      <p:to>
                                        <p:strVal val="visible"/>
                                      </p:to>
                                    </p:set>
                                    <p:animEffect transition="in" filter="fade">
                                      <p:cBhvr>
                                        <p:cTn id="10" dur="500"/>
                                        <p:tgtEl>
                                          <p:spTgt spid="211">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xEl>
                                              <p:charRg st="1" end="1"/>
                                            </p:txEl>
                                          </p:spTgt>
                                        </p:tgtEl>
                                        <p:attrNameLst>
                                          <p:attrName>style.visibility</p:attrName>
                                        </p:attrNameLst>
                                      </p:cBhvr>
                                      <p:to>
                                        <p:strVal val="visible"/>
                                      </p:to>
                                    </p:set>
                                    <p:animEffect transition="in" filter="fade">
                                      <p:cBhvr>
                                        <p:cTn id="13" dur="500"/>
                                        <p:tgtEl>
                                          <p:spTgt spid="211">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1">
                                            <p:txEl>
                                              <p:charRg st="1" end="1"/>
                                            </p:txEl>
                                          </p:spTgt>
                                        </p:tgtEl>
                                        <p:attrNameLst>
                                          <p:attrName>style.visibility</p:attrName>
                                        </p:attrNameLst>
                                      </p:cBhvr>
                                      <p:to>
                                        <p:strVal val="visible"/>
                                      </p:to>
                                    </p:set>
                                    <p:animEffect transition="in" filter="fade">
                                      <p:cBhvr>
                                        <p:cTn id="16" dur="500"/>
                                        <p:tgtEl>
                                          <p:spTgt spid="211">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1">
                                            <p:txEl>
                                              <p:charRg st="1" end="1"/>
                                            </p:txEl>
                                          </p:spTgt>
                                        </p:tgtEl>
                                        <p:attrNameLst>
                                          <p:attrName>style.visibility</p:attrName>
                                        </p:attrNameLst>
                                      </p:cBhvr>
                                      <p:to>
                                        <p:strVal val="visible"/>
                                      </p:to>
                                    </p:set>
                                    <p:animEffect transition="in" filter="fade">
                                      <p:cBhvr>
                                        <p:cTn id="19" dur="500"/>
                                        <p:tgtEl>
                                          <p:spTgt spid="211">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1">
                                            <p:txEl>
                                              <p:charRg st="1" end="1"/>
                                            </p:txEl>
                                          </p:spTgt>
                                        </p:tgtEl>
                                        <p:attrNameLst>
                                          <p:attrName>style.visibility</p:attrName>
                                        </p:attrNameLst>
                                      </p:cBhvr>
                                      <p:to>
                                        <p:strVal val="visible"/>
                                      </p:to>
                                    </p:set>
                                    <p:animEffect transition="in" filter="fade">
                                      <p:cBhvr>
                                        <p:cTn id="22" dur="500"/>
                                        <p:tgtEl>
                                          <p:spTgt spid="211">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1">
                                            <p:txEl>
                                              <p:charRg st="1" end="1"/>
                                            </p:txEl>
                                          </p:spTgt>
                                        </p:tgtEl>
                                        <p:attrNameLst>
                                          <p:attrName>style.visibility</p:attrName>
                                        </p:attrNameLst>
                                      </p:cBhvr>
                                      <p:to>
                                        <p:strVal val="visible"/>
                                      </p:to>
                                    </p:set>
                                    <p:animEffect transition="in" filter="fade">
                                      <p:cBhvr>
                                        <p:cTn id="25" dur="500"/>
                                        <p:tgtEl>
                                          <p:spTgt spid="211">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1">
                                            <p:txEl>
                                              <p:charRg st="1" end="1"/>
                                            </p:txEl>
                                          </p:spTgt>
                                        </p:tgtEl>
                                        <p:attrNameLst>
                                          <p:attrName>style.visibility</p:attrName>
                                        </p:attrNameLst>
                                      </p:cBhvr>
                                      <p:to>
                                        <p:strVal val="visible"/>
                                      </p:to>
                                    </p:set>
                                    <p:animEffect transition="in" filter="fade">
                                      <p:cBhvr>
                                        <p:cTn id="28" dur="500"/>
                                        <p:tgtEl>
                                          <p:spTgt spid="211">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xEl>
                                              <p:charRg st="1" end="1"/>
                                            </p:txEl>
                                          </p:spTgt>
                                        </p:tgtEl>
                                        <p:attrNameLst>
                                          <p:attrName>style.visibility</p:attrName>
                                        </p:attrNameLst>
                                      </p:cBhvr>
                                      <p:to>
                                        <p:strVal val="visible"/>
                                      </p:to>
                                    </p:set>
                                    <p:animEffect transition="in" filter="fade">
                                      <p:cBhvr>
                                        <p:cTn id="31" dur="500"/>
                                        <p:tgtEl>
                                          <p:spTgt spid="211">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16">
                                            <p:txEl>
                                              <p:pRg st="0" end="0"/>
                                            </p:txEl>
                                          </p:spTgt>
                                        </p:tgtEl>
                                        <p:attrNameLst>
                                          <p:attrName>style.visibility</p:attrName>
                                        </p:attrNameLst>
                                      </p:cBhvr>
                                      <p:to>
                                        <p:strVal val="visible"/>
                                      </p:to>
                                    </p:set>
                                    <p:animEffect transition="in" filter="fade">
                                      <p:cBhvr>
                                        <p:cTn id="35" dur="500"/>
                                        <p:tgtEl>
                                          <p:spTgt spid="21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16">
                                            <p:txEl>
                                              <p:charRg st="1" end="1"/>
                                            </p:txEl>
                                          </p:spTgt>
                                        </p:tgtEl>
                                        <p:attrNameLst>
                                          <p:attrName>style.visibility</p:attrName>
                                        </p:attrNameLst>
                                      </p:cBhvr>
                                      <p:to>
                                        <p:strVal val="visible"/>
                                      </p:to>
                                    </p:set>
                                    <p:animEffect transition="in" filter="fade">
                                      <p:cBhvr>
                                        <p:cTn id="39" dur="500"/>
                                        <p:tgtEl>
                                          <p:spTgt spid="216">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16">
                                            <p:txEl>
                                              <p:charRg st="1" end="1"/>
                                            </p:txEl>
                                          </p:spTgt>
                                        </p:tgtEl>
                                        <p:attrNameLst>
                                          <p:attrName>style.visibility</p:attrName>
                                        </p:attrNameLst>
                                      </p:cBhvr>
                                      <p:to>
                                        <p:strVal val="visible"/>
                                      </p:to>
                                    </p:set>
                                    <p:animEffect transition="in" filter="fade">
                                      <p:cBhvr>
                                        <p:cTn id="43" dur="500"/>
                                        <p:tgtEl>
                                          <p:spTgt spid="216">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16">
                                            <p:txEl>
                                              <p:charRg st="1" end="1"/>
                                            </p:txEl>
                                          </p:spTgt>
                                        </p:tgtEl>
                                        <p:attrNameLst>
                                          <p:attrName>style.visibility</p:attrName>
                                        </p:attrNameLst>
                                      </p:cBhvr>
                                      <p:to>
                                        <p:strVal val="visible"/>
                                      </p:to>
                                    </p:set>
                                    <p:animEffect transition="in" filter="fade">
                                      <p:cBhvr>
                                        <p:cTn id="47" dur="500"/>
                                        <p:tgtEl>
                                          <p:spTgt spid="216">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16">
                                            <p:txEl>
                                              <p:charRg st="1" end="1"/>
                                            </p:txEl>
                                          </p:spTgt>
                                        </p:tgtEl>
                                        <p:attrNameLst>
                                          <p:attrName>style.visibility</p:attrName>
                                        </p:attrNameLst>
                                      </p:cBhvr>
                                      <p:to>
                                        <p:strVal val="visible"/>
                                      </p:to>
                                    </p:set>
                                    <p:animEffect transition="in" filter="fade">
                                      <p:cBhvr>
                                        <p:cTn id="51" dur="500"/>
                                        <p:tgtEl>
                                          <p:spTgt spid="216">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216">
                                            <p:txEl>
                                              <p:charRg st="1" end="1"/>
                                            </p:txEl>
                                          </p:spTgt>
                                        </p:tgtEl>
                                        <p:attrNameLst>
                                          <p:attrName>style.visibility</p:attrName>
                                        </p:attrNameLst>
                                      </p:cBhvr>
                                      <p:to>
                                        <p:strVal val="visible"/>
                                      </p:to>
                                    </p:set>
                                    <p:animEffect transition="in" filter="fade">
                                      <p:cBhvr>
                                        <p:cTn id="55" dur="500"/>
                                        <p:tgtEl>
                                          <p:spTgt spid="216">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16">
                                            <p:txEl>
                                              <p:charRg st="1" end="1"/>
                                            </p:txEl>
                                          </p:spTgt>
                                        </p:tgtEl>
                                        <p:attrNameLst>
                                          <p:attrName>style.visibility</p:attrName>
                                        </p:attrNameLst>
                                      </p:cBhvr>
                                      <p:to>
                                        <p:strVal val="visible"/>
                                      </p:to>
                                    </p:set>
                                    <p:animEffect transition="in" filter="fade">
                                      <p:cBhvr>
                                        <p:cTn id="59" dur="500"/>
                                        <p:tgtEl>
                                          <p:spTgt spid="216">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16">
                                            <p:txEl>
                                              <p:charRg st="1" end="1"/>
                                            </p:txEl>
                                          </p:spTgt>
                                        </p:tgtEl>
                                        <p:attrNameLst>
                                          <p:attrName>style.visibility</p:attrName>
                                        </p:attrNameLst>
                                      </p:cBhvr>
                                      <p:to>
                                        <p:strVal val="visible"/>
                                      </p:to>
                                    </p:set>
                                    <p:animEffect transition="in" filter="fade">
                                      <p:cBhvr>
                                        <p:cTn id="63" dur="500"/>
                                        <p:tgtEl>
                                          <p:spTgt spid="216">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216">
                                            <p:txEl>
                                              <p:charRg st="1" end="1"/>
                                            </p:txEl>
                                          </p:spTgt>
                                        </p:tgtEl>
                                        <p:attrNameLst>
                                          <p:attrName>style.visibility</p:attrName>
                                        </p:attrNameLst>
                                      </p:cBhvr>
                                      <p:to>
                                        <p:strVal val="visible"/>
                                      </p:to>
                                    </p:set>
                                    <p:animEffect transition="in" filter="fade">
                                      <p:cBhvr>
                                        <p:cTn id="67" dur="500"/>
                                        <p:tgtEl>
                                          <p:spTgt spid="21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217"/>
        <p:cNvGrpSpPr/>
        <p:nvPr/>
      </p:nvGrpSpPr>
      <p:grpSpPr>
        <a:xfrm>
          <a:off x="0" y="0"/>
          <a:ext cx="0" cy="0"/>
          <a:chOff x="0" y="0"/>
          <a:chExt cx="0" cy="0"/>
        </a:xfrm>
      </p:grpSpPr>
      <p:pic>
        <p:nvPicPr>
          <p:cNvPr id="218" name="Google Shape;218;p1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219" name="Google Shape;219;p174"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220" name="Google Shape;220;p174"/>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221" name="Google Shape;221;p174"/>
          <p:cNvGrpSpPr/>
          <p:nvPr/>
        </p:nvGrpSpPr>
        <p:grpSpPr>
          <a:xfrm>
            <a:off x="2499940" y="1930189"/>
            <a:ext cx="7190789" cy="4020502"/>
            <a:chOff x="1763688" y="1124744"/>
            <a:chExt cx="5652564" cy="3166095"/>
          </a:xfrm>
        </p:grpSpPr>
        <p:sp>
          <p:nvSpPr>
            <p:cNvPr id="222" name="Google Shape;222;p174"/>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23" name="Google Shape;223;p174"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224" name="Google Shape;224;p174"/>
          <p:cNvSpPr>
            <a:spLocks noGrp="1"/>
          </p:cNvSpPr>
          <p:nvPr>
            <p:ph type="pic" idx="2"/>
          </p:nvPr>
        </p:nvSpPr>
        <p:spPr>
          <a:xfrm>
            <a:off x="3928395" y="2322034"/>
            <a:ext cx="4333875" cy="27622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74"/>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174"/>
          <p:cNvSpPr txBox="1">
            <a:spLocks noGrp="1"/>
          </p:cNvSpPr>
          <p:nvPr>
            <p:ph type="body" idx="1"/>
          </p:nvPr>
        </p:nvSpPr>
        <p:spPr>
          <a:xfrm>
            <a:off x="695327" y="1217082"/>
            <a:ext cx="10725151" cy="519778"/>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7" name="Google Shape;227;p1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228" name="Google Shape;228;p17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229" name="Google Shape;229;p17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120483609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Break Time">
  <p:cSld name="Break Time">
    <p:spTree>
      <p:nvGrpSpPr>
        <p:cNvPr id="1" name="Shape 230"/>
        <p:cNvGrpSpPr/>
        <p:nvPr/>
      </p:nvGrpSpPr>
      <p:grpSpPr>
        <a:xfrm>
          <a:off x="0" y="0"/>
          <a:ext cx="0" cy="0"/>
          <a:chOff x="0" y="0"/>
          <a:chExt cx="0" cy="0"/>
        </a:xfrm>
      </p:grpSpPr>
      <p:sp>
        <p:nvSpPr>
          <p:cNvPr id="231" name="Google Shape;231;p17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32" name="Google Shape;232;p1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33" name="Google Shape;233;p175"/>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Calibri"/>
                <a:ea typeface="Calibri"/>
                <a:cs typeface="Calibri"/>
                <a:sym typeface="Calibri"/>
              </a:rPr>
              <a:t>Break Time</a:t>
            </a:r>
            <a:endParaRPr/>
          </a:p>
        </p:txBody>
      </p:sp>
      <p:sp>
        <p:nvSpPr>
          <p:cNvPr id="234" name="Google Shape;234;p175"/>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grpSp>
        <p:nvGrpSpPr>
          <p:cNvPr id="235" name="Google Shape;235;p175"/>
          <p:cNvGrpSpPr/>
          <p:nvPr/>
        </p:nvGrpSpPr>
        <p:grpSpPr>
          <a:xfrm>
            <a:off x="4343129" y="1610825"/>
            <a:ext cx="1075656" cy="1932926"/>
            <a:chOff x="1617663" y="858838"/>
            <a:chExt cx="1993900" cy="3582988"/>
          </a:xfrm>
        </p:grpSpPr>
        <p:sp>
          <p:nvSpPr>
            <p:cNvPr id="236" name="Google Shape;236;p175"/>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37" name="Google Shape;237;p175"/>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grpSp>
        <p:nvGrpSpPr>
          <p:cNvPr id="238" name="Google Shape;238;p175"/>
          <p:cNvGrpSpPr/>
          <p:nvPr/>
        </p:nvGrpSpPr>
        <p:grpSpPr>
          <a:xfrm>
            <a:off x="6515912" y="1608138"/>
            <a:ext cx="1672124" cy="1953097"/>
            <a:chOff x="6872288" y="1608138"/>
            <a:chExt cx="1936750" cy="2262188"/>
          </a:xfrm>
        </p:grpSpPr>
        <p:sp>
          <p:nvSpPr>
            <p:cNvPr id="239" name="Google Shape;239;p175"/>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40" name="Google Shape;240;p175"/>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241" name="Google Shape;241;p175"/>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spTree>
    <p:extLst>
      <p:ext uri="{BB962C8B-B14F-4D97-AF65-F5344CB8AC3E}">
        <p14:creationId xmlns:p14="http://schemas.microsoft.com/office/powerpoint/2010/main" val="38064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250"/>
                                        <p:tgtEl>
                                          <p:spTgt spid="23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4"/>
                                        </p:tgtEl>
                                        <p:attrNameLst>
                                          <p:attrName>style.visibility</p:attrName>
                                        </p:attrNameLst>
                                      </p:cBhvr>
                                      <p:to>
                                        <p:strVal val="visible"/>
                                      </p:to>
                                    </p:set>
                                    <p:animEffect transition="in" filter="fade">
                                      <p:cBhvr>
                                        <p:cTn id="11" dur="250"/>
                                        <p:tgtEl>
                                          <p:spTgt spid="23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fade">
                                      <p:cBhvr>
                                        <p:cTn id="15" dur="250"/>
                                        <p:tgtEl>
                                          <p:spTgt spid="23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33"/>
                                        </p:tgtEl>
                                        <p:attrNameLst>
                                          <p:attrName>style.visibility</p:attrName>
                                        </p:attrNameLst>
                                      </p:cBhvr>
                                      <p:to>
                                        <p:strVal val="visible"/>
                                      </p:to>
                                    </p:set>
                                    <p:animEffect transition="in" filter="fade">
                                      <p:cBhvr>
                                        <p:cTn id="19"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Q&amp;A">
  <p:cSld name="Q&amp;A">
    <p:spTree>
      <p:nvGrpSpPr>
        <p:cNvPr id="1" name="Shape 242"/>
        <p:cNvGrpSpPr/>
        <p:nvPr/>
      </p:nvGrpSpPr>
      <p:grpSpPr>
        <a:xfrm>
          <a:off x="0" y="0"/>
          <a:ext cx="0" cy="0"/>
          <a:chOff x="0" y="0"/>
          <a:chExt cx="0" cy="0"/>
        </a:xfrm>
      </p:grpSpPr>
      <p:sp>
        <p:nvSpPr>
          <p:cNvPr id="243" name="Google Shape;243;p176"/>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4" name="Google Shape;244;p17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45" name="Google Shape;245;p176"/>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Calibri"/>
                <a:ea typeface="Calibri"/>
                <a:cs typeface="Calibri"/>
                <a:sym typeface="Calibri"/>
              </a:rPr>
              <a:t>Q</a:t>
            </a:r>
            <a:endParaRPr sz="14000">
              <a:solidFill>
                <a:srgbClr val="E7473F"/>
              </a:solidFill>
              <a:latin typeface="Calibri"/>
              <a:ea typeface="Calibri"/>
              <a:cs typeface="Calibri"/>
              <a:sym typeface="Calibri"/>
            </a:endParaRPr>
          </a:p>
        </p:txBody>
      </p:sp>
      <p:sp>
        <p:nvSpPr>
          <p:cNvPr id="246" name="Google Shape;246;p176"/>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247" name="Google Shape;247;p176"/>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spTree>
    <p:extLst>
      <p:ext uri="{BB962C8B-B14F-4D97-AF65-F5344CB8AC3E}">
        <p14:creationId xmlns:p14="http://schemas.microsoft.com/office/powerpoint/2010/main" val="216509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250"/>
                                        <p:tgtEl>
                                          <p:spTgt spid="24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fade">
                                      <p:cBhvr>
                                        <p:cTn id="11" dur="250"/>
                                        <p:tgtEl>
                                          <p:spTgt spid="24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25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Final Deck no Thanking">
  <p:cSld name="Final Deck no Thanking">
    <p:spTree>
      <p:nvGrpSpPr>
        <p:cNvPr id="1" name="Shape 248"/>
        <p:cNvGrpSpPr/>
        <p:nvPr/>
      </p:nvGrpSpPr>
      <p:grpSpPr>
        <a:xfrm>
          <a:off x="0" y="0"/>
          <a:ext cx="0" cy="0"/>
          <a:chOff x="0" y="0"/>
          <a:chExt cx="0" cy="0"/>
        </a:xfrm>
      </p:grpSpPr>
      <p:pic>
        <p:nvPicPr>
          <p:cNvPr id="249" name="Google Shape;249;p177"/>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250" name="Google Shape;250;p1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251" name="Google Shape;251;p177"/>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252" name="Google Shape;252;p177"/>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253" name="Google Shape;253;p177"/>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254" name="Google Shape;254;p177"/>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255" name="Google Shape;255;p177"/>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extLst>
      <p:ext uri="{BB962C8B-B14F-4D97-AF65-F5344CB8AC3E}">
        <p14:creationId xmlns:p14="http://schemas.microsoft.com/office/powerpoint/2010/main" val="11186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fade">
                                      <p:cBhvr>
                                        <p:cTn id="11" dur="250"/>
                                        <p:tgtEl>
                                          <p:spTgt spid="250"/>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500"/>
                                        <p:tgtEl>
                                          <p:spTgt spid="253"/>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251"/>
                                        </p:tgtEl>
                                        <p:attrNameLst>
                                          <p:attrName>style.visibility</p:attrName>
                                        </p:attrNameLst>
                                      </p:cBhvr>
                                      <p:to>
                                        <p:strVal val="visible"/>
                                      </p:to>
                                    </p:set>
                                    <p:animEffect transition="in" filter="fade">
                                      <p:cBhvr>
                                        <p:cTn id="19" dur="250"/>
                                        <p:tgtEl>
                                          <p:spTgt spid="25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54"/>
                                        </p:tgtEl>
                                        <p:attrNameLst>
                                          <p:attrName>style.visibility</p:attrName>
                                        </p:attrNameLst>
                                      </p:cBhvr>
                                      <p:to>
                                        <p:strVal val="visible"/>
                                      </p:to>
                                    </p:set>
                                    <p:animEffect transition="in" filter="fade">
                                      <p:cBhvr>
                                        <p:cTn id="23" dur="500"/>
                                        <p:tgtEl>
                                          <p:spTgt spid="254"/>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fade">
                                      <p:cBhvr>
                                        <p:cTn id="27" dur="2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1_Title and Placeholders">
  <p:cSld name="1_Title and Placeholders">
    <p:spTree>
      <p:nvGrpSpPr>
        <p:cNvPr id="1" name="Shape 256"/>
        <p:cNvGrpSpPr/>
        <p:nvPr/>
      </p:nvGrpSpPr>
      <p:grpSpPr>
        <a:xfrm>
          <a:off x="0" y="0"/>
          <a:ext cx="0" cy="0"/>
          <a:chOff x="0" y="0"/>
          <a:chExt cx="0" cy="0"/>
        </a:xfrm>
      </p:grpSpPr>
      <p:sp>
        <p:nvSpPr>
          <p:cNvPr id="257" name="Google Shape;257;p17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alibri"/>
              <a:buNone/>
              <a:defRPr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178"/>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400"/>
              <a:buNone/>
              <a:defRPr>
                <a:latin typeface="Calibri"/>
                <a:ea typeface="Calibri"/>
                <a:cs typeface="Calibri"/>
                <a:sym typeface="Calibri"/>
              </a:defRPr>
            </a:lvl1pPr>
            <a:lvl2pPr marL="914400" lvl="1" indent="-355600" algn="l">
              <a:lnSpc>
                <a:spcPct val="120000"/>
              </a:lnSpc>
              <a:spcBef>
                <a:spcPts val="500"/>
              </a:spcBef>
              <a:spcAft>
                <a:spcPts val="0"/>
              </a:spcAft>
              <a:buSzPts val="2000"/>
              <a:buChar char="▪"/>
              <a:defRPr>
                <a:latin typeface="Calibri"/>
                <a:ea typeface="Calibri"/>
                <a:cs typeface="Calibri"/>
                <a:sym typeface="Calibri"/>
              </a:defRPr>
            </a:lvl2pPr>
            <a:lvl3pPr marL="1371600" lvl="2" indent="-355600" algn="l">
              <a:lnSpc>
                <a:spcPct val="120000"/>
              </a:lnSpc>
              <a:spcBef>
                <a:spcPts val="500"/>
              </a:spcBef>
              <a:spcAft>
                <a:spcPts val="0"/>
              </a:spcAft>
              <a:buSzPts val="2000"/>
              <a:buChar char="▪"/>
              <a:defRPr>
                <a:latin typeface="Calibri"/>
                <a:ea typeface="Calibri"/>
                <a:cs typeface="Calibri"/>
                <a:sym typeface="Calibri"/>
              </a:defRPr>
            </a:lvl3pPr>
            <a:lvl4pPr marL="1828800" lvl="3" indent="-355600" algn="l">
              <a:lnSpc>
                <a:spcPct val="120000"/>
              </a:lnSpc>
              <a:spcBef>
                <a:spcPts val="500"/>
              </a:spcBef>
              <a:spcAft>
                <a:spcPts val="0"/>
              </a:spcAft>
              <a:buSzPts val="20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178"/>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0" name="Google Shape;260;p1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261" name="Google Shape;261;p17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78"/>
          <p:cNvSpPr/>
          <p:nvPr/>
        </p:nvSpPr>
        <p:spPr>
          <a:xfrm>
            <a:off x="11583460"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cxnSp>
        <p:nvCxnSpPr>
          <p:cNvPr id="263" name="Google Shape;263;p17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01913778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NY Datafest Slide">
  <p:cSld name="NY Datafest Slide">
    <p:spTree>
      <p:nvGrpSpPr>
        <p:cNvPr id="1" name="Shape 264"/>
        <p:cNvGrpSpPr/>
        <p:nvPr/>
      </p:nvGrpSpPr>
      <p:grpSpPr>
        <a:xfrm>
          <a:off x="0" y="0"/>
          <a:ext cx="0" cy="0"/>
          <a:chOff x="0" y="0"/>
          <a:chExt cx="0" cy="0"/>
        </a:xfrm>
      </p:grpSpPr>
      <p:sp>
        <p:nvSpPr>
          <p:cNvPr id="265" name="Google Shape;265;p179"/>
          <p:cNvSpPr txBox="1"/>
          <p:nvPr/>
        </p:nvSpPr>
        <p:spPr>
          <a:xfrm>
            <a:off x="865762" y="2986391"/>
            <a:ext cx="10671242" cy="2704290"/>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6" name="Google Shape;266;p179"/>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42394411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1_DataFest Title Slide">
  <p:cSld name="1_DataFest Title Slide">
    <p:bg>
      <p:bgPr>
        <a:solidFill>
          <a:srgbClr val="F2F5F9"/>
        </a:solidFill>
        <a:effectLst/>
      </p:bgPr>
    </p:bg>
    <p:spTree>
      <p:nvGrpSpPr>
        <p:cNvPr id="1" name="Shape 267"/>
        <p:cNvGrpSpPr/>
        <p:nvPr/>
      </p:nvGrpSpPr>
      <p:grpSpPr>
        <a:xfrm>
          <a:off x="0" y="0"/>
          <a:ext cx="0" cy="0"/>
          <a:chOff x="0" y="0"/>
          <a:chExt cx="0" cy="0"/>
        </a:xfrm>
      </p:grpSpPr>
      <p:sp>
        <p:nvSpPr>
          <p:cNvPr id="268" name="Google Shape;268;p180"/>
          <p:cNvSpPr txBox="1">
            <a:spLocks noGrp="1"/>
          </p:cNvSpPr>
          <p:nvPr>
            <p:ph type="body" idx="1"/>
          </p:nvPr>
        </p:nvSpPr>
        <p:spPr>
          <a:xfrm>
            <a:off x="695425" y="1122360"/>
            <a:ext cx="10801147" cy="196628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262626"/>
              </a:buClr>
              <a:buSzPts val="4200"/>
              <a:buNone/>
              <a:defRPr sz="4200" b="1">
                <a:solidFill>
                  <a:srgbClr val="26262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180"/>
          <p:cNvSpPr txBox="1">
            <a:spLocks noGrp="1"/>
          </p:cNvSpPr>
          <p:nvPr>
            <p:ph type="body" idx="2"/>
          </p:nvPr>
        </p:nvSpPr>
        <p:spPr>
          <a:xfrm>
            <a:off x="2240013" y="4398941"/>
            <a:ext cx="3972292" cy="1158943"/>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0"/>
              </a:spcBef>
              <a:spcAft>
                <a:spcPts val="0"/>
              </a:spcAft>
              <a:buClr>
                <a:schemeClr val="dk1"/>
              </a:buClr>
              <a:buSzPts val="1800"/>
              <a:buNone/>
              <a:defRPr sz="18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0" name="Google Shape;270;p1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67289">
            <a:off x="6280071" y="3867320"/>
            <a:ext cx="5795427" cy="2312642"/>
          </a:xfrm>
          <a:prstGeom prst="rect">
            <a:avLst/>
          </a:prstGeom>
          <a:noFill/>
          <a:ln>
            <a:noFill/>
          </a:ln>
        </p:spPr>
      </p:pic>
      <p:sp>
        <p:nvSpPr>
          <p:cNvPr id="271" name="Google Shape;271;p180"/>
          <p:cNvSpPr txBox="1">
            <a:spLocks noGrp="1"/>
          </p:cNvSpPr>
          <p:nvPr>
            <p:ph type="title"/>
          </p:nvPr>
        </p:nvSpPr>
        <p:spPr>
          <a:xfrm>
            <a:off x="2240012" y="3827153"/>
            <a:ext cx="3972291" cy="50535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180"/>
          <p:cNvSpPr txBox="1"/>
          <p:nvPr/>
        </p:nvSpPr>
        <p:spPr>
          <a:xfrm>
            <a:off x="9779302" y="225295"/>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pic>
        <p:nvPicPr>
          <p:cNvPr id="273" name="Google Shape;273;p18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5425" y="5900962"/>
            <a:ext cx="2050961" cy="548640"/>
          </a:xfrm>
          <a:prstGeom prst="rect">
            <a:avLst/>
          </a:prstGeom>
          <a:noFill/>
          <a:ln>
            <a:noFill/>
          </a:ln>
        </p:spPr>
      </p:pic>
    </p:spTree>
    <p:extLst>
      <p:ext uri="{BB962C8B-B14F-4D97-AF65-F5344CB8AC3E}">
        <p14:creationId xmlns:p14="http://schemas.microsoft.com/office/powerpoint/2010/main" val="16823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nodo Subsection Title">
  <p:cSld name="Denodo Subsection Title">
    <p:bg>
      <p:bgPr>
        <a:solidFill>
          <a:srgbClr val="F2F5F9"/>
        </a:solidFill>
        <a:effectLst/>
      </p:bgPr>
    </p:bg>
    <p:spTree>
      <p:nvGrpSpPr>
        <p:cNvPr id="1" name="Shape 403"/>
        <p:cNvGrpSpPr/>
        <p:nvPr/>
      </p:nvGrpSpPr>
      <p:grpSpPr>
        <a:xfrm>
          <a:off x="0" y="0"/>
          <a:ext cx="0" cy="0"/>
          <a:chOff x="0" y="0"/>
          <a:chExt cx="0" cy="0"/>
        </a:xfrm>
      </p:grpSpPr>
      <p:pic>
        <p:nvPicPr>
          <p:cNvPr id="404" name="Google Shape;404;p1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405" name="Google Shape;405;p189"/>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189"/>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407" name="Google Shape;407;p189"/>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406"/>
                                        </p:tgtEl>
                                        <p:attrNameLst>
                                          <p:attrName>style.visibility</p:attrName>
                                        </p:attrNameLst>
                                      </p:cBhvr>
                                      <p:to>
                                        <p:strVal val="visible"/>
                                      </p:to>
                                    </p:set>
                                    <p:animEffect transition="in" filter="fade">
                                      <p:cBhvr>
                                        <p:cTn id="10" dur="250"/>
                                        <p:tgtEl>
                                          <p:spTgt spid="40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07">
                                            <p:txEl>
                                              <p:pRg st="0" end="0"/>
                                            </p:txEl>
                                          </p:spTgt>
                                        </p:tgtEl>
                                        <p:attrNameLst>
                                          <p:attrName>style.visibility</p:attrName>
                                        </p:attrNameLst>
                                      </p:cBhvr>
                                      <p:to>
                                        <p:strVal val="visible"/>
                                      </p:to>
                                    </p:set>
                                    <p:animEffect transition="in" filter="fade">
                                      <p:cBhvr>
                                        <p:cTn id="14" dur="250"/>
                                        <p:tgtEl>
                                          <p:spTgt spid="407">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7">
                                            <p:txEl>
                                              <p:pRg st="1" end="1"/>
                                            </p:txEl>
                                          </p:spTgt>
                                        </p:tgtEl>
                                        <p:attrNameLst>
                                          <p:attrName>style.visibility</p:attrName>
                                        </p:attrNameLst>
                                      </p:cBhvr>
                                      <p:to>
                                        <p:strVal val="visible"/>
                                      </p:to>
                                    </p:set>
                                    <p:animEffect transition="in" filter="fade">
                                      <p:cBhvr>
                                        <p:cTn id="18" dur="250"/>
                                        <p:tgtEl>
                                          <p:spTgt spid="407">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07">
                                            <p:txEl>
                                              <p:pRg st="2" end="2"/>
                                            </p:txEl>
                                          </p:spTgt>
                                        </p:tgtEl>
                                        <p:attrNameLst>
                                          <p:attrName>style.visibility</p:attrName>
                                        </p:attrNameLst>
                                      </p:cBhvr>
                                      <p:to>
                                        <p:strVal val="visible"/>
                                      </p:to>
                                    </p:set>
                                    <p:animEffect transition="in" filter="fade">
                                      <p:cBhvr>
                                        <p:cTn id="22" dur="250"/>
                                        <p:tgtEl>
                                          <p:spTgt spid="407">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407">
                                            <p:txEl>
                                              <p:pRg st="3" end="3"/>
                                            </p:txEl>
                                          </p:spTgt>
                                        </p:tgtEl>
                                        <p:attrNameLst>
                                          <p:attrName>style.visibility</p:attrName>
                                        </p:attrNameLst>
                                      </p:cBhvr>
                                      <p:to>
                                        <p:strVal val="visible"/>
                                      </p:to>
                                    </p:set>
                                    <p:animEffect transition="in" filter="fade">
                                      <p:cBhvr>
                                        <p:cTn id="26" dur="250"/>
                                        <p:tgtEl>
                                          <p:spTgt spid="407">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407">
                                            <p:txEl>
                                              <p:pRg st="4" end="4"/>
                                            </p:txEl>
                                          </p:spTgt>
                                        </p:tgtEl>
                                        <p:attrNameLst>
                                          <p:attrName>style.visibility</p:attrName>
                                        </p:attrNameLst>
                                      </p:cBhvr>
                                      <p:to>
                                        <p:strVal val="visible"/>
                                      </p:to>
                                    </p:set>
                                    <p:animEffect transition="in" filter="fade">
                                      <p:cBhvr>
                                        <p:cTn id="30" dur="250"/>
                                        <p:tgtEl>
                                          <p:spTgt spid="407">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407">
                                            <p:txEl>
                                              <p:pRg st="5" end="5"/>
                                            </p:txEl>
                                          </p:spTgt>
                                        </p:tgtEl>
                                        <p:attrNameLst>
                                          <p:attrName>style.visibility</p:attrName>
                                        </p:attrNameLst>
                                      </p:cBhvr>
                                      <p:to>
                                        <p:strVal val="visible"/>
                                      </p:to>
                                    </p:set>
                                    <p:animEffect transition="in" filter="fade">
                                      <p:cBhvr>
                                        <p:cTn id="34" dur="250"/>
                                        <p:tgtEl>
                                          <p:spTgt spid="407">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07">
                                            <p:txEl>
                                              <p:pRg st="6" end="6"/>
                                            </p:txEl>
                                          </p:spTgt>
                                        </p:tgtEl>
                                        <p:attrNameLst>
                                          <p:attrName>style.visibility</p:attrName>
                                        </p:attrNameLst>
                                      </p:cBhvr>
                                      <p:to>
                                        <p:strVal val="visible"/>
                                      </p:to>
                                    </p:set>
                                    <p:animEffect transition="in" filter="fade">
                                      <p:cBhvr>
                                        <p:cTn id="38" dur="250"/>
                                        <p:tgtEl>
                                          <p:spTgt spid="407">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407">
                                            <p:txEl>
                                              <p:pRg st="7" end="7"/>
                                            </p:txEl>
                                          </p:spTgt>
                                        </p:tgtEl>
                                        <p:attrNameLst>
                                          <p:attrName>style.visibility</p:attrName>
                                        </p:attrNameLst>
                                      </p:cBhvr>
                                      <p:to>
                                        <p:strVal val="visible"/>
                                      </p:to>
                                    </p:set>
                                    <p:animEffect transition="in" filter="fade">
                                      <p:cBhvr>
                                        <p:cTn id="42" dur="250"/>
                                        <p:tgtEl>
                                          <p:spTgt spid="407">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07">
                                            <p:txEl>
                                              <p:pRg st="8" end="8"/>
                                            </p:txEl>
                                          </p:spTgt>
                                        </p:tgtEl>
                                        <p:attrNameLst>
                                          <p:attrName>style.visibility</p:attrName>
                                        </p:attrNameLst>
                                      </p:cBhvr>
                                      <p:to>
                                        <p:strVal val="visible"/>
                                      </p:to>
                                    </p:set>
                                    <p:animEffect transition="in" filter="fade">
                                      <p:cBhvr>
                                        <p:cTn id="46" dur="250"/>
                                        <p:tgtEl>
                                          <p:spTgt spid="4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1_DataFest Agenda">
  <p:cSld name="1_DataFest Agenda">
    <p:bg>
      <p:bgPr>
        <a:solidFill>
          <a:schemeClr val="lt2"/>
        </a:solidFill>
        <a:effectLst/>
      </p:bgPr>
    </p:bg>
    <p:spTree>
      <p:nvGrpSpPr>
        <p:cNvPr id="1" name="Shape 274"/>
        <p:cNvGrpSpPr/>
        <p:nvPr/>
      </p:nvGrpSpPr>
      <p:grpSpPr>
        <a:xfrm>
          <a:off x="0" y="0"/>
          <a:ext cx="0" cy="0"/>
          <a:chOff x="0" y="0"/>
          <a:chExt cx="0" cy="0"/>
        </a:xfrm>
      </p:grpSpPr>
      <p:sp>
        <p:nvSpPr>
          <p:cNvPr id="275" name="Google Shape;275;p181"/>
          <p:cNvSpPr txBox="1">
            <a:spLocks noGrp="1"/>
          </p:cNvSpPr>
          <p:nvPr>
            <p:ph type="body" idx="1"/>
          </p:nvPr>
        </p:nvSpPr>
        <p:spPr>
          <a:xfrm>
            <a:off x="739142" y="782445"/>
            <a:ext cx="7067231" cy="4674163"/>
          </a:xfrm>
          <a:prstGeom prst="rect">
            <a:avLst/>
          </a:prstGeom>
          <a:noFill/>
          <a:ln>
            <a:noFill/>
          </a:ln>
        </p:spPr>
        <p:txBody>
          <a:bodyPr spcFirstLastPara="1" wrap="square" lIns="91425" tIns="91425" rIns="91425" bIns="91425" anchor="t" anchorCtr="0">
            <a:normAutofit/>
          </a:bodyPr>
          <a:lstStyle>
            <a:lvl1pPr marL="457200" marR="0" lvl="0" indent="-411480" algn="l">
              <a:lnSpc>
                <a:spcPct val="150000"/>
              </a:lnSpc>
              <a:spcBef>
                <a:spcPts val="500"/>
              </a:spcBef>
              <a:spcAft>
                <a:spcPts val="0"/>
              </a:spcAft>
              <a:buClr>
                <a:srgbClr val="E7473F"/>
              </a:buClr>
              <a:buSzPts val="2880"/>
              <a:buFont typeface="Calibri"/>
              <a:buAutoNum type="arabicPeriod"/>
              <a:defRPr sz="2400" b="0" i="0" u="none" strike="noStrike" cap="none">
                <a:solidFill>
                  <a:schemeClr val="dk1"/>
                </a:solidFill>
                <a:latin typeface="Calibri"/>
                <a:ea typeface="Calibri"/>
                <a:cs typeface="Calibri"/>
                <a:sym typeface="Calibri"/>
              </a:defRPr>
            </a:lvl1pPr>
            <a:lvl2pPr marL="914400" marR="0" lvl="1" indent="-381000" algn="l">
              <a:lnSpc>
                <a:spcPct val="150000"/>
              </a:lnSpc>
              <a:spcBef>
                <a:spcPts val="500"/>
              </a:spcBef>
              <a:spcAft>
                <a:spcPts val="0"/>
              </a:spcAft>
              <a:buClr>
                <a:srgbClr val="E7473F"/>
              </a:buClr>
              <a:buSzPts val="2400"/>
              <a:buFont typeface="Calibri"/>
              <a:buAutoNum type="arabicPeriod" startAt="2"/>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1"/>
              </a:buClr>
              <a:buSzPts val="2000"/>
              <a:buFont typeface="Calibri"/>
              <a:buAutoNum type="arabicPeriod"/>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Calibri"/>
              <a:buAutoNum type="arabicPeriod"/>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181"/>
          <p:cNvSpPr txBox="1"/>
          <p:nvPr/>
        </p:nvSpPr>
        <p:spPr>
          <a:xfrm>
            <a:off x="8052388" y="570395"/>
            <a:ext cx="3984428" cy="83099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262626"/>
                </a:solidFill>
                <a:latin typeface="Calibri"/>
                <a:ea typeface="Calibri"/>
                <a:cs typeface="Calibri"/>
                <a:sym typeface="Calibri"/>
              </a:rPr>
              <a:t>Agenda</a:t>
            </a:r>
            <a:endParaRPr sz="1400" b="0" i="0" u="none" strike="noStrike" cap="none">
              <a:solidFill>
                <a:srgbClr val="262626"/>
              </a:solidFill>
              <a:latin typeface="Arial"/>
              <a:ea typeface="Arial"/>
              <a:cs typeface="Arial"/>
              <a:sym typeface="Arial"/>
            </a:endParaRPr>
          </a:p>
        </p:txBody>
      </p:sp>
      <p:pic>
        <p:nvPicPr>
          <p:cNvPr id="277" name="Google Shape;277;p1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565121">
            <a:off x="7319083" y="3156976"/>
            <a:ext cx="5451036" cy="2175215"/>
          </a:xfrm>
          <a:prstGeom prst="rect">
            <a:avLst/>
          </a:prstGeom>
          <a:noFill/>
          <a:ln>
            <a:noFill/>
          </a:ln>
        </p:spPr>
      </p:pic>
      <p:sp>
        <p:nvSpPr>
          <p:cNvPr id="278" name="Google Shape;278;p181"/>
          <p:cNvSpPr/>
          <p:nvPr/>
        </p:nvSpPr>
        <p:spPr>
          <a:xfrm>
            <a:off x="10650131" y="1401392"/>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279" name="Google Shape;279;p1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2833" y="6222250"/>
            <a:ext cx="1197956" cy="320458"/>
          </a:xfrm>
          <a:prstGeom prst="rect">
            <a:avLst/>
          </a:prstGeom>
          <a:noFill/>
          <a:ln>
            <a:noFill/>
          </a:ln>
        </p:spPr>
      </p:pic>
    </p:spTree>
    <p:extLst>
      <p:ext uri="{BB962C8B-B14F-4D97-AF65-F5344CB8AC3E}">
        <p14:creationId xmlns:p14="http://schemas.microsoft.com/office/powerpoint/2010/main" val="315987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par>
                                <p:cTn id="8" presetID="10" presetClass="entr" presetSubtype="0" fill="hold" nodeType="withEffect">
                                  <p:stCondLst>
                                    <p:cond delay="50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DataFest Panel with Speakers">
  <p:cSld name="DataFest Panel with Speakers">
    <p:bg>
      <p:bgPr>
        <a:solidFill>
          <a:srgbClr val="F2F5F9"/>
        </a:solidFill>
        <a:effectLst/>
      </p:bgPr>
    </p:bg>
    <p:spTree>
      <p:nvGrpSpPr>
        <p:cNvPr id="1" name="Shape 280"/>
        <p:cNvGrpSpPr/>
        <p:nvPr/>
      </p:nvGrpSpPr>
      <p:grpSpPr>
        <a:xfrm>
          <a:off x="0" y="0"/>
          <a:ext cx="0" cy="0"/>
          <a:chOff x="0" y="0"/>
          <a:chExt cx="0" cy="0"/>
        </a:xfrm>
      </p:grpSpPr>
      <p:sp>
        <p:nvSpPr>
          <p:cNvPr id="281" name="Google Shape;281;p182"/>
          <p:cNvSpPr/>
          <p:nvPr/>
        </p:nvSpPr>
        <p:spPr>
          <a:xfrm>
            <a:off x="0" y="1706951"/>
            <a:ext cx="12192000" cy="3550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82"/>
          <p:cNvSpPr txBox="1">
            <a:spLocks noGrp="1"/>
          </p:cNvSpPr>
          <p:nvPr>
            <p:ph type="body" idx="1"/>
          </p:nvPr>
        </p:nvSpPr>
        <p:spPr>
          <a:xfrm>
            <a:off x="465576" y="408141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82"/>
          <p:cNvSpPr txBox="1">
            <a:spLocks noGrp="1"/>
          </p:cNvSpPr>
          <p:nvPr>
            <p:ph type="body" idx="2"/>
          </p:nvPr>
        </p:nvSpPr>
        <p:spPr>
          <a:xfrm>
            <a:off x="465551" y="441152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182"/>
          <p:cNvSpPr txBox="1"/>
          <p:nvPr/>
        </p:nvSpPr>
        <p:spPr>
          <a:xfrm>
            <a:off x="4299098" y="410633"/>
            <a:ext cx="3593805" cy="267278"/>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PANEL</a:t>
            </a:r>
            <a:endParaRPr/>
          </a:p>
        </p:txBody>
      </p:sp>
      <p:sp>
        <p:nvSpPr>
          <p:cNvPr id="285" name="Google Shape;285;p182"/>
          <p:cNvSpPr txBox="1"/>
          <p:nvPr/>
        </p:nvSpPr>
        <p:spPr>
          <a:xfrm>
            <a:off x="3589020" y="1989950"/>
            <a:ext cx="1945898" cy="303449"/>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PANELISTS</a:t>
            </a:r>
            <a:endParaRPr/>
          </a:p>
        </p:txBody>
      </p:sp>
      <p:sp>
        <p:nvSpPr>
          <p:cNvPr id="286" name="Google Shape;286;p182"/>
          <p:cNvSpPr/>
          <p:nvPr/>
        </p:nvSpPr>
        <p:spPr>
          <a:xfrm>
            <a:off x="4434708" y="2420124"/>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82"/>
          <p:cNvSpPr txBox="1"/>
          <p:nvPr/>
        </p:nvSpPr>
        <p:spPr>
          <a:xfrm>
            <a:off x="9473639" y="1989950"/>
            <a:ext cx="1945898" cy="303449"/>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MODERATOR</a:t>
            </a:r>
            <a:endParaRPr/>
          </a:p>
        </p:txBody>
      </p:sp>
      <p:sp>
        <p:nvSpPr>
          <p:cNvPr id="288" name="Google Shape;288;p182"/>
          <p:cNvSpPr/>
          <p:nvPr/>
        </p:nvSpPr>
        <p:spPr>
          <a:xfrm>
            <a:off x="10319327" y="2420124"/>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cxnSp>
        <p:nvCxnSpPr>
          <p:cNvPr id="289" name="Google Shape;289;p182"/>
          <p:cNvCxnSpPr/>
          <p:nvPr/>
        </p:nvCxnSpPr>
        <p:spPr>
          <a:xfrm>
            <a:off x="8911710" y="2032461"/>
            <a:ext cx="0" cy="2793077"/>
          </a:xfrm>
          <a:prstGeom prst="straightConnector1">
            <a:avLst/>
          </a:prstGeom>
          <a:noFill/>
          <a:ln w="9525" cap="flat" cmpd="sng">
            <a:solidFill>
              <a:schemeClr val="accent6"/>
            </a:solidFill>
            <a:prstDash val="solid"/>
            <a:miter lim="800000"/>
            <a:headEnd type="none" w="sm" len="sm"/>
            <a:tailEnd type="none" w="sm" len="sm"/>
          </a:ln>
        </p:spPr>
      </p:cxnSp>
      <p:sp>
        <p:nvSpPr>
          <p:cNvPr id="290" name="Google Shape;290;p182"/>
          <p:cNvSpPr txBox="1">
            <a:spLocks noGrp="1"/>
          </p:cNvSpPr>
          <p:nvPr>
            <p:ph type="title"/>
          </p:nvPr>
        </p:nvSpPr>
        <p:spPr>
          <a:xfrm>
            <a:off x="695426" y="821403"/>
            <a:ext cx="10801148" cy="57186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262626"/>
              </a:buClr>
              <a:buSzPts val="3200"/>
              <a:buFont typeface="Calibri"/>
              <a:buNone/>
              <a:defRPr sz="32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182"/>
          <p:cNvSpPr/>
          <p:nvPr/>
        </p:nvSpPr>
        <p:spPr>
          <a:xfrm>
            <a:off x="4060410" y="2814773"/>
            <a:ext cx="1003119" cy="1003119"/>
          </a:xfrm>
          <a:prstGeom prst="ellipse">
            <a:avLst/>
          </a:prstGeom>
          <a:noFill/>
          <a:ln w="82550" cap="flat" cmpd="sng">
            <a:solidFill>
              <a:schemeClr val="accent2">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82"/>
          <p:cNvSpPr>
            <a:spLocks noGrp="1"/>
          </p:cNvSpPr>
          <p:nvPr>
            <p:ph type="pic" idx="3"/>
          </p:nvPr>
        </p:nvSpPr>
        <p:spPr>
          <a:xfrm>
            <a:off x="4115864" y="2870285"/>
            <a:ext cx="892211" cy="892095"/>
          </a:xfrm>
          <a:prstGeom prst="ellipse">
            <a:avLst/>
          </a:prstGeom>
          <a:noFill/>
          <a:ln w="57150" cap="flat" cmpd="sng">
            <a:solidFill>
              <a:schemeClr val="accent2"/>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3" name="Google Shape;293;p182"/>
          <p:cNvSpPr/>
          <p:nvPr/>
        </p:nvSpPr>
        <p:spPr>
          <a:xfrm>
            <a:off x="9945029" y="2827922"/>
            <a:ext cx="1003119" cy="1003119"/>
          </a:xfrm>
          <a:prstGeom prst="ellipse">
            <a:avLst/>
          </a:prstGeom>
          <a:noFill/>
          <a:ln w="82550" cap="flat" cmpd="sng">
            <a:solidFill>
              <a:schemeClr val="accent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82"/>
          <p:cNvSpPr>
            <a:spLocks noGrp="1"/>
          </p:cNvSpPr>
          <p:nvPr>
            <p:ph type="pic" idx="4"/>
          </p:nvPr>
        </p:nvSpPr>
        <p:spPr>
          <a:xfrm>
            <a:off x="10000483" y="2883434"/>
            <a:ext cx="892211" cy="892095"/>
          </a:xfrm>
          <a:prstGeom prst="ellipse">
            <a:avLst/>
          </a:prstGeom>
          <a:noFill/>
          <a:ln w="57150" cap="flat" cmpd="sng">
            <a:solidFill>
              <a:schemeClr val="accent1"/>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Google Shape;295;p182"/>
          <p:cNvSpPr/>
          <p:nvPr/>
        </p:nvSpPr>
        <p:spPr>
          <a:xfrm>
            <a:off x="6912501" y="2814773"/>
            <a:ext cx="1003119" cy="1003119"/>
          </a:xfrm>
          <a:prstGeom prst="ellipse">
            <a:avLst/>
          </a:prstGeom>
          <a:noFill/>
          <a:ln w="82550" cap="flat" cmpd="sng">
            <a:solidFill>
              <a:schemeClr val="accent4">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82"/>
          <p:cNvSpPr>
            <a:spLocks noGrp="1"/>
          </p:cNvSpPr>
          <p:nvPr>
            <p:ph type="pic" idx="5"/>
          </p:nvPr>
        </p:nvSpPr>
        <p:spPr>
          <a:xfrm>
            <a:off x="6967955" y="2870285"/>
            <a:ext cx="892211" cy="892095"/>
          </a:xfrm>
          <a:prstGeom prst="ellipse">
            <a:avLst/>
          </a:prstGeom>
          <a:noFill/>
          <a:ln w="57150" cap="flat" cmpd="sng">
            <a:solidFill>
              <a:schemeClr val="accent4"/>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182"/>
          <p:cNvSpPr/>
          <p:nvPr/>
        </p:nvSpPr>
        <p:spPr>
          <a:xfrm>
            <a:off x="1206377" y="2827922"/>
            <a:ext cx="1003119" cy="1003119"/>
          </a:xfrm>
          <a:prstGeom prst="ellipse">
            <a:avLst/>
          </a:prstGeom>
          <a:noFill/>
          <a:ln w="82550" cap="flat" cmpd="sng">
            <a:solidFill>
              <a:schemeClr val="accent3">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82"/>
          <p:cNvSpPr>
            <a:spLocks noGrp="1"/>
          </p:cNvSpPr>
          <p:nvPr>
            <p:ph type="pic" idx="6"/>
          </p:nvPr>
        </p:nvSpPr>
        <p:spPr>
          <a:xfrm>
            <a:off x="1261831" y="2883434"/>
            <a:ext cx="892211" cy="892095"/>
          </a:xfrm>
          <a:prstGeom prst="ellipse">
            <a:avLst/>
          </a:prstGeom>
          <a:noFill/>
          <a:ln w="57150" cap="flat" cmpd="sng">
            <a:solidFill>
              <a:schemeClr val="accent3"/>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82"/>
          <p:cNvSpPr txBox="1">
            <a:spLocks noGrp="1"/>
          </p:cNvSpPr>
          <p:nvPr>
            <p:ph type="body" idx="7"/>
          </p:nvPr>
        </p:nvSpPr>
        <p:spPr>
          <a:xfrm>
            <a:off x="3319544" y="4086263"/>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182"/>
          <p:cNvSpPr txBox="1">
            <a:spLocks noGrp="1"/>
          </p:cNvSpPr>
          <p:nvPr>
            <p:ph type="body" idx="8"/>
          </p:nvPr>
        </p:nvSpPr>
        <p:spPr>
          <a:xfrm>
            <a:off x="3319519" y="4416370"/>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182"/>
          <p:cNvSpPr txBox="1">
            <a:spLocks noGrp="1"/>
          </p:cNvSpPr>
          <p:nvPr>
            <p:ph type="body" idx="9"/>
          </p:nvPr>
        </p:nvSpPr>
        <p:spPr>
          <a:xfrm>
            <a:off x="6187837" y="4084798"/>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182"/>
          <p:cNvSpPr txBox="1">
            <a:spLocks noGrp="1"/>
          </p:cNvSpPr>
          <p:nvPr>
            <p:ph type="body" idx="13"/>
          </p:nvPr>
        </p:nvSpPr>
        <p:spPr>
          <a:xfrm>
            <a:off x="6187812" y="4414905"/>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182"/>
          <p:cNvSpPr txBox="1">
            <a:spLocks noGrp="1"/>
          </p:cNvSpPr>
          <p:nvPr>
            <p:ph type="body" idx="14"/>
          </p:nvPr>
        </p:nvSpPr>
        <p:spPr>
          <a:xfrm>
            <a:off x="9186344" y="408141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p182"/>
          <p:cNvSpPr txBox="1">
            <a:spLocks noGrp="1"/>
          </p:cNvSpPr>
          <p:nvPr>
            <p:ph type="body" idx="15"/>
          </p:nvPr>
        </p:nvSpPr>
        <p:spPr>
          <a:xfrm>
            <a:off x="9186319" y="441152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5" name="Google Shape;305;p182"/>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306" name="Google Shape;306;p182"/>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126772313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DataFest Panel with 4 Speakers">
  <p:cSld name="DataFest Panel with 4 Speakers">
    <p:bg>
      <p:bgPr>
        <a:solidFill>
          <a:srgbClr val="F2F5F9"/>
        </a:solidFill>
        <a:effectLst/>
      </p:bgPr>
    </p:bg>
    <p:spTree>
      <p:nvGrpSpPr>
        <p:cNvPr id="1" name="Shape 307"/>
        <p:cNvGrpSpPr/>
        <p:nvPr/>
      </p:nvGrpSpPr>
      <p:grpSpPr>
        <a:xfrm>
          <a:off x="0" y="0"/>
          <a:ext cx="0" cy="0"/>
          <a:chOff x="0" y="0"/>
          <a:chExt cx="0" cy="0"/>
        </a:xfrm>
      </p:grpSpPr>
      <p:sp>
        <p:nvSpPr>
          <p:cNvPr id="308" name="Google Shape;308;p183"/>
          <p:cNvSpPr/>
          <p:nvPr/>
        </p:nvSpPr>
        <p:spPr>
          <a:xfrm>
            <a:off x="0" y="1557495"/>
            <a:ext cx="12192000" cy="324310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9" name="Google Shape;309;p183"/>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310" name="Google Shape;310;p183"/>
          <p:cNvSpPr txBox="1"/>
          <p:nvPr/>
        </p:nvSpPr>
        <p:spPr>
          <a:xfrm>
            <a:off x="4299098" y="410633"/>
            <a:ext cx="3593805" cy="267278"/>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accent1"/>
                </a:solidFill>
                <a:latin typeface="Calibri"/>
                <a:ea typeface="Calibri"/>
                <a:cs typeface="Calibri"/>
                <a:sym typeface="Calibri"/>
              </a:rPr>
              <a:t>PANEL</a:t>
            </a:r>
            <a:endParaRPr/>
          </a:p>
        </p:txBody>
      </p:sp>
      <p:sp>
        <p:nvSpPr>
          <p:cNvPr id="311" name="Google Shape;311;p183"/>
          <p:cNvSpPr txBox="1"/>
          <p:nvPr/>
        </p:nvSpPr>
        <p:spPr>
          <a:xfrm>
            <a:off x="5123051" y="1757059"/>
            <a:ext cx="1945898" cy="303449"/>
          </a:xfrm>
          <a:prstGeom prst="rect">
            <a:avLst/>
          </a:prstGeom>
          <a:noFill/>
          <a:ln>
            <a:noFill/>
          </a:ln>
        </p:spPr>
        <p:txBody>
          <a:bodyPr spcFirstLastPara="1" wrap="square" lIns="0" tIns="0" rIns="0" bIns="0" anchor="b" anchorCtr="0">
            <a:norm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PANELISTS</a:t>
            </a:r>
            <a:endParaRPr/>
          </a:p>
        </p:txBody>
      </p:sp>
      <p:sp>
        <p:nvSpPr>
          <p:cNvPr id="312" name="Google Shape;312;p183"/>
          <p:cNvSpPr/>
          <p:nvPr/>
        </p:nvSpPr>
        <p:spPr>
          <a:xfrm>
            <a:off x="5968739" y="2187233"/>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83"/>
          <p:cNvSpPr txBox="1"/>
          <p:nvPr/>
        </p:nvSpPr>
        <p:spPr>
          <a:xfrm>
            <a:off x="3395783" y="5281384"/>
            <a:ext cx="1945898" cy="303449"/>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1">
                <a:solidFill>
                  <a:schemeClr val="dk1"/>
                </a:solidFill>
                <a:latin typeface="Calibri"/>
                <a:ea typeface="Calibri"/>
                <a:cs typeface="Calibri"/>
                <a:sym typeface="Calibri"/>
              </a:rPr>
              <a:t>MODERATOR</a:t>
            </a:r>
            <a:endParaRPr/>
          </a:p>
        </p:txBody>
      </p:sp>
      <p:sp>
        <p:nvSpPr>
          <p:cNvPr id="314" name="Google Shape;314;p183"/>
          <p:cNvSpPr/>
          <p:nvPr/>
        </p:nvSpPr>
        <p:spPr>
          <a:xfrm>
            <a:off x="3876308" y="5727351"/>
            <a:ext cx="254523"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83"/>
          <p:cNvSpPr txBox="1">
            <a:spLocks noGrp="1"/>
          </p:cNvSpPr>
          <p:nvPr>
            <p:ph type="title"/>
          </p:nvPr>
        </p:nvSpPr>
        <p:spPr>
          <a:xfrm>
            <a:off x="695426" y="821403"/>
            <a:ext cx="10801148" cy="571866"/>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262626"/>
              </a:buClr>
              <a:buSzPts val="3200"/>
              <a:buFont typeface="Calibri"/>
              <a:buNone/>
              <a:defRPr sz="32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183"/>
          <p:cNvSpPr/>
          <p:nvPr/>
        </p:nvSpPr>
        <p:spPr>
          <a:xfrm>
            <a:off x="4136610" y="2354113"/>
            <a:ext cx="1003119" cy="1003119"/>
          </a:xfrm>
          <a:prstGeom prst="ellipse">
            <a:avLst/>
          </a:prstGeom>
          <a:noFill/>
          <a:ln w="82550" cap="flat" cmpd="sng">
            <a:solidFill>
              <a:schemeClr val="accent2">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83"/>
          <p:cNvSpPr>
            <a:spLocks noGrp="1"/>
          </p:cNvSpPr>
          <p:nvPr>
            <p:ph type="pic" idx="2"/>
          </p:nvPr>
        </p:nvSpPr>
        <p:spPr>
          <a:xfrm>
            <a:off x="4192064" y="2409625"/>
            <a:ext cx="892211" cy="892095"/>
          </a:xfrm>
          <a:prstGeom prst="ellipse">
            <a:avLst/>
          </a:prstGeom>
          <a:noFill/>
          <a:ln w="57150" cap="flat" cmpd="sng">
            <a:solidFill>
              <a:schemeClr val="accent2"/>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183"/>
          <p:cNvSpPr/>
          <p:nvPr/>
        </p:nvSpPr>
        <p:spPr>
          <a:xfrm>
            <a:off x="9838889" y="2367262"/>
            <a:ext cx="1003119" cy="1003119"/>
          </a:xfrm>
          <a:prstGeom prst="ellipse">
            <a:avLst/>
          </a:prstGeom>
          <a:noFill/>
          <a:ln w="82550" cap="flat" cmpd="sng">
            <a:solidFill>
              <a:schemeClr val="accent1">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83"/>
          <p:cNvSpPr>
            <a:spLocks noGrp="1"/>
          </p:cNvSpPr>
          <p:nvPr>
            <p:ph type="pic" idx="3"/>
          </p:nvPr>
        </p:nvSpPr>
        <p:spPr>
          <a:xfrm>
            <a:off x="9894343" y="2422774"/>
            <a:ext cx="892211" cy="892095"/>
          </a:xfrm>
          <a:prstGeom prst="ellipse">
            <a:avLst/>
          </a:prstGeom>
          <a:noFill/>
          <a:ln w="57150" cap="flat" cmpd="sng">
            <a:solidFill>
              <a:schemeClr val="accent1"/>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183"/>
          <p:cNvSpPr/>
          <p:nvPr/>
        </p:nvSpPr>
        <p:spPr>
          <a:xfrm>
            <a:off x="6988701" y="2354113"/>
            <a:ext cx="1003119" cy="1003119"/>
          </a:xfrm>
          <a:prstGeom prst="ellipse">
            <a:avLst/>
          </a:prstGeom>
          <a:noFill/>
          <a:ln w="82550" cap="flat" cmpd="sng">
            <a:solidFill>
              <a:schemeClr val="accent4">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183"/>
          <p:cNvSpPr>
            <a:spLocks noGrp="1"/>
          </p:cNvSpPr>
          <p:nvPr>
            <p:ph type="pic" idx="4"/>
          </p:nvPr>
        </p:nvSpPr>
        <p:spPr>
          <a:xfrm>
            <a:off x="7044155" y="2409625"/>
            <a:ext cx="892211" cy="892095"/>
          </a:xfrm>
          <a:prstGeom prst="ellipse">
            <a:avLst/>
          </a:prstGeom>
          <a:noFill/>
          <a:ln w="57150" cap="flat" cmpd="sng">
            <a:solidFill>
              <a:schemeClr val="accent4"/>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Google Shape;322;p183"/>
          <p:cNvSpPr/>
          <p:nvPr/>
        </p:nvSpPr>
        <p:spPr>
          <a:xfrm>
            <a:off x="1282577" y="2367262"/>
            <a:ext cx="1003119" cy="1003119"/>
          </a:xfrm>
          <a:prstGeom prst="ellipse">
            <a:avLst/>
          </a:prstGeom>
          <a:noFill/>
          <a:ln w="82550" cap="flat" cmpd="sng">
            <a:solidFill>
              <a:schemeClr val="accent3">
                <a:alpha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83"/>
          <p:cNvSpPr>
            <a:spLocks noGrp="1"/>
          </p:cNvSpPr>
          <p:nvPr>
            <p:ph type="pic" idx="5"/>
          </p:nvPr>
        </p:nvSpPr>
        <p:spPr>
          <a:xfrm>
            <a:off x="1338031" y="2422774"/>
            <a:ext cx="892211" cy="892095"/>
          </a:xfrm>
          <a:prstGeom prst="ellipse">
            <a:avLst/>
          </a:prstGeom>
          <a:noFill/>
          <a:ln w="57150" cap="flat" cmpd="sng">
            <a:solidFill>
              <a:schemeClr val="accent3"/>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183"/>
          <p:cNvSpPr/>
          <p:nvPr/>
        </p:nvSpPr>
        <p:spPr>
          <a:xfrm>
            <a:off x="5594441" y="5090288"/>
            <a:ext cx="1003119" cy="1003119"/>
          </a:xfrm>
          <a:prstGeom prst="ellipse">
            <a:avLst/>
          </a:prstGeom>
          <a:noFill/>
          <a:ln w="82550" cap="flat" cmpd="sng">
            <a:solidFill>
              <a:srgbClr val="00334C">
                <a:alpha val="4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83"/>
          <p:cNvSpPr>
            <a:spLocks noGrp="1"/>
          </p:cNvSpPr>
          <p:nvPr>
            <p:ph type="pic" idx="6"/>
          </p:nvPr>
        </p:nvSpPr>
        <p:spPr>
          <a:xfrm>
            <a:off x="5649895" y="5145800"/>
            <a:ext cx="892211" cy="892095"/>
          </a:xfrm>
          <a:prstGeom prst="ellipse">
            <a:avLst/>
          </a:prstGeom>
          <a:noFill/>
          <a:ln w="57150" cap="flat" cmpd="sng">
            <a:solidFill>
              <a:srgbClr val="001F2E"/>
            </a:solidFill>
            <a:prstDash val="solid"/>
            <a:round/>
            <a:headEnd type="none" w="sm" len="sm"/>
            <a:tailEnd type="none" w="sm" len="sm"/>
          </a:ln>
        </p:spPr>
        <p:txBody>
          <a:bodyPr spcFirstLastPara="1" wrap="square" lIns="0" tIns="0" rIns="0" bIns="0" anchor="t" anchorCtr="0">
            <a:noAutofit/>
          </a:bodyPr>
          <a:lstStyle>
            <a:lvl1pPr marR="0" lvl="0" algn="l" rtl="0">
              <a:lnSpc>
                <a:spcPct val="120000"/>
              </a:lnSpc>
              <a:spcBef>
                <a:spcPts val="10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83"/>
          <p:cNvSpPr txBox="1">
            <a:spLocks noGrp="1"/>
          </p:cNvSpPr>
          <p:nvPr>
            <p:ph type="body" idx="1"/>
          </p:nvPr>
        </p:nvSpPr>
        <p:spPr>
          <a:xfrm>
            <a:off x="541770" y="362075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183"/>
          <p:cNvSpPr txBox="1">
            <a:spLocks noGrp="1"/>
          </p:cNvSpPr>
          <p:nvPr>
            <p:ph type="body" idx="7"/>
          </p:nvPr>
        </p:nvSpPr>
        <p:spPr>
          <a:xfrm>
            <a:off x="541745" y="395086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183"/>
          <p:cNvSpPr txBox="1">
            <a:spLocks noGrp="1"/>
          </p:cNvSpPr>
          <p:nvPr>
            <p:ph type="body" idx="8"/>
          </p:nvPr>
        </p:nvSpPr>
        <p:spPr>
          <a:xfrm>
            <a:off x="3391377" y="3610884"/>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183"/>
          <p:cNvSpPr txBox="1">
            <a:spLocks noGrp="1"/>
          </p:cNvSpPr>
          <p:nvPr>
            <p:ph type="body" idx="9"/>
          </p:nvPr>
        </p:nvSpPr>
        <p:spPr>
          <a:xfrm>
            <a:off x="3391352" y="3940991"/>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0" name="Google Shape;330;p183"/>
          <p:cNvSpPr txBox="1">
            <a:spLocks noGrp="1"/>
          </p:cNvSpPr>
          <p:nvPr>
            <p:ph type="body" idx="13"/>
          </p:nvPr>
        </p:nvSpPr>
        <p:spPr>
          <a:xfrm>
            <a:off x="6249778" y="3610884"/>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183"/>
          <p:cNvSpPr txBox="1">
            <a:spLocks noGrp="1"/>
          </p:cNvSpPr>
          <p:nvPr>
            <p:ph type="body" idx="14"/>
          </p:nvPr>
        </p:nvSpPr>
        <p:spPr>
          <a:xfrm>
            <a:off x="6249753" y="3940991"/>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183"/>
          <p:cNvSpPr txBox="1">
            <a:spLocks noGrp="1"/>
          </p:cNvSpPr>
          <p:nvPr>
            <p:ph type="body" idx="15"/>
          </p:nvPr>
        </p:nvSpPr>
        <p:spPr>
          <a:xfrm>
            <a:off x="9108154" y="3620245"/>
            <a:ext cx="2484721" cy="313144"/>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183"/>
          <p:cNvSpPr txBox="1">
            <a:spLocks noGrp="1"/>
          </p:cNvSpPr>
          <p:nvPr>
            <p:ph type="body" idx="16"/>
          </p:nvPr>
        </p:nvSpPr>
        <p:spPr>
          <a:xfrm>
            <a:off x="9108129" y="3950352"/>
            <a:ext cx="2484771" cy="303449"/>
          </a:xfrm>
          <a:prstGeom prst="rect">
            <a:avLst/>
          </a:prstGeom>
          <a:noFill/>
          <a:ln>
            <a:noFill/>
          </a:ln>
        </p:spPr>
        <p:txBody>
          <a:bodyPr spcFirstLastPara="1" wrap="square" lIns="0" tIns="0" rIns="0" bIns="274300" anchor="t" anchorCtr="0">
            <a:noAutofit/>
          </a:bodyPr>
          <a:lstStyle>
            <a:lvl1pPr marL="457200" lvl="0" indent="-228600" algn="ctr">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183"/>
          <p:cNvSpPr txBox="1">
            <a:spLocks noGrp="1"/>
          </p:cNvSpPr>
          <p:nvPr>
            <p:ph type="body" idx="17"/>
          </p:nvPr>
        </p:nvSpPr>
        <p:spPr>
          <a:xfrm>
            <a:off x="6920351" y="5257640"/>
            <a:ext cx="2484721" cy="313144"/>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1000"/>
              </a:spcBef>
              <a:spcAft>
                <a:spcPts val="0"/>
              </a:spcAft>
              <a:buClr>
                <a:schemeClr val="dk1"/>
              </a:buClr>
              <a:buSzPts val="1400"/>
              <a:buNone/>
              <a:defRPr sz="1400" b="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183"/>
          <p:cNvSpPr txBox="1">
            <a:spLocks noGrp="1"/>
          </p:cNvSpPr>
          <p:nvPr>
            <p:ph type="body" idx="18"/>
          </p:nvPr>
        </p:nvSpPr>
        <p:spPr>
          <a:xfrm>
            <a:off x="6920326" y="5587747"/>
            <a:ext cx="2484771" cy="303449"/>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500"/>
              </a:spcBef>
              <a:spcAft>
                <a:spcPts val="0"/>
              </a:spcAft>
              <a:buClr>
                <a:schemeClr val="dk1"/>
              </a:buClr>
              <a:buSzPts val="1400"/>
              <a:buNone/>
              <a:defRPr sz="14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183"/>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393280010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1_DataFest Q&amp;A">
  <p:cSld name="1_DataFest Q&amp;A">
    <p:spTree>
      <p:nvGrpSpPr>
        <p:cNvPr id="1" name="Shape 337"/>
        <p:cNvGrpSpPr/>
        <p:nvPr/>
      </p:nvGrpSpPr>
      <p:grpSpPr>
        <a:xfrm>
          <a:off x="0" y="0"/>
          <a:ext cx="0" cy="0"/>
          <a:chOff x="0" y="0"/>
          <a:chExt cx="0" cy="0"/>
        </a:xfrm>
      </p:grpSpPr>
      <p:sp>
        <p:nvSpPr>
          <p:cNvPr id="338" name="Google Shape;338;p184"/>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262626"/>
                </a:solidFill>
                <a:latin typeface="Calibri"/>
                <a:ea typeface="Calibri"/>
                <a:cs typeface="Calibri"/>
                <a:sym typeface="Calibri"/>
              </a:rPr>
              <a:t>Q</a:t>
            </a:r>
            <a:endParaRPr/>
          </a:p>
        </p:txBody>
      </p:sp>
      <p:sp>
        <p:nvSpPr>
          <p:cNvPr id="339" name="Google Shape;339;p184"/>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340" name="Google Shape;340;p184"/>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pic>
        <p:nvPicPr>
          <p:cNvPr id="341" name="Google Shape;341;p184"/>
          <p:cNvPicPr preferRelativeResize="0"/>
          <p:nvPr/>
        </p:nvPicPr>
        <p:blipFill rotWithShape="1">
          <a:blip r:embed="rId2">
            <a:alphaModFix/>
          </a:blip>
          <a:srcRect/>
          <a:stretch/>
        </p:blipFill>
        <p:spPr>
          <a:xfrm>
            <a:off x="695426" y="5875151"/>
            <a:ext cx="1717271" cy="694863"/>
          </a:xfrm>
          <a:prstGeom prst="rect">
            <a:avLst/>
          </a:prstGeom>
          <a:noFill/>
          <a:ln>
            <a:noFill/>
          </a:ln>
        </p:spPr>
      </p:pic>
      <p:pic>
        <p:nvPicPr>
          <p:cNvPr id="342" name="Google Shape;342;p1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1989" y="1891781"/>
            <a:ext cx="955093" cy="955093"/>
          </a:xfrm>
          <a:prstGeom prst="rect">
            <a:avLst/>
          </a:prstGeom>
          <a:noFill/>
          <a:ln>
            <a:noFill/>
          </a:ln>
        </p:spPr>
      </p:pic>
      <p:pic>
        <p:nvPicPr>
          <p:cNvPr id="343" name="Google Shape;343;p1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74917" y="2067621"/>
            <a:ext cx="603412" cy="603412"/>
          </a:xfrm>
          <a:prstGeom prst="rect">
            <a:avLst/>
          </a:prstGeom>
          <a:noFill/>
          <a:ln>
            <a:noFill/>
          </a:ln>
        </p:spPr>
      </p:pic>
      <p:pic>
        <p:nvPicPr>
          <p:cNvPr id="344" name="Google Shape;344;p18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56338" y="3681671"/>
            <a:ext cx="730885" cy="730885"/>
          </a:xfrm>
          <a:prstGeom prst="rect">
            <a:avLst/>
          </a:prstGeom>
          <a:noFill/>
          <a:ln>
            <a:noFill/>
          </a:ln>
        </p:spPr>
      </p:pic>
      <p:sp>
        <p:nvSpPr>
          <p:cNvPr id="345" name="Google Shape;345;p184"/>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35943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250"/>
                                        <p:tgtEl>
                                          <p:spTgt spid="33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39"/>
                                        </p:tgtEl>
                                        <p:attrNameLst>
                                          <p:attrName>style.visibility</p:attrName>
                                        </p:attrNameLst>
                                      </p:cBhvr>
                                      <p:to>
                                        <p:strVal val="visible"/>
                                      </p:to>
                                    </p:set>
                                    <p:animEffect transition="in" filter="fade">
                                      <p:cBhvr>
                                        <p:cTn id="11" dur="250"/>
                                        <p:tgtEl>
                                          <p:spTgt spid="33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40"/>
                                        </p:tgtEl>
                                        <p:attrNameLst>
                                          <p:attrName>style.visibility</p:attrName>
                                        </p:attrNameLst>
                                      </p:cBhvr>
                                      <p:to>
                                        <p:strVal val="visible"/>
                                      </p:to>
                                    </p:set>
                                    <p:animEffect transition="in" filter="fade">
                                      <p:cBhvr>
                                        <p:cTn id="15" dur="250"/>
                                        <p:tgtEl>
                                          <p:spTgt spid="340"/>
                                        </p:tgtEl>
                                      </p:cBhvr>
                                    </p:animEffect>
                                  </p:childTnLst>
                                </p:cTn>
                              </p:par>
                              <p:par>
                                <p:cTn id="16" presetID="10" presetClass="entr" presetSubtype="0" fill="hold" nodeType="withEffect">
                                  <p:stCondLst>
                                    <p:cond delay="500"/>
                                  </p:stCondLst>
                                  <p:childTnLst>
                                    <p:set>
                                      <p:cBhvr>
                                        <p:cTn id="17" dur="1" fill="hold">
                                          <p:stCondLst>
                                            <p:cond delay="0"/>
                                          </p:stCondLst>
                                        </p:cTn>
                                        <p:tgtEl>
                                          <p:spTgt spid="342"/>
                                        </p:tgtEl>
                                        <p:attrNameLst>
                                          <p:attrName>style.visibility</p:attrName>
                                        </p:attrNameLst>
                                      </p:cBhvr>
                                      <p:to>
                                        <p:strVal val="visible"/>
                                      </p:to>
                                    </p:set>
                                    <p:animEffect transition="in" filter="fade">
                                      <p:cBhvr>
                                        <p:cTn id="18" dur="500"/>
                                        <p:tgtEl>
                                          <p:spTgt spid="342"/>
                                        </p:tgtEl>
                                      </p:cBhvr>
                                    </p:animEffect>
                                  </p:childTnLst>
                                </p:cTn>
                              </p:par>
                              <p:par>
                                <p:cTn id="19" presetID="10" presetClass="entr" presetSubtype="0" fill="hold" nodeType="withEffect">
                                  <p:stCondLst>
                                    <p:cond delay="500"/>
                                  </p:stCondLst>
                                  <p:childTnLst>
                                    <p:set>
                                      <p:cBhvr>
                                        <p:cTn id="20" dur="1" fill="hold">
                                          <p:stCondLst>
                                            <p:cond delay="0"/>
                                          </p:stCondLst>
                                        </p:cTn>
                                        <p:tgtEl>
                                          <p:spTgt spid="343"/>
                                        </p:tgtEl>
                                        <p:attrNameLst>
                                          <p:attrName>style.visibility</p:attrName>
                                        </p:attrNameLst>
                                      </p:cBhvr>
                                      <p:to>
                                        <p:strVal val="visible"/>
                                      </p:to>
                                    </p:set>
                                    <p:animEffect transition="in" filter="fade">
                                      <p:cBhvr>
                                        <p:cTn id="21" dur="500"/>
                                        <p:tgtEl>
                                          <p:spTgt spid="343"/>
                                        </p:tgtEl>
                                      </p:cBhvr>
                                    </p:animEffect>
                                  </p:childTnLst>
                                </p:cTn>
                              </p:par>
                              <p:par>
                                <p:cTn id="22" presetID="10" presetClass="entr" presetSubtype="0" fill="hold" nodeType="withEffect">
                                  <p:stCondLst>
                                    <p:cond delay="500"/>
                                  </p:stCondLst>
                                  <p:childTnLst>
                                    <p:set>
                                      <p:cBhvr>
                                        <p:cTn id="23" dur="1" fill="hold">
                                          <p:stCondLst>
                                            <p:cond delay="0"/>
                                          </p:stCondLst>
                                        </p:cTn>
                                        <p:tgtEl>
                                          <p:spTgt spid="344"/>
                                        </p:tgtEl>
                                        <p:attrNameLst>
                                          <p:attrName>style.visibility</p:attrName>
                                        </p:attrNameLst>
                                      </p:cBhvr>
                                      <p:to>
                                        <p:strVal val="visible"/>
                                      </p:to>
                                    </p:set>
                                    <p:animEffect transition="in" filter="fade">
                                      <p:cBhvr>
                                        <p:cTn id="24"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DataFest Break Time">
  <p:cSld name="DataFest Break Time">
    <p:spTree>
      <p:nvGrpSpPr>
        <p:cNvPr id="1" name="Shape 346"/>
        <p:cNvGrpSpPr/>
        <p:nvPr/>
      </p:nvGrpSpPr>
      <p:grpSpPr>
        <a:xfrm>
          <a:off x="0" y="0"/>
          <a:ext cx="0" cy="0"/>
          <a:chOff x="0" y="0"/>
          <a:chExt cx="0" cy="0"/>
        </a:xfrm>
      </p:grpSpPr>
      <p:sp>
        <p:nvSpPr>
          <p:cNvPr id="347" name="Google Shape;347;p185"/>
          <p:cNvSpPr txBox="1"/>
          <p:nvPr/>
        </p:nvSpPr>
        <p:spPr>
          <a:xfrm>
            <a:off x="3322002" y="3557256"/>
            <a:ext cx="527858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300"/>
              <a:buFont typeface="Calibri"/>
              <a:buNone/>
            </a:pPr>
            <a:r>
              <a:rPr lang="en-US" sz="6300">
                <a:solidFill>
                  <a:schemeClr val="dk1"/>
                </a:solidFill>
                <a:latin typeface="Calibri"/>
                <a:ea typeface="Calibri"/>
                <a:cs typeface="Calibri"/>
                <a:sym typeface="Calibri"/>
              </a:rPr>
              <a:t>Break Time</a:t>
            </a:r>
            <a:endParaRPr sz="6300">
              <a:solidFill>
                <a:schemeClr val="dk1"/>
              </a:solidFill>
              <a:latin typeface="Calibri"/>
              <a:ea typeface="Calibri"/>
              <a:cs typeface="Calibri"/>
              <a:sym typeface="Calibri"/>
            </a:endParaRPr>
          </a:p>
        </p:txBody>
      </p:sp>
      <p:pic>
        <p:nvPicPr>
          <p:cNvPr id="348" name="Google Shape;348;p185"/>
          <p:cNvPicPr preferRelativeResize="0"/>
          <p:nvPr/>
        </p:nvPicPr>
        <p:blipFill rotWithShape="1">
          <a:blip r:embed="rId2">
            <a:alphaModFix/>
          </a:blip>
          <a:srcRect/>
          <a:stretch/>
        </p:blipFill>
        <p:spPr>
          <a:xfrm>
            <a:off x="695426" y="5875151"/>
            <a:ext cx="1717271" cy="694863"/>
          </a:xfrm>
          <a:prstGeom prst="rect">
            <a:avLst/>
          </a:prstGeom>
          <a:noFill/>
          <a:ln>
            <a:noFill/>
          </a:ln>
        </p:spPr>
      </p:pic>
      <p:grpSp>
        <p:nvGrpSpPr>
          <p:cNvPr id="349" name="Google Shape;349;p185"/>
          <p:cNvGrpSpPr/>
          <p:nvPr/>
        </p:nvGrpSpPr>
        <p:grpSpPr>
          <a:xfrm>
            <a:off x="4329011" y="1753986"/>
            <a:ext cx="3356584" cy="1791550"/>
            <a:chOff x="4393006" y="1608138"/>
            <a:chExt cx="3903093" cy="2083245"/>
          </a:xfrm>
        </p:grpSpPr>
        <p:sp>
          <p:nvSpPr>
            <p:cNvPr id="350" name="Google Shape;350;p185"/>
            <p:cNvSpPr/>
            <p:nvPr/>
          </p:nvSpPr>
          <p:spPr>
            <a:xfrm>
              <a:off x="5481125" y="2121723"/>
              <a:ext cx="101021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9600"/>
                <a:buFont typeface="Calibri"/>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grpSp>
          <p:nvGrpSpPr>
            <p:cNvPr id="351" name="Google Shape;351;p185"/>
            <p:cNvGrpSpPr/>
            <p:nvPr/>
          </p:nvGrpSpPr>
          <p:grpSpPr>
            <a:xfrm>
              <a:off x="4393006" y="1610825"/>
              <a:ext cx="1075656" cy="1932926"/>
              <a:chOff x="1617663" y="858838"/>
              <a:chExt cx="1993900" cy="3582988"/>
            </a:xfrm>
          </p:grpSpPr>
          <p:sp>
            <p:nvSpPr>
              <p:cNvPr id="352" name="Google Shape;352;p185"/>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3" name="Google Shape;353;p185"/>
              <p:cNvSpPr/>
              <p:nvPr/>
            </p:nvSpPr>
            <p:spPr>
              <a:xfrm>
                <a:off x="2494552" y="858838"/>
                <a:ext cx="282575" cy="581026"/>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54" name="Google Shape;354;p185"/>
            <p:cNvGrpSpPr/>
            <p:nvPr/>
          </p:nvGrpSpPr>
          <p:grpSpPr>
            <a:xfrm>
              <a:off x="6623975" y="1608138"/>
              <a:ext cx="1672124" cy="1953097"/>
              <a:chOff x="6872288" y="1608138"/>
              <a:chExt cx="1936750" cy="2262188"/>
            </a:xfrm>
          </p:grpSpPr>
          <p:sp>
            <p:nvSpPr>
              <p:cNvPr id="355" name="Google Shape;355;p185"/>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6" name="Google Shape;356;p185"/>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7" name="Google Shape;357;p185"/>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pic>
        <p:nvPicPr>
          <p:cNvPr id="358" name="Google Shape;358;p18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5489" y="5564111"/>
            <a:ext cx="2587777" cy="2587777"/>
          </a:xfrm>
          <a:prstGeom prst="rect">
            <a:avLst/>
          </a:prstGeom>
          <a:noFill/>
          <a:ln>
            <a:noFill/>
          </a:ln>
        </p:spPr>
      </p:pic>
      <p:pic>
        <p:nvPicPr>
          <p:cNvPr id="359" name="Google Shape;359;p1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48728" y="1552166"/>
            <a:ext cx="947380" cy="947380"/>
          </a:xfrm>
          <a:prstGeom prst="rect">
            <a:avLst/>
          </a:prstGeom>
          <a:noFill/>
          <a:ln>
            <a:noFill/>
          </a:ln>
        </p:spPr>
      </p:pic>
      <p:pic>
        <p:nvPicPr>
          <p:cNvPr id="360" name="Google Shape;360;p185"/>
          <p:cNvPicPr preferRelativeResize="0"/>
          <p:nvPr/>
        </p:nvPicPr>
        <p:blipFill rotWithShape="1">
          <a:blip r:embed="rId5">
            <a:alphaModFix/>
          </a:blip>
          <a:srcRect/>
          <a:stretch/>
        </p:blipFill>
        <p:spPr>
          <a:xfrm>
            <a:off x="10185991" y="457961"/>
            <a:ext cx="1700674" cy="1700674"/>
          </a:xfrm>
          <a:prstGeom prst="rect">
            <a:avLst/>
          </a:prstGeom>
          <a:noFill/>
          <a:ln>
            <a:noFill/>
          </a:ln>
        </p:spPr>
      </p:pic>
      <p:pic>
        <p:nvPicPr>
          <p:cNvPr id="361" name="Google Shape;361;p18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55672">
            <a:off x="9665418" y="4196102"/>
            <a:ext cx="1944042" cy="1015663"/>
          </a:xfrm>
          <a:prstGeom prst="rect">
            <a:avLst/>
          </a:prstGeom>
          <a:noFill/>
          <a:ln>
            <a:noFill/>
          </a:ln>
        </p:spPr>
      </p:pic>
      <p:sp>
        <p:nvSpPr>
          <p:cNvPr id="362" name="Google Shape;362;p185"/>
          <p:cNvSpPr/>
          <p:nvPr/>
        </p:nvSpPr>
        <p:spPr>
          <a:xfrm>
            <a:off x="2074572" y="2911866"/>
            <a:ext cx="291731" cy="29173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3" name="Google Shape;363;p18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7891" y="832550"/>
            <a:ext cx="1942547" cy="1942547"/>
          </a:xfrm>
          <a:prstGeom prst="rect">
            <a:avLst/>
          </a:prstGeom>
          <a:noFill/>
          <a:ln>
            <a:noFill/>
          </a:ln>
        </p:spPr>
      </p:pic>
      <p:sp>
        <p:nvSpPr>
          <p:cNvPr id="364" name="Google Shape;364;p185"/>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238788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
                                        <p:tgtEl>
                                          <p:spTgt spid="347"/>
                                        </p:tgtEl>
                                      </p:cBhvr>
                                    </p:animEffect>
                                  </p:childTnLst>
                                </p:cTn>
                              </p:par>
                              <p:par>
                                <p:cTn id="8" presetID="10" presetClass="entr" presetSubtype="0" fill="hold" nodeType="withEffect">
                                  <p:stCondLst>
                                    <p:cond delay="50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500"/>
                                        <p:tgtEl>
                                          <p:spTgt spid="363"/>
                                        </p:tgtEl>
                                      </p:cBhvr>
                                    </p:animEffect>
                                  </p:childTnLst>
                                </p:cTn>
                              </p:par>
                              <p:par>
                                <p:cTn id="11" presetID="10" presetClass="entr" presetSubtype="0" fill="hold" nodeType="withEffect">
                                  <p:stCondLst>
                                    <p:cond delay="500"/>
                                  </p:stCondLst>
                                  <p:childTnLst>
                                    <p:set>
                                      <p:cBhvr>
                                        <p:cTn id="12" dur="1" fill="hold">
                                          <p:stCondLst>
                                            <p:cond delay="0"/>
                                          </p:stCondLst>
                                        </p:cTn>
                                        <p:tgtEl>
                                          <p:spTgt spid="362"/>
                                        </p:tgtEl>
                                        <p:attrNameLst>
                                          <p:attrName>style.visibility</p:attrName>
                                        </p:attrNameLst>
                                      </p:cBhvr>
                                      <p:to>
                                        <p:strVal val="visible"/>
                                      </p:to>
                                    </p:set>
                                    <p:animEffect transition="in" filter="fade">
                                      <p:cBhvr>
                                        <p:cTn id="13" dur="500"/>
                                        <p:tgtEl>
                                          <p:spTgt spid="362"/>
                                        </p:tgtEl>
                                      </p:cBhvr>
                                    </p:animEffect>
                                  </p:childTnLst>
                                </p:cTn>
                              </p:par>
                              <p:par>
                                <p:cTn id="14" presetID="10" presetClass="entr" presetSubtype="0" fill="hold" nodeType="withEffect">
                                  <p:stCondLst>
                                    <p:cond delay="50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par>
                                <p:cTn id="17" presetID="10" presetClass="entr" presetSubtype="0" fill="hold" nodeType="withEffect">
                                  <p:stCondLst>
                                    <p:cond delay="500"/>
                                  </p:stCondLst>
                                  <p:childTnLst>
                                    <p:set>
                                      <p:cBhvr>
                                        <p:cTn id="18" dur="1" fill="hold">
                                          <p:stCondLst>
                                            <p:cond delay="0"/>
                                          </p:stCondLst>
                                        </p:cTn>
                                        <p:tgtEl>
                                          <p:spTgt spid="359"/>
                                        </p:tgtEl>
                                        <p:attrNameLst>
                                          <p:attrName>style.visibility</p:attrName>
                                        </p:attrNameLst>
                                      </p:cBhvr>
                                      <p:to>
                                        <p:strVal val="visible"/>
                                      </p:to>
                                    </p:set>
                                    <p:animEffect transition="in" filter="fade">
                                      <p:cBhvr>
                                        <p:cTn id="19" dur="500"/>
                                        <p:tgtEl>
                                          <p:spTgt spid="359"/>
                                        </p:tgtEl>
                                      </p:cBhvr>
                                    </p:animEffect>
                                  </p:childTnLst>
                                </p:cTn>
                              </p:par>
                              <p:par>
                                <p:cTn id="20" presetID="10" presetClass="entr" presetSubtype="0" fill="hold" nodeType="withEffect">
                                  <p:stCondLst>
                                    <p:cond delay="500"/>
                                  </p:stCondLst>
                                  <p:childTnLst>
                                    <p:set>
                                      <p:cBhvr>
                                        <p:cTn id="21" dur="1" fill="hold">
                                          <p:stCondLst>
                                            <p:cond delay="0"/>
                                          </p:stCondLst>
                                        </p:cTn>
                                        <p:tgtEl>
                                          <p:spTgt spid="360"/>
                                        </p:tgtEl>
                                        <p:attrNameLst>
                                          <p:attrName>style.visibility</p:attrName>
                                        </p:attrNameLst>
                                      </p:cBhvr>
                                      <p:to>
                                        <p:strVal val="visible"/>
                                      </p:to>
                                    </p:set>
                                    <p:animEffect transition="in" filter="fade">
                                      <p:cBhvr>
                                        <p:cTn id="22" dur="500"/>
                                        <p:tgtEl>
                                          <p:spTgt spid="360"/>
                                        </p:tgtEl>
                                      </p:cBhvr>
                                    </p:animEffect>
                                  </p:childTnLst>
                                </p:cTn>
                              </p:par>
                              <p:par>
                                <p:cTn id="23" presetID="10" presetClass="entr" presetSubtype="0" fill="hold" nodeType="withEffect">
                                  <p:stCondLst>
                                    <p:cond delay="50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DataFest Lunch Time">
  <p:cSld name="DataFest Lunch Time">
    <p:spTree>
      <p:nvGrpSpPr>
        <p:cNvPr id="1" name="Shape 365"/>
        <p:cNvGrpSpPr/>
        <p:nvPr/>
      </p:nvGrpSpPr>
      <p:grpSpPr>
        <a:xfrm>
          <a:off x="0" y="0"/>
          <a:ext cx="0" cy="0"/>
          <a:chOff x="0" y="0"/>
          <a:chExt cx="0" cy="0"/>
        </a:xfrm>
      </p:grpSpPr>
      <p:sp>
        <p:nvSpPr>
          <p:cNvPr id="366" name="Google Shape;366;p186"/>
          <p:cNvSpPr txBox="1"/>
          <p:nvPr/>
        </p:nvSpPr>
        <p:spPr>
          <a:xfrm>
            <a:off x="3322002" y="3557256"/>
            <a:ext cx="5278582"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300"/>
              <a:buFont typeface="Calibri"/>
              <a:buNone/>
            </a:pPr>
            <a:r>
              <a:rPr lang="en-US" sz="6300">
                <a:solidFill>
                  <a:schemeClr val="dk1"/>
                </a:solidFill>
                <a:latin typeface="Calibri"/>
                <a:ea typeface="Calibri"/>
                <a:cs typeface="Calibri"/>
                <a:sym typeface="Calibri"/>
              </a:rPr>
              <a:t>Lunch Time</a:t>
            </a:r>
            <a:endParaRPr sz="6300">
              <a:solidFill>
                <a:schemeClr val="dk1"/>
              </a:solidFill>
              <a:latin typeface="Calibri"/>
              <a:ea typeface="Calibri"/>
              <a:cs typeface="Calibri"/>
              <a:sym typeface="Calibri"/>
            </a:endParaRPr>
          </a:p>
        </p:txBody>
      </p:sp>
      <p:pic>
        <p:nvPicPr>
          <p:cNvPr id="367" name="Google Shape;367;p186"/>
          <p:cNvPicPr preferRelativeResize="0"/>
          <p:nvPr/>
        </p:nvPicPr>
        <p:blipFill rotWithShape="1">
          <a:blip r:embed="rId2">
            <a:alphaModFix/>
          </a:blip>
          <a:srcRect/>
          <a:stretch/>
        </p:blipFill>
        <p:spPr>
          <a:xfrm>
            <a:off x="695426" y="5875151"/>
            <a:ext cx="1717271" cy="694863"/>
          </a:xfrm>
          <a:prstGeom prst="rect">
            <a:avLst/>
          </a:prstGeom>
          <a:noFill/>
          <a:ln>
            <a:noFill/>
          </a:ln>
        </p:spPr>
      </p:pic>
      <p:grpSp>
        <p:nvGrpSpPr>
          <p:cNvPr id="368" name="Google Shape;368;p186"/>
          <p:cNvGrpSpPr/>
          <p:nvPr/>
        </p:nvGrpSpPr>
        <p:grpSpPr>
          <a:xfrm>
            <a:off x="4356694" y="1749002"/>
            <a:ext cx="3354335" cy="1796534"/>
            <a:chOff x="4220526" y="1749002"/>
            <a:chExt cx="3354335" cy="1796534"/>
          </a:xfrm>
        </p:grpSpPr>
        <p:pic>
          <p:nvPicPr>
            <p:cNvPr id="369" name="Google Shape;369;p186"/>
            <p:cNvPicPr preferRelativeResize="0"/>
            <p:nvPr/>
          </p:nvPicPr>
          <p:blipFill rotWithShape="1">
            <a:blip r:embed="rId3">
              <a:alphaModFix/>
            </a:blip>
            <a:srcRect/>
            <a:stretch/>
          </p:blipFill>
          <p:spPr>
            <a:xfrm rot="-530582">
              <a:off x="6187853" y="2041021"/>
              <a:ext cx="1295155" cy="1295155"/>
            </a:xfrm>
            <a:prstGeom prst="rect">
              <a:avLst/>
            </a:prstGeom>
            <a:noFill/>
            <a:ln>
              <a:noFill/>
            </a:ln>
          </p:spPr>
        </p:pic>
        <p:pic>
          <p:nvPicPr>
            <p:cNvPr id="370" name="Google Shape;370;p1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20526" y="1749002"/>
              <a:ext cx="1177204" cy="1678963"/>
            </a:xfrm>
            <a:prstGeom prst="rect">
              <a:avLst/>
            </a:prstGeom>
            <a:noFill/>
            <a:ln>
              <a:noFill/>
            </a:ln>
          </p:spPr>
        </p:pic>
        <p:sp>
          <p:nvSpPr>
            <p:cNvPr id="371" name="Google Shape;371;p186"/>
            <p:cNvSpPr/>
            <p:nvPr/>
          </p:nvSpPr>
          <p:spPr>
            <a:xfrm>
              <a:off x="5264772" y="2195659"/>
              <a:ext cx="868764" cy="13498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9600"/>
                <a:buFont typeface="Calibri"/>
                <a:buNone/>
              </a:pPr>
              <a:r>
                <a:rPr lang="en-US" sz="9600">
                  <a:solidFill>
                    <a:schemeClr val="accent6"/>
                  </a:solidFill>
                  <a:latin typeface="Calibri"/>
                  <a:ea typeface="Calibri"/>
                  <a:cs typeface="Calibri"/>
                  <a:sym typeface="Calibri"/>
                </a:rPr>
                <a:t>&amp;</a:t>
              </a:r>
              <a:endParaRPr sz="1800">
                <a:solidFill>
                  <a:schemeClr val="dk1"/>
                </a:solidFill>
                <a:latin typeface="Calibri"/>
                <a:ea typeface="Calibri"/>
                <a:cs typeface="Calibri"/>
                <a:sym typeface="Calibri"/>
              </a:endParaRPr>
            </a:p>
          </p:txBody>
        </p:sp>
      </p:grpSp>
      <p:pic>
        <p:nvPicPr>
          <p:cNvPr id="372" name="Google Shape;372;p18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04826" y="5276125"/>
            <a:ext cx="2587777" cy="2587777"/>
          </a:xfrm>
          <a:prstGeom prst="rect">
            <a:avLst/>
          </a:prstGeom>
          <a:noFill/>
          <a:ln>
            <a:noFill/>
          </a:ln>
        </p:spPr>
      </p:pic>
      <p:pic>
        <p:nvPicPr>
          <p:cNvPr id="373" name="Google Shape;373;p18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048728" y="1552166"/>
            <a:ext cx="947380" cy="947380"/>
          </a:xfrm>
          <a:prstGeom prst="rect">
            <a:avLst/>
          </a:prstGeom>
          <a:noFill/>
          <a:ln>
            <a:noFill/>
          </a:ln>
        </p:spPr>
      </p:pic>
      <p:pic>
        <p:nvPicPr>
          <p:cNvPr id="374" name="Google Shape;374;p186"/>
          <p:cNvPicPr preferRelativeResize="0"/>
          <p:nvPr/>
        </p:nvPicPr>
        <p:blipFill rotWithShape="1">
          <a:blip r:embed="rId7">
            <a:alphaModFix/>
          </a:blip>
          <a:srcRect/>
          <a:stretch/>
        </p:blipFill>
        <p:spPr>
          <a:xfrm>
            <a:off x="10185991" y="457961"/>
            <a:ext cx="1700674" cy="1700674"/>
          </a:xfrm>
          <a:prstGeom prst="rect">
            <a:avLst/>
          </a:prstGeom>
          <a:noFill/>
          <a:ln>
            <a:noFill/>
          </a:ln>
        </p:spPr>
      </p:pic>
      <p:pic>
        <p:nvPicPr>
          <p:cNvPr id="375" name="Google Shape;375;p18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55672">
            <a:off x="9591476" y="4191534"/>
            <a:ext cx="1944042" cy="1015663"/>
          </a:xfrm>
          <a:prstGeom prst="rect">
            <a:avLst/>
          </a:prstGeom>
          <a:noFill/>
          <a:ln>
            <a:noFill/>
          </a:ln>
        </p:spPr>
      </p:pic>
      <p:sp>
        <p:nvSpPr>
          <p:cNvPr id="376" name="Google Shape;376;p186"/>
          <p:cNvSpPr/>
          <p:nvPr/>
        </p:nvSpPr>
        <p:spPr>
          <a:xfrm>
            <a:off x="2074572" y="2911866"/>
            <a:ext cx="291731" cy="29173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7" name="Google Shape;377;p18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7891" y="832550"/>
            <a:ext cx="1942547" cy="1942547"/>
          </a:xfrm>
          <a:prstGeom prst="rect">
            <a:avLst/>
          </a:prstGeom>
          <a:noFill/>
          <a:ln>
            <a:noFill/>
          </a:ln>
        </p:spPr>
      </p:pic>
      <p:sp>
        <p:nvSpPr>
          <p:cNvPr id="378" name="Google Shape;378;p186"/>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177542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par>
                                <p:cTn id="8" presetID="10" presetClass="entr" presetSubtype="0" fill="hold" nodeType="withEffect">
                                  <p:stCondLst>
                                    <p:cond delay="500"/>
                                  </p:stCondLst>
                                  <p:childTnLst>
                                    <p:set>
                                      <p:cBhvr>
                                        <p:cTn id="9" dur="1" fill="hold">
                                          <p:stCondLst>
                                            <p:cond delay="0"/>
                                          </p:stCondLst>
                                        </p:cTn>
                                        <p:tgtEl>
                                          <p:spTgt spid="377"/>
                                        </p:tgtEl>
                                        <p:attrNameLst>
                                          <p:attrName>style.visibility</p:attrName>
                                        </p:attrNameLst>
                                      </p:cBhvr>
                                      <p:to>
                                        <p:strVal val="visible"/>
                                      </p:to>
                                    </p:set>
                                    <p:animEffect transition="in" filter="fade">
                                      <p:cBhvr>
                                        <p:cTn id="10" dur="500"/>
                                        <p:tgtEl>
                                          <p:spTgt spid="377"/>
                                        </p:tgtEl>
                                      </p:cBhvr>
                                    </p:animEffect>
                                  </p:childTnLst>
                                </p:cTn>
                              </p:par>
                              <p:par>
                                <p:cTn id="11" presetID="10" presetClass="entr" presetSubtype="0" fill="hold" nodeType="withEffect">
                                  <p:stCondLst>
                                    <p:cond delay="500"/>
                                  </p:stCondLst>
                                  <p:childTnLst>
                                    <p:set>
                                      <p:cBhvr>
                                        <p:cTn id="12" dur="1" fill="hold">
                                          <p:stCondLst>
                                            <p:cond delay="0"/>
                                          </p:stCondLst>
                                        </p:cTn>
                                        <p:tgtEl>
                                          <p:spTgt spid="376"/>
                                        </p:tgtEl>
                                        <p:attrNameLst>
                                          <p:attrName>style.visibility</p:attrName>
                                        </p:attrNameLst>
                                      </p:cBhvr>
                                      <p:to>
                                        <p:strVal val="visible"/>
                                      </p:to>
                                    </p:set>
                                    <p:animEffect transition="in" filter="fade">
                                      <p:cBhvr>
                                        <p:cTn id="13" dur="500"/>
                                        <p:tgtEl>
                                          <p:spTgt spid="376"/>
                                        </p:tgtEl>
                                      </p:cBhvr>
                                    </p:animEffect>
                                  </p:childTnLst>
                                </p:cTn>
                              </p:par>
                              <p:par>
                                <p:cTn id="14" presetID="10" presetClass="entr" presetSubtype="0" fill="hold" nodeType="withEffect">
                                  <p:stCondLst>
                                    <p:cond delay="500"/>
                                  </p:stCondLst>
                                  <p:childTnLst>
                                    <p:set>
                                      <p:cBhvr>
                                        <p:cTn id="15" dur="1" fill="hold">
                                          <p:stCondLst>
                                            <p:cond delay="0"/>
                                          </p:stCondLst>
                                        </p:cTn>
                                        <p:tgtEl>
                                          <p:spTgt spid="372"/>
                                        </p:tgtEl>
                                        <p:attrNameLst>
                                          <p:attrName>style.visibility</p:attrName>
                                        </p:attrNameLst>
                                      </p:cBhvr>
                                      <p:to>
                                        <p:strVal val="visible"/>
                                      </p:to>
                                    </p:set>
                                    <p:animEffect transition="in" filter="fade">
                                      <p:cBhvr>
                                        <p:cTn id="16" dur="500"/>
                                        <p:tgtEl>
                                          <p:spTgt spid="372"/>
                                        </p:tgtEl>
                                      </p:cBhvr>
                                    </p:animEffect>
                                  </p:childTnLst>
                                </p:cTn>
                              </p:par>
                              <p:par>
                                <p:cTn id="17" presetID="10" presetClass="entr" presetSubtype="0" fill="hold" nodeType="withEffect">
                                  <p:stCondLst>
                                    <p:cond delay="50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10" presetClass="entr" presetSubtype="0" fill="hold" nodeType="withEffect">
                                  <p:stCondLst>
                                    <p:cond delay="50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500"/>
                                        <p:tgtEl>
                                          <p:spTgt spid="374"/>
                                        </p:tgtEl>
                                      </p:cBhvr>
                                    </p:animEffect>
                                  </p:childTnLst>
                                </p:cTn>
                              </p:par>
                              <p:par>
                                <p:cTn id="23" presetID="10" presetClass="entr" presetSubtype="0" fill="hold" nodeType="withEffect">
                                  <p:stCondLst>
                                    <p:cond delay="500"/>
                                  </p:stCondLst>
                                  <p:childTnLst>
                                    <p:set>
                                      <p:cBhvr>
                                        <p:cTn id="24" dur="1" fill="hold">
                                          <p:stCondLst>
                                            <p:cond delay="0"/>
                                          </p:stCondLst>
                                        </p:cTn>
                                        <p:tgtEl>
                                          <p:spTgt spid="375"/>
                                        </p:tgtEl>
                                        <p:attrNameLst>
                                          <p:attrName>style.visibility</p:attrName>
                                        </p:attrNameLst>
                                      </p:cBhvr>
                                      <p:to>
                                        <p:strVal val="visible"/>
                                      </p:to>
                                    </p:set>
                                    <p:animEffect transition="in" filter="fade">
                                      <p:cBhvr>
                                        <p:cTn id="25"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1_DataFest Thank You Slide">
  <p:cSld name="1_DataFest Thank You Slide">
    <p:spTree>
      <p:nvGrpSpPr>
        <p:cNvPr id="1" name="Shape 379"/>
        <p:cNvGrpSpPr/>
        <p:nvPr/>
      </p:nvGrpSpPr>
      <p:grpSpPr>
        <a:xfrm>
          <a:off x="0" y="0"/>
          <a:ext cx="0" cy="0"/>
          <a:chOff x="0" y="0"/>
          <a:chExt cx="0" cy="0"/>
        </a:xfrm>
      </p:grpSpPr>
      <p:pic>
        <p:nvPicPr>
          <p:cNvPr id="380" name="Google Shape;380;p18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1" name="Google Shape;381;p187"/>
          <p:cNvSpPr/>
          <p:nvPr/>
        </p:nvSpPr>
        <p:spPr>
          <a:xfrm>
            <a:off x="-38702" y="5709684"/>
            <a:ext cx="12230701" cy="1148316"/>
          </a:xfrm>
          <a:prstGeom prst="rect">
            <a:avLst/>
          </a:prstGeom>
          <a:solidFill>
            <a:srgbClr val="001F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87"/>
          <p:cNvSpPr txBox="1"/>
          <p:nvPr/>
        </p:nvSpPr>
        <p:spPr>
          <a:xfrm>
            <a:off x="2373550" y="6051871"/>
            <a:ext cx="9549326"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accent6"/>
              </a:buClr>
              <a:buSzPts val="900"/>
              <a:buFont typeface="Calibri"/>
              <a:buNone/>
            </a:pPr>
            <a:r>
              <a:rPr lang="en-US" sz="900" b="0">
                <a:solidFill>
                  <a:schemeClr val="accent6"/>
                </a:solidFill>
                <a:latin typeface="Calibri"/>
                <a:ea typeface="Calibri"/>
                <a:cs typeface="Calibri"/>
                <a:sym typeface="Calibri"/>
              </a:rPr>
              <a:t>© Copyright Denodo Technologies. All rights reserved</a:t>
            </a:r>
            <a:endParaRPr/>
          </a:p>
          <a:p>
            <a:pPr marL="0" marR="0" lvl="0" indent="0" algn="l" rtl="0">
              <a:spcBef>
                <a:spcPts val="0"/>
              </a:spcBef>
              <a:spcAft>
                <a:spcPts val="0"/>
              </a:spcAft>
              <a:buClr>
                <a:schemeClr val="accent6"/>
              </a:buClr>
              <a:buSzPts val="900"/>
              <a:buFont typeface="Calibri"/>
              <a:buNone/>
            </a:pPr>
            <a:r>
              <a:rPr lang="en-US" sz="900">
                <a:solidFill>
                  <a:schemeClr val="accent6"/>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grpSp>
        <p:nvGrpSpPr>
          <p:cNvPr id="383" name="Google Shape;383;p187"/>
          <p:cNvGrpSpPr/>
          <p:nvPr/>
        </p:nvGrpSpPr>
        <p:grpSpPr>
          <a:xfrm>
            <a:off x="566738" y="6051871"/>
            <a:ext cx="1461692" cy="392420"/>
            <a:chOff x="357" y="3859"/>
            <a:chExt cx="961" cy="258"/>
          </a:xfrm>
        </p:grpSpPr>
        <p:sp>
          <p:nvSpPr>
            <p:cNvPr id="384" name="Google Shape;384;p187"/>
            <p:cNvSpPr/>
            <p:nvPr/>
          </p:nvSpPr>
          <p:spPr>
            <a:xfrm>
              <a:off x="493" y="3990"/>
              <a:ext cx="113" cy="126"/>
            </a:xfrm>
            <a:custGeom>
              <a:avLst/>
              <a:gdLst/>
              <a:ahLst/>
              <a:cxnLst/>
              <a:rect l="l" t="t" r="r" b="b"/>
              <a:pathLst>
                <a:path w="196" h="217" extrusionOk="0">
                  <a:moveTo>
                    <a:pt x="115" y="217"/>
                  </a:moveTo>
                  <a:cubicBezTo>
                    <a:pt x="78" y="217"/>
                    <a:pt x="49" y="207"/>
                    <a:pt x="30" y="189"/>
                  </a:cubicBezTo>
                  <a:cubicBezTo>
                    <a:pt x="10" y="171"/>
                    <a:pt x="0" y="144"/>
                    <a:pt x="0" y="110"/>
                  </a:cubicBezTo>
                  <a:cubicBezTo>
                    <a:pt x="0" y="77"/>
                    <a:pt x="9" y="50"/>
                    <a:pt x="28" y="30"/>
                  </a:cubicBezTo>
                  <a:cubicBezTo>
                    <a:pt x="46" y="10"/>
                    <a:pt x="72" y="0"/>
                    <a:pt x="105" y="0"/>
                  </a:cubicBezTo>
                  <a:cubicBezTo>
                    <a:pt x="135" y="0"/>
                    <a:pt x="158" y="9"/>
                    <a:pt x="173" y="26"/>
                  </a:cubicBezTo>
                  <a:cubicBezTo>
                    <a:pt x="189" y="43"/>
                    <a:pt x="196" y="67"/>
                    <a:pt x="196" y="98"/>
                  </a:cubicBezTo>
                  <a:cubicBezTo>
                    <a:pt x="196" y="121"/>
                    <a:pt x="196" y="121"/>
                    <a:pt x="196" y="121"/>
                  </a:cubicBezTo>
                  <a:cubicBezTo>
                    <a:pt x="61" y="121"/>
                    <a:pt x="61" y="121"/>
                    <a:pt x="61" y="121"/>
                  </a:cubicBezTo>
                  <a:cubicBezTo>
                    <a:pt x="62" y="131"/>
                    <a:pt x="64" y="138"/>
                    <a:pt x="67" y="145"/>
                  </a:cubicBezTo>
                  <a:cubicBezTo>
                    <a:pt x="71" y="151"/>
                    <a:pt x="75" y="156"/>
                    <a:pt x="80" y="160"/>
                  </a:cubicBezTo>
                  <a:cubicBezTo>
                    <a:pt x="85" y="164"/>
                    <a:pt x="92" y="166"/>
                    <a:pt x="99" y="168"/>
                  </a:cubicBezTo>
                  <a:cubicBezTo>
                    <a:pt x="106" y="170"/>
                    <a:pt x="113" y="171"/>
                    <a:pt x="122" y="171"/>
                  </a:cubicBezTo>
                  <a:cubicBezTo>
                    <a:pt x="129" y="171"/>
                    <a:pt x="136" y="170"/>
                    <a:pt x="143" y="168"/>
                  </a:cubicBezTo>
                  <a:cubicBezTo>
                    <a:pt x="150" y="166"/>
                    <a:pt x="156" y="164"/>
                    <a:pt x="162" y="162"/>
                  </a:cubicBezTo>
                  <a:cubicBezTo>
                    <a:pt x="167" y="159"/>
                    <a:pt x="171" y="157"/>
                    <a:pt x="176" y="154"/>
                  </a:cubicBezTo>
                  <a:cubicBezTo>
                    <a:pt x="180" y="152"/>
                    <a:pt x="183" y="149"/>
                    <a:pt x="186" y="147"/>
                  </a:cubicBezTo>
                  <a:cubicBezTo>
                    <a:pt x="193" y="147"/>
                    <a:pt x="193" y="147"/>
                    <a:pt x="193" y="147"/>
                  </a:cubicBezTo>
                  <a:cubicBezTo>
                    <a:pt x="193" y="200"/>
                    <a:pt x="193" y="200"/>
                    <a:pt x="193" y="200"/>
                  </a:cubicBezTo>
                  <a:cubicBezTo>
                    <a:pt x="188" y="202"/>
                    <a:pt x="183" y="204"/>
                    <a:pt x="179" y="205"/>
                  </a:cubicBezTo>
                  <a:cubicBezTo>
                    <a:pt x="175" y="207"/>
                    <a:pt x="169" y="209"/>
                    <a:pt x="162" y="211"/>
                  </a:cubicBezTo>
                  <a:cubicBezTo>
                    <a:pt x="155" y="213"/>
                    <a:pt x="148" y="214"/>
                    <a:pt x="141" y="215"/>
                  </a:cubicBezTo>
                  <a:cubicBezTo>
                    <a:pt x="134" y="216"/>
                    <a:pt x="125" y="217"/>
                    <a:pt x="115" y="217"/>
                  </a:cubicBezTo>
                  <a:close/>
                  <a:moveTo>
                    <a:pt x="136" y="83"/>
                  </a:moveTo>
                  <a:cubicBezTo>
                    <a:pt x="135" y="69"/>
                    <a:pt x="132" y="59"/>
                    <a:pt x="127" y="52"/>
                  </a:cubicBezTo>
                  <a:cubicBezTo>
                    <a:pt x="121" y="45"/>
                    <a:pt x="112" y="41"/>
                    <a:pt x="100" y="41"/>
                  </a:cubicBezTo>
                  <a:cubicBezTo>
                    <a:pt x="88" y="41"/>
                    <a:pt x="79" y="45"/>
                    <a:pt x="72" y="52"/>
                  </a:cubicBezTo>
                  <a:cubicBezTo>
                    <a:pt x="66" y="60"/>
                    <a:pt x="62" y="70"/>
                    <a:pt x="61" y="83"/>
                  </a:cubicBezTo>
                  <a:lnTo>
                    <a:pt x="136" y="8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87"/>
            <p:cNvSpPr/>
            <p:nvPr/>
          </p:nvSpPr>
          <p:spPr>
            <a:xfrm>
              <a:off x="630" y="3991"/>
              <a:ext cx="107" cy="122"/>
            </a:xfrm>
            <a:custGeom>
              <a:avLst/>
              <a:gdLst/>
              <a:ahLst/>
              <a:cxnLst/>
              <a:rect l="l" t="t" r="r" b="b"/>
              <a:pathLst>
                <a:path w="185" h="210" extrusionOk="0">
                  <a:moveTo>
                    <a:pt x="185" y="210"/>
                  </a:moveTo>
                  <a:cubicBezTo>
                    <a:pt x="123" y="210"/>
                    <a:pt x="123" y="210"/>
                    <a:pt x="123" y="210"/>
                  </a:cubicBezTo>
                  <a:cubicBezTo>
                    <a:pt x="123" y="109"/>
                    <a:pt x="123" y="109"/>
                    <a:pt x="123" y="109"/>
                  </a:cubicBezTo>
                  <a:cubicBezTo>
                    <a:pt x="123" y="101"/>
                    <a:pt x="122" y="92"/>
                    <a:pt x="122" y="84"/>
                  </a:cubicBezTo>
                  <a:cubicBezTo>
                    <a:pt x="121" y="76"/>
                    <a:pt x="120" y="70"/>
                    <a:pt x="118" y="66"/>
                  </a:cubicBezTo>
                  <a:cubicBezTo>
                    <a:pt x="116" y="61"/>
                    <a:pt x="113" y="58"/>
                    <a:pt x="109" y="56"/>
                  </a:cubicBezTo>
                  <a:cubicBezTo>
                    <a:pt x="105" y="54"/>
                    <a:pt x="100" y="53"/>
                    <a:pt x="93" y="53"/>
                  </a:cubicBezTo>
                  <a:cubicBezTo>
                    <a:pt x="88" y="53"/>
                    <a:pt x="83" y="54"/>
                    <a:pt x="78" y="56"/>
                  </a:cubicBezTo>
                  <a:cubicBezTo>
                    <a:pt x="73" y="58"/>
                    <a:pt x="67" y="61"/>
                    <a:pt x="61" y="65"/>
                  </a:cubicBezTo>
                  <a:cubicBezTo>
                    <a:pt x="61" y="210"/>
                    <a:pt x="61" y="210"/>
                    <a:pt x="61" y="210"/>
                  </a:cubicBezTo>
                  <a:cubicBezTo>
                    <a:pt x="0" y="210"/>
                    <a:pt x="0" y="210"/>
                    <a:pt x="0" y="210"/>
                  </a:cubicBezTo>
                  <a:cubicBezTo>
                    <a:pt x="0" y="6"/>
                    <a:pt x="0" y="6"/>
                    <a:pt x="0" y="6"/>
                  </a:cubicBezTo>
                  <a:cubicBezTo>
                    <a:pt x="61" y="6"/>
                    <a:pt x="61" y="6"/>
                    <a:pt x="61" y="6"/>
                  </a:cubicBezTo>
                  <a:cubicBezTo>
                    <a:pt x="61" y="28"/>
                    <a:pt x="61" y="28"/>
                    <a:pt x="61" y="28"/>
                  </a:cubicBezTo>
                  <a:cubicBezTo>
                    <a:pt x="71" y="20"/>
                    <a:pt x="81" y="13"/>
                    <a:pt x="91" y="8"/>
                  </a:cubicBezTo>
                  <a:cubicBezTo>
                    <a:pt x="100" y="3"/>
                    <a:pt x="111" y="0"/>
                    <a:pt x="122" y="0"/>
                  </a:cubicBezTo>
                  <a:cubicBezTo>
                    <a:pt x="142" y="0"/>
                    <a:pt x="158" y="7"/>
                    <a:pt x="169" y="20"/>
                  </a:cubicBezTo>
                  <a:cubicBezTo>
                    <a:pt x="179" y="33"/>
                    <a:pt x="185" y="52"/>
                    <a:pt x="185" y="77"/>
                  </a:cubicBezTo>
                  <a:lnTo>
                    <a:pt x="185" y="2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87"/>
            <p:cNvSpPr/>
            <p:nvPr/>
          </p:nvSpPr>
          <p:spPr>
            <a:xfrm>
              <a:off x="756" y="3990"/>
              <a:ext cx="117" cy="127"/>
            </a:xfrm>
            <a:custGeom>
              <a:avLst/>
              <a:gdLst/>
              <a:ahLst/>
              <a:cxnLst/>
              <a:rect l="l" t="t" r="r" b="b"/>
              <a:pathLst>
                <a:path w="203" h="218" extrusionOk="0">
                  <a:moveTo>
                    <a:pt x="203" y="109"/>
                  </a:moveTo>
                  <a:cubicBezTo>
                    <a:pt x="203" y="143"/>
                    <a:pt x="194" y="169"/>
                    <a:pt x="177" y="189"/>
                  </a:cubicBezTo>
                  <a:cubicBezTo>
                    <a:pt x="159" y="208"/>
                    <a:pt x="134" y="218"/>
                    <a:pt x="101" y="218"/>
                  </a:cubicBezTo>
                  <a:cubicBezTo>
                    <a:pt x="69" y="218"/>
                    <a:pt x="44" y="208"/>
                    <a:pt x="26" y="189"/>
                  </a:cubicBezTo>
                  <a:cubicBezTo>
                    <a:pt x="8" y="169"/>
                    <a:pt x="0" y="143"/>
                    <a:pt x="0" y="109"/>
                  </a:cubicBezTo>
                  <a:cubicBezTo>
                    <a:pt x="0" y="75"/>
                    <a:pt x="8" y="49"/>
                    <a:pt x="26" y="29"/>
                  </a:cubicBezTo>
                  <a:cubicBezTo>
                    <a:pt x="44" y="10"/>
                    <a:pt x="69" y="0"/>
                    <a:pt x="101" y="0"/>
                  </a:cubicBezTo>
                  <a:cubicBezTo>
                    <a:pt x="134" y="0"/>
                    <a:pt x="159" y="10"/>
                    <a:pt x="177" y="30"/>
                  </a:cubicBezTo>
                  <a:cubicBezTo>
                    <a:pt x="194" y="49"/>
                    <a:pt x="203" y="75"/>
                    <a:pt x="203" y="109"/>
                  </a:cubicBezTo>
                  <a:close/>
                  <a:moveTo>
                    <a:pt x="140" y="109"/>
                  </a:moveTo>
                  <a:cubicBezTo>
                    <a:pt x="140" y="97"/>
                    <a:pt x="139" y="87"/>
                    <a:pt x="137" y="79"/>
                  </a:cubicBezTo>
                  <a:cubicBezTo>
                    <a:pt x="135" y="71"/>
                    <a:pt x="133" y="65"/>
                    <a:pt x="129" y="60"/>
                  </a:cubicBezTo>
                  <a:cubicBezTo>
                    <a:pt x="126" y="55"/>
                    <a:pt x="122" y="51"/>
                    <a:pt x="117" y="49"/>
                  </a:cubicBezTo>
                  <a:cubicBezTo>
                    <a:pt x="112" y="47"/>
                    <a:pt x="107" y="46"/>
                    <a:pt x="101" y="46"/>
                  </a:cubicBezTo>
                  <a:cubicBezTo>
                    <a:pt x="96" y="46"/>
                    <a:pt x="91" y="47"/>
                    <a:pt x="86" y="49"/>
                  </a:cubicBezTo>
                  <a:cubicBezTo>
                    <a:pt x="82" y="51"/>
                    <a:pt x="78" y="54"/>
                    <a:pt x="74" y="59"/>
                  </a:cubicBezTo>
                  <a:cubicBezTo>
                    <a:pt x="71" y="64"/>
                    <a:pt x="68" y="70"/>
                    <a:pt x="66" y="78"/>
                  </a:cubicBezTo>
                  <a:cubicBezTo>
                    <a:pt x="64" y="87"/>
                    <a:pt x="63" y="97"/>
                    <a:pt x="63" y="109"/>
                  </a:cubicBezTo>
                  <a:cubicBezTo>
                    <a:pt x="63" y="122"/>
                    <a:pt x="64" y="132"/>
                    <a:pt x="66" y="140"/>
                  </a:cubicBezTo>
                  <a:cubicBezTo>
                    <a:pt x="68" y="147"/>
                    <a:pt x="70" y="154"/>
                    <a:pt x="73" y="158"/>
                  </a:cubicBezTo>
                  <a:cubicBezTo>
                    <a:pt x="77" y="163"/>
                    <a:pt x="81" y="166"/>
                    <a:pt x="86" y="169"/>
                  </a:cubicBezTo>
                  <a:cubicBezTo>
                    <a:pt x="90" y="171"/>
                    <a:pt x="96" y="172"/>
                    <a:pt x="102" y="172"/>
                  </a:cubicBezTo>
                  <a:cubicBezTo>
                    <a:pt x="107" y="172"/>
                    <a:pt x="112" y="171"/>
                    <a:pt x="117" y="169"/>
                  </a:cubicBezTo>
                  <a:cubicBezTo>
                    <a:pt x="122" y="166"/>
                    <a:pt x="126" y="163"/>
                    <a:pt x="129" y="159"/>
                  </a:cubicBezTo>
                  <a:cubicBezTo>
                    <a:pt x="133" y="154"/>
                    <a:pt x="135" y="147"/>
                    <a:pt x="137" y="140"/>
                  </a:cubicBezTo>
                  <a:cubicBezTo>
                    <a:pt x="139" y="133"/>
                    <a:pt x="140" y="122"/>
                    <a:pt x="140" y="1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7"/>
            <p:cNvSpPr/>
            <p:nvPr/>
          </p:nvSpPr>
          <p:spPr>
            <a:xfrm>
              <a:off x="888" y="3932"/>
              <a:ext cx="117" cy="184"/>
            </a:xfrm>
            <a:custGeom>
              <a:avLst/>
              <a:gdLst/>
              <a:ahLst/>
              <a:cxnLst/>
              <a:rect l="l" t="t" r="r" b="b"/>
              <a:pathLst>
                <a:path w="204" h="318" extrusionOk="0">
                  <a:moveTo>
                    <a:pt x="141" y="0"/>
                  </a:moveTo>
                  <a:cubicBezTo>
                    <a:pt x="141" y="118"/>
                    <a:pt x="141" y="118"/>
                    <a:pt x="141" y="118"/>
                  </a:cubicBezTo>
                  <a:cubicBezTo>
                    <a:pt x="132" y="113"/>
                    <a:pt x="118" y="106"/>
                    <a:pt x="110" y="104"/>
                  </a:cubicBezTo>
                  <a:cubicBezTo>
                    <a:pt x="103" y="102"/>
                    <a:pt x="95" y="101"/>
                    <a:pt x="84" y="101"/>
                  </a:cubicBezTo>
                  <a:cubicBezTo>
                    <a:pt x="73" y="101"/>
                    <a:pt x="62" y="103"/>
                    <a:pt x="52" y="108"/>
                  </a:cubicBezTo>
                  <a:cubicBezTo>
                    <a:pt x="42" y="113"/>
                    <a:pt x="33" y="120"/>
                    <a:pt x="26" y="129"/>
                  </a:cubicBezTo>
                  <a:cubicBezTo>
                    <a:pt x="24" y="131"/>
                    <a:pt x="23" y="134"/>
                    <a:pt x="21" y="136"/>
                  </a:cubicBezTo>
                  <a:cubicBezTo>
                    <a:pt x="7" y="155"/>
                    <a:pt x="0" y="179"/>
                    <a:pt x="0" y="209"/>
                  </a:cubicBezTo>
                  <a:cubicBezTo>
                    <a:pt x="0" y="243"/>
                    <a:pt x="9" y="269"/>
                    <a:pt x="27" y="289"/>
                  </a:cubicBezTo>
                  <a:cubicBezTo>
                    <a:pt x="45" y="308"/>
                    <a:pt x="70" y="318"/>
                    <a:pt x="102" y="318"/>
                  </a:cubicBezTo>
                  <a:cubicBezTo>
                    <a:pt x="134" y="318"/>
                    <a:pt x="159" y="308"/>
                    <a:pt x="177" y="289"/>
                  </a:cubicBezTo>
                  <a:cubicBezTo>
                    <a:pt x="194" y="270"/>
                    <a:pt x="203" y="244"/>
                    <a:pt x="204" y="212"/>
                  </a:cubicBezTo>
                  <a:cubicBezTo>
                    <a:pt x="204" y="212"/>
                    <a:pt x="204" y="212"/>
                    <a:pt x="204" y="212"/>
                  </a:cubicBezTo>
                  <a:cubicBezTo>
                    <a:pt x="204" y="0"/>
                    <a:pt x="204" y="0"/>
                    <a:pt x="204" y="0"/>
                  </a:cubicBezTo>
                  <a:lnTo>
                    <a:pt x="141" y="0"/>
                  </a:lnTo>
                  <a:close/>
                  <a:moveTo>
                    <a:pt x="138" y="240"/>
                  </a:moveTo>
                  <a:cubicBezTo>
                    <a:pt x="136" y="247"/>
                    <a:pt x="133" y="254"/>
                    <a:pt x="130" y="259"/>
                  </a:cubicBezTo>
                  <a:cubicBezTo>
                    <a:pt x="127" y="263"/>
                    <a:pt x="123" y="266"/>
                    <a:pt x="117" y="269"/>
                  </a:cubicBezTo>
                  <a:cubicBezTo>
                    <a:pt x="112" y="271"/>
                    <a:pt x="107" y="272"/>
                    <a:pt x="102" y="272"/>
                  </a:cubicBezTo>
                  <a:cubicBezTo>
                    <a:pt x="96" y="272"/>
                    <a:pt x="91" y="271"/>
                    <a:pt x="86" y="269"/>
                  </a:cubicBezTo>
                  <a:cubicBezTo>
                    <a:pt x="81" y="266"/>
                    <a:pt x="77" y="263"/>
                    <a:pt x="74" y="258"/>
                  </a:cubicBezTo>
                  <a:cubicBezTo>
                    <a:pt x="71" y="254"/>
                    <a:pt x="68" y="248"/>
                    <a:pt x="66" y="240"/>
                  </a:cubicBezTo>
                  <a:cubicBezTo>
                    <a:pt x="64" y="232"/>
                    <a:pt x="63" y="222"/>
                    <a:pt x="63" y="210"/>
                  </a:cubicBezTo>
                  <a:cubicBezTo>
                    <a:pt x="63" y="197"/>
                    <a:pt x="64" y="187"/>
                    <a:pt x="66" y="178"/>
                  </a:cubicBezTo>
                  <a:cubicBezTo>
                    <a:pt x="68" y="170"/>
                    <a:pt x="71" y="164"/>
                    <a:pt x="75" y="159"/>
                  </a:cubicBezTo>
                  <a:cubicBezTo>
                    <a:pt x="78" y="154"/>
                    <a:pt x="82" y="151"/>
                    <a:pt x="87" y="149"/>
                  </a:cubicBezTo>
                  <a:cubicBezTo>
                    <a:pt x="91" y="147"/>
                    <a:pt x="96" y="146"/>
                    <a:pt x="102" y="146"/>
                  </a:cubicBezTo>
                  <a:cubicBezTo>
                    <a:pt x="108" y="146"/>
                    <a:pt x="113" y="147"/>
                    <a:pt x="118" y="149"/>
                  </a:cubicBezTo>
                  <a:cubicBezTo>
                    <a:pt x="122" y="151"/>
                    <a:pt x="126" y="155"/>
                    <a:pt x="130" y="160"/>
                  </a:cubicBezTo>
                  <a:cubicBezTo>
                    <a:pt x="133" y="165"/>
                    <a:pt x="136" y="171"/>
                    <a:pt x="138" y="179"/>
                  </a:cubicBezTo>
                  <a:cubicBezTo>
                    <a:pt x="140" y="187"/>
                    <a:pt x="141" y="197"/>
                    <a:pt x="141" y="210"/>
                  </a:cubicBezTo>
                  <a:cubicBezTo>
                    <a:pt x="141" y="222"/>
                    <a:pt x="140" y="233"/>
                    <a:pt x="138" y="24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87"/>
            <p:cNvSpPr/>
            <p:nvPr/>
          </p:nvSpPr>
          <p:spPr>
            <a:xfrm>
              <a:off x="357" y="3932"/>
              <a:ext cx="117" cy="184"/>
            </a:xfrm>
            <a:custGeom>
              <a:avLst/>
              <a:gdLst/>
              <a:ahLst/>
              <a:cxnLst/>
              <a:rect l="l" t="t" r="r" b="b"/>
              <a:pathLst>
                <a:path w="204" h="318" extrusionOk="0">
                  <a:moveTo>
                    <a:pt x="140" y="0"/>
                  </a:moveTo>
                  <a:cubicBezTo>
                    <a:pt x="140" y="118"/>
                    <a:pt x="140" y="118"/>
                    <a:pt x="140" y="118"/>
                  </a:cubicBezTo>
                  <a:cubicBezTo>
                    <a:pt x="131" y="113"/>
                    <a:pt x="117" y="106"/>
                    <a:pt x="109" y="104"/>
                  </a:cubicBezTo>
                  <a:cubicBezTo>
                    <a:pt x="103" y="102"/>
                    <a:pt x="94" y="101"/>
                    <a:pt x="84" y="101"/>
                  </a:cubicBezTo>
                  <a:cubicBezTo>
                    <a:pt x="73" y="101"/>
                    <a:pt x="62" y="103"/>
                    <a:pt x="52" y="108"/>
                  </a:cubicBezTo>
                  <a:cubicBezTo>
                    <a:pt x="42" y="113"/>
                    <a:pt x="33" y="120"/>
                    <a:pt x="26" y="129"/>
                  </a:cubicBezTo>
                  <a:cubicBezTo>
                    <a:pt x="24" y="131"/>
                    <a:pt x="22" y="134"/>
                    <a:pt x="21" y="136"/>
                  </a:cubicBezTo>
                  <a:cubicBezTo>
                    <a:pt x="7" y="155"/>
                    <a:pt x="0" y="179"/>
                    <a:pt x="0" y="209"/>
                  </a:cubicBezTo>
                  <a:cubicBezTo>
                    <a:pt x="0" y="243"/>
                    <a:pt x="9" y="269"/>
                    <a:pt x="26" y="289"/>
                  </a:cubicBezTo>
                  <a:cubicBezTo>
                    <a:pt x="44" y="308"/>
                    <a:pt x="69" y="318"/>
                    <a:pt x="102" y="318"/>
                  </a:cubicBezTo>
                  <a:cubicBezTo>
                    <a:pt x="134" y="318"/>
                    <a:pt x="159" y="308"/>
                    <a:pt x="177" y="289"/>
                  </a:cubicBezTo>
                  <a:cubicBezTo>
                    <a:pt x="194" y="270"/>
                    <a:pt x="203" y="244"/>
                    <a:pt x="204" y="212"/>
                  </a:cubicBezTo>
                  <a:cubicBezTo>
                    <a:pt x="204" y="212"/>
                    <a:pt x="204" y="212"/>
                    <a:pt x="204" y="212"/>
                  </a:cubicBezTo>
                  <a:cubicBezTo>
                    <a:pt x="204" y="0"/>
                    <a:pt x="204" y="0"/>
                    <a:pt x="204" y="0"/>
                  </a:cubicBezTo>
                  <a:lnTo>
                    <a:pt x="140" y="0"/>
                  </a:lnTo>
                  <a:close/>
                  <a:moveTo>
                    <a:pt x="138" y="240"/>
                  </a:moveTo>
                  <a:cubicBezTo>
                    <a:pt x="136" y="247"/>
                    <a:pt x="133" y="254"/>
                    <a:pt x="129" y="259"/>
                  </a:cubicBezTo>
                  <a:cubicBezTo>
                    <a:pt x="126" y="263"/>
                    <a:pt x="122" y="266"/>
                    <a:pt x="117" y="269"/>
                  </a:cubicBezTo>
                  <a:cubicBezTo>
                    <a:pt x="112" y="271"/>
                    <a:pt x="107" y="272"/>
                    <a:pt x="102" y="272"/>
                  </a:cubicBezTo>
                  <a:cubicBezTo>
                    <a:pt x="96" y="272"/>
                    <a:pt x="91" y="271"/>
                    <a:pt x="86" y="269"/>
                  </a:cubicBezTo>
                  <a:cubicBezTo>
                    <a:pt x="81" y="266"/>
                    <a:pt x="77" y="263"/>
                    <a:pt x="73" y="258"/>
                  </a:cubicBezTo>
                  <a:cubicBezTo>
                    <a:pt x="70" y="254"/>
                    <a:pt x="68" y="248"/>
                    <a:pt x="66" y="240"/>
                  </a:cubicBezTo>
                  <a:cubicBezTo>
                    <a:pt x="64" y="232"/>
                    <a:pt x="63" y="222"/>
                    <a:pt x="63" y="210"/>
                  </a:cubicBezTo>
                  <a:cubicBezTo>
                    <a:pt x="63" y="197"/>
                    <a:pt x="64" y="187"/>
                    <a:pt x="66" y="178"/>
                  </a:cubicBezTo>
                  <a:cubicBezTo>
                    <a:pt x="68" y="170"/>
                    <a:pt x="71" y="164"/>
                    <a:pt x="74" y="159"/>
                  </a:cubicBezTo>
                  <a:cubicBezTo>
                    <a:pt x="78" y="154"/>
                    <a:pt x="82" y="151"/>
                    <a:pt x="87" y="149"/>
                  </a:cubicBezTo>
                  <a:cubicBezTo>
                    <a:pt x="91" y="147"/>
                    <a:pt x="96" y="146"/>
                    <a:pt x="102" y="146"/>
                  </a:cubicBezTo>
                  <a:cubicBezTo>
                    <a:pt x="107" y="146"/>
                    <a:pt x="113" y="147"/>
                    <a:pt x="117" y="149"/>
                  </a:cubicBezTo>
                  <a:cubicBezTo>
                    <a:pt x="122" y="151"/>
                    <a:pt x="126" y="155"/>
                    <a:pt x="130" y="160"/>
                  </a:cubicBezTo>
                  <a:cubicBezTo>
                    <a:pt x="133" y="165"/>
                    <a:pt x="136" y="171"/>
                    <a:pt x="138" y="179"/>
                  </a:cubicBezTo>
                  <a:cubicBezTo>
                    <a:pt x="139" y="187"/>
                    <a:pt x="140" y="197"/>
                    <a:pt x="140" y="210"/>
                  </a:cubicBezTo>
                  <a:cubicBezTo>
                    <a:pt x="140" y="222"/>
                    <a:pt x="139" y="233"/>
                    <a:pt x="138" y="24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87"/>
            <p:cNvSpPr/>
            <p:nvPr/>
          </p:nvSpPr>
          <p:spPr>
            <a:xfrm>
              <a:off x="1024" y="3990"/>
              <a:ext cx="118" cy="126"/>
            </a:xfrm>
            <a:custGeom>
              <a:avLst/>
              <a:gdLst/>
              <a:ahLst/>
              <a:cxnLst/>
              <a:rect l="l" t="t" r="r" b="b"/>
              <a:pathLst>
                <a:path w="204" h="217" extrusionOk="0">
                  <a:moveTo>
                    <a:pt x="204" y="108"/>
                  </a:moveTo>
                  <a:cubicBezTo>
                    <a:pt x="204" y="142"/>
                    <a:pt x="195" y="168"/>
                    <a:pt x="177" y="188"/>
                  </a:cubicBezTo>
                  <a:cubicBezTo>
                    <a:pt x="159" y="207"/>
                    <a:pt x="134" y="217"/>
                    <a:pt x="102" y="217"/>
                  </a:cubicBezTo>
                  <a:cubicBezTo>
                    <a:pt x="70" y="217"/>
                    <a:pt x="45" y="207"/>
                    <a:pt x="27" y="188"/>
                  </a:cubicBezTo>
                  <a:cubicBezTo>
                    <a:pt x="9" y="168"/>
                    <a:pt x="0" y="142"/>
                    <a:pt x="0" y="108"/>
                  </a:cubicBezTo>
                  <a:cubicBezTo>
                    <a:pt x="0" y="74"/>
                    <a:pt x="9" y="48"/>
                    <a:pt x="27" y="28"/>
                  </a:cubicBezTo>
                  <a:cubicBezTo>
                    <a:pt x="45" y="9"/>
                    <a:pt x="70" y="0"/>
                    <a:pt x="102" y="0"/>
                  </a:cubicBezTo>
                  <a:cubicBezTo>
                    <a:pt x="134" y="0"/>
                    <a:pt x="159" y="9"/>
                    <a:pt x="177" y="29"/>
                  </a:cubicBezTo>
                  <a:cubicBezTo>
                    <a:pt x="195" y="48"/>
                    <a:pt x="204" y="74"/>
                    <a:pt x="204" y="108"/>
                  </a:cubicBezTo>
                  <a:close/>
                  <a:moveTo>
                    <a:pt x="141" y="109"/>
                  </a:moveTo>
                  <a:cubicBezTo>
                    <a:pt x="141" y="96"/>
                    <a:pt x="140" y="86"/>
                    <a:pt x="138" y="78"/>
                  </a:cubicBezTo>
                  <a:cubicBezTo>
                    <a:pt x="136" y="70"/>
                    <a:pt x="133" y="64"/>
                    <a:pt x="130" y="59"/>
                  </a:cubicBezTo>
                  <a:cubicBezTo>
                    <a:pt x="126" y="54"/>
                    <a:pt x="122" y="50"/>
                    <a:pt x="117" y="48"/>
                  </a:cubicBezTo>
                  <a:cubicBezTo>
                    <a:pt x="113" y="46"/>
                    <a:pt x="108" y="45"/>
                    <a:pt x="102" y="45"/>
                  </a:cubicBezTo>
                  <a:cubicBezTo>
                    <a:pt x="96" y="45"/>
                    <a:pt x="91" y="46"/>
                    <a:pt x="87" y="48"/>
                  </a:cubicBezTo>
                  <a:cubicBezTo>
                    <a:pt x="82" y="50"/>
                    <a:pt x="78" y="53"/>
                    <a:pt x="75" y="58"/>
                  </a:cubicBezTo>
                  <a:cubicBezTo>
                    <a:pt x="71" y="63"/>
                    <a:pt x="68" y="69"/>
                    <a:pt x="66" y="77"/>
                  </a:cubicBezTo>
                  <a:cubicBezTo>
                    <a:pt x="64" y="86"/>
                    <a:pt x="63" y="96"/>
                    <a:pt x="63" y="109"/>
                  </a:cubicBezTo>
                  <a:cubicBezTo>
                    <a:pt x="63" y="121"/>
                    <a:pt x="64" y="131"/>
                    <a:pt x="66" y="139"/>
                  </a:cubicBezTo>
                  <a:cubicBezTo>
                    <a:pt x="68" y="147"/>
                    <a:pt x="71" y="153"/>
                    <a:pt x="74" y="157"/>
                  </a:cubicBezTo>
                  <a:cubicBezTo>
                    <a:pt x="77" y="162"/>
                    <a:pt x="81" y="166"/>
                    <a:pt x="86" y="168"/>
                  </a:cubicBezTo>
                  <a:cubicBezTo>
                    <a:pt x="91" y="170"/>
                    <a:pt x="96" y="171"/>
                    <a:pt x="102" y="171"/>
                  </a:cubicBezTo>
                  <a:cubicBezTo>
                    <a:pt x="107" y="171"/>
                    <a:pt x="112" y="170"/>
                    <a:pt x="117" y="168"/>
                  </a:cubicBezTo>
                  <a:cubicBezTo>
                    <a:pt x="123" y="166"/>
                    <a:pt x="127" y="162"/>
                    <a:pt x="130" y="158"/>
                  </a:cubicBezTo>
                  <a:cubicBezTo>
                    <a:pt x="133" y="153"/>
                    <a:pt x="136" y="146"/>
                    <a:pt x="138" y="139"/>
                  </a:cubicBezTo>
                  <a:cubicBezTo>
                    <a:pt x="140" y="132"/>
                    <a:pt x="141" y="122"/>
                    <a:pt x="141" y="1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87"/>
            <p:cNvSpPr/>
            <p:nvPr/>
          </p:nvSpPr>
          <p:spPr>
            <a:xfrm>
              <a:off x="1141" y="3961"/>
              <a:ext cx="50" cy="50"/>
            </a:xfrm>
            <a:custGeom>
              <a:avLst/>
              <a:gdLst/>
              <a:ahLst/>
              <a:cxnLst/>
              <a:rect l="l" t="t" r="r" b="b"/>
              <a:pathLst>
                <a:path w="50" h="50" extrusionOk="0">
                  <a:moveTo>
                    <a:pt x="32" y="0"/>
                  </a:moveTo>
                  <a:lnTo>
                    <a:pt x="50" y="32"/>
                  </a:lnTo>
                  <a:lnTo>
                    <a:pt x="19" y="50"/>
                  </a:lnTo>
                  <a:lnTo>
                    <a:pt x="0" y="18"/>
                  </a:lnTo>
                  <a:lnTo>
                    <a:pt x="32" y="0"/>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7"/>
            <p:cNvSpPr/>
            <p:nvPr/>
          </p:nvSpPr>
          <p:spPr>
            <a:xfrm>
              <a:off x="1211" y="4004"/>
              <a:ext cx="37" cy="37"/>
            </a:xfrm>
            <a:prstGeom prst="rect">
              <a:avLst/>
            </a:pr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87"/>
            <p:cNvSpPr/>
            <p:nvPr/>
          </p:nvSpPr>
          <p:spPr>
            <a:xfrm>
              <a:off x="1268" y="3961"/>
              <a:ext cx="50" cy="50"/>
            </a:xfrm>
            <a:custGeom>
              <a:avLst/>
              <a:gdLst/>
              <a:ahLst/>
              <a:cxnLst/>
              <a:rect l="l" t="t" r="r" b="b"/>
              <a:pathLst>
                <a:path w="50" h="50" extrusionOk="0">
                  <a:moveTo>
                    <a:pt x="0" y="32"/>
                  </a:moveTo>
                  <a:lnTo>
                    <a:pt x="18" y="0"/>
                  </a:lnTo>
                  <a:lnTo>
                    <a:pt x="50" y="18"/>
                  </a:lnTo>
                  <a:lnTo>
                    <a:pt x="32" y="50"/>
                  </a:lnTo>
                  <a:lnTo>
                    <a:pt x="0" y="32"/>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87"/>
            <p:cNvSpPr/>
            <p:nvPr/>
          </p:nvSpPr>
          <p:spPr>
            <a:xfrm>
              <a:off x="1268" y="3889"/>
              <a:ext cx="50" cy="49"/>
            </a:xfrm>
            <a:custGeom>
              <a:avLst/>
              <a:gdLst/>
              <a:ahLst/>
              <a:cxnLst/>
              <a:rect l="l" t="t" r="r" b="b"/>
              <a:pathLst>
                <a:path w="50" h="49" extrusionOk="0">
                  <a:moveTo>
                    <a:pt x="18" y="49"/>
                  </a:moveTo>
                  <a:lnTo>
                    <a:pt x="0" y="18"/>
                  </a:lnTo>
                  <a:lnTo>
                    <a:pt x="32" y="0"/>
                  </a:lnTo>
                  <a:lnTo>
                    <a:pt x="50" y="31"/>
                  </a:lnTo>
                  <a:lnTo>
                    <a:pt x="18" y="49"/>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87"/>
            <p:cNvSpPr/>
            <p:nvPr/>
          </p:nvSpPr>
          <p:spPr>
            <a:xfrm>
              <a:off x="1211" y="3932"/>
              <a:ext cx="37" cy="3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87"/>
            <p:cNvSpPr/>
            <p:nvPr/>
          </p:nvSpPr>
          <p:spPr>
            <a:xfrm>
              <a:off x="1211" y="3859"/>
              <a:ext cx="37" cy="36"/>
            </a:xfrm>
            <a:prstGeom prst="rect">
              <a:avLst/>
            </a:pr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87"/>
            <p:cNvSpPr/>
            <p:nvPr/>
          </p:nvSpPr>
          <p:spPr>
            <a:xfrm>
              <a:off x="1141" y="3889"/>
              <a:ext cx="50" cy="49"/>
            </a:xfrm>
            <a:custGeom>
              <a:avLst/>
              <a:gdLst/>
              <a:ahLst/>
              <a:cxnLst/>
              <a:rect l="l" t="t" r="r" b="b"/>
              <a:pathLst>
                <a:path w="50" h="49" extrusionOk="0">
                  <a:moveTo>
                    <a:pt x="50" y="18"/>
                  </a:moveTo>
                  <a:lnTo>
                    <a:pt x="32" y="49"/>
                  </a:lnTo>
                  <a:lnTo>
                    <a:pt x="0" y="31"/>
                  </a:lnTo>
                  <a:lnTo>
                    <a:pt x="19" y="0"/>
                  </a:lnTo>
                  <a:lnTo>
                    <a:pt x="50" y="18"/>
                  </a:lnTo>
                  <a:close/>
                </a:path>
              </a:pathLst>
            </a:custGeom>
            <a:solidFill>
              <a:srgbClr val="F0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97" name="Google Shape;397;p1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32237" y="2165301"/>
            <a:ext cx="6688822" cy="1558669"/>
          </a:xfrm>
          <a:prstGeom prst="rect">
            <a:avLst/>
          </a:prstGeom>
          <a:noFill/>
          <a:ln>
            <a:noFill/>
          </a:ln>
        </p:spPr>
      </p:pic>
    </p:spTree>
    <p:extLst>
      <p:ext uri="{BB962C8B-B14F-4D97-AF65-F5344CB8AC3E}">
        <p14:creationId xmlns:p14="http://schemas.microsoft.com/office/powerpoint/2010/main" val="254287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Denodo Section Title">
  <p:cSld name="Denodo Section Title">
    <p:bg>
      <p:bgPr>
        <a:solidFill>
          <a:schemeClr val="accent1"/>
        </a:solidFill>
        <a:effectLst/>
      </p:bgPr>
    </p:bg>
    <p:spTree>
      <p:nvGrpSpPr>
        <p:cNvPr id="1" name="Shape 398"/>
        <p:cNvGrpSpPr/>
        <p:nvPr/>
      </p:nvGrpSpPr>
      <p:grpSpPr>
        <a:xfrm>
          <a:off x="0" y="0"/>
          <a:ext cx="0" cy="0"/>
          <a:chOff x="0" y="0"/>
          <a:chExt cx="0" cy="0"/>
        </a:xfrm>
      </p:grpSpPr>
      <p:pic>
        <p:nvPicPr>
          <p:cNvPr id="399" name="Google Shape;399;p188"/>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400" name="Google Shape;400;p188"/>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188"/>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188"/>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768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250"/>
                                        <p:tgtEl>
                                          <p:spTgt spid="40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02">
                                            <p:txEl>
                                              <p:pRg st="0" end="0"/>
                                            </p:txEl>
                                          </p:spTgt>
                                        </p:tgtEl>
                                        <p:attrNameLst>
                                          <p:attrName>style.visibility</p:attrName>
                                        </p:attrNameLst>
                                      </p:cBhvr>
                                      <p:to>
                                        <p:strVal val="visible"/>
                                      </p:to>
                                    </p:set>
                                    <p:animEffect transition="in" filter="fade">
                                      <p:cBhvr>
                                        <p:cTn id="11" dur="250"/>
                                        <p:tgtEl>
                                          <p:spTgt spid="402">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02">
                                            <p:txEl>
                                              <p:charRg st="1" end="1"/>
                                            </p:txEl>
                                          </p:spTgt>
                                        </p:tgtEl>
                                        <p:attrNameLst>
                                          <p:attrName>style.visibility</p:attrName>
                                        </p:attrNameLst>
                                      </p:cBhvr>
                                      <p:to>
                                        <p:strVal val="visible"/>
                                      </p:to>
                                    </p:set>
                                    <p:animEffect transition="in" filter="fade">
                                      <p:cBhvr>
                                        <p:cTn id="15" dur="250"/>
                                        <p:tgtEl>
                                          <p:spTgt spid="402">
                                            <p:txEl>
                                              <p:char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02">
                                            <p:txEl>
                                              <p:charRg st="1" end="1"/>
                                            </p:txEl>
                                          </p:spTgt>
                                        </p:tgtEl>
                                        <p:attrNameLst>
                                          <p:attrName>style.visibility</p:attrName>
                                        </p:attrNameLst>
                                      </p:cBhvr>
                                      <p:to>
                                        <p:strVal val="visible"/>
                                      </p:to>
                                    </p:set>
                                    <p:animEffect transition="in" filter="fade">
                                      <p:cBhvr>
                                        <p:cTn id="19" dur="250"/>
                                        <p:tgtEl>
                                          <p:spTgt spid="402">
                                            <p:txEl>
                                              <p:charRg st="1" end="1"/>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02">
                                            <p:txEl>
                                              <p:charRg st="1" end="1"/>
                                            </p:txEl>
                                          </p:spTgt>
                                        </p:tgtEl>
                                        <p:attrNameLst>
                                          <p:attrName>style.visibility</p:attrName>
                                        </p:attrNameLst>
                                      </p:cBhvr>
                                      <p:to>
                                        <p:strVal val="visible"/>
                                      </p:to>
                                    </p:set>
                                    <p:animEffect transition="in" filter="fade">
                                      <p:cBhvr>
                                        <p:cTn id="23" dur="250"/>
                                        <p:tgtEl>
                                          <p:spTgt spid="402">
                                            <p:txEl>
                                              <p:charRg st="1" end="1"/>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402">
                                            <p:txEl>
                                              <p:charRg st="1" end="1"/>
                                            </p:txEl>
                                          </p:spTgt>
                                        </p:tgtEl>
                                        <p:attrNameLst>
                                          <p:attrName>style.visibility</p:attrName>
                                        </p:attrNameLst>
                                      </p:cBhvr>
                                      <p:to>
                                        <p:strVal val="visible"/>
                                      </p:to>
                                    </p:set>
                                    <p:animEffect transition="in" filter="fade">
                                      <p:cBhvr>
                                        <p:cTn id="27" dur="250"/>
                                        <p:tgtEl>
                                          <p:spTgt spid="402">
                                            <p:txEl>
                                              <p:charRg st="1" end="1"/>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02">
                                            <p:txEl>
                                              <p:charRg st="1" end="1"/>
                                            </p:txEl>
                                          </p:spTgt>
                                        </p:tgtEl>
                                        <p:attrNameLst>
                                          <p:attrName>style.visibility</p:attrName>
                                        </p:attrNameLst>
                                      </p:cBhvr>
                                      <p:to>
                                        <p:strVal val="visible"/>
                                      </p:to>
                                    </p:set>
                                    <p:animEffect transition="in" filter="fade">
                                      <p:cBhvr>
                                        <p:cTn id="31" dur="250"/>
                                        <p:tgtEl>
                                          <p:spTgt spid="402">
                                            <p:txEl>
                                              <p:charRg st="1" end="1"/>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402">
                                            <p:txEl>
                                              <p:charRg st="1" end="1"/>
                                            </p:txEl>
                                          </p:spTgt>
                                        </p:tgtEl>
                                        <p:attrNameLst>
                                          <p:attrName>style.visibility</p:attrName>
                                        </p:attrNameLst>
                                      </p:cBhvr>
                                      <p:to>
                                        <p:strVal val="visible"/>
                                      </p:to>
                                    </p:set>
                                    <p:animEffect transition="in" filter="fade">
                                      <p:cBhvr>
                                        <p:cTn id="35" dur="250"/>
                                        <p:tgtEl>
                                          <p:spTgt spid="402">
                                            <p:txEl>
                                              <p:charRg st="1" end="1"/>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402">
                                            <p:txEl>
                                              <p:charRg st="1" end="1"/>
                                            </p:txEl>
                                          </p:spTgt>
                                        </p:tgtEl>
                                        <p:attrNameLst>
                                          <p:attrName>style.visibility</p:attrName>
                                        </p:attrNameLst>
                                      </p:cBhvr>
                                      <p:to>
                                        <p:strVal val="visible"/>
                                      </p:to>
                                    </p:set>
                                    <p:animEffect transition="in" filter="fade">
                                      <p:cBhvr>
                                        <p:cTn id="39" dur="250"/>
                                        <p:tgtEl>
                                          <p:spTgt spid="402">
                                            <p:txEl>
                                              <p:charRg st="1" end="1"/>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402">
                                            <p:txEl>
                                              <p:charRg st="1" end="1"/>
                                            </p:txEl>
                                          </p:spTgt>
                                        </p:tgtEl>
                                        <p:attrNameLst>
                                          <p:attrName>style.visibility</p:attrName>
                                        </p:attrNameLst>
                                      </p:cBhvr>
                                      <p:to>
                                        <p:strVal val="visible"/>
                                      </p:to>
                                    </p:set>
                                    <p:animEffect transition="in" filter="fade">
                                      <p:cBhvr>
                                        <p:cTn id="43" dur="250"/>
                                        <p:tgtEl>
                                          <p:spTgt spid="40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Denodo Subsection Title">
  <p:cSld name="Denodo Subsection Title">
    <p:bg>
      <p:bgPr>
        <a:solidFill>
          <a:srgbClr val="F2F5F9"/>
        </a:solidFill>
        <a:effectLst/>
      </p:bgPr>
    </p:bg>
    <p:spTree>
      <p:nvGrpSpPr>
        <p:cNvPr id="1" name="Shape 403"/>
        <p:cNvGrpSpPr/>
        <p:nvPr/>
      </p:nvGrpSpPr>
      <p:grpSpPr>
        <a:xfrm>
          <a:off x="0" y="0"/>
          <a:ext cx="0" cy="0"/>
          <a:chOff x="0" y="0"/>
          <a:chExt cx="0" cy="0"/>
        </a:xfrm>
      </p:grpSpPr>
      <p:pic>
        <p:nvPicPr>
          <p:cNvPr id="404" name="Google Shape;404;p1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405" name="Google Shape;405;p189"/>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189"/>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407" name="Google Shape;407;p189"/>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95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nodeType="withEffect">
                                  <p:stCondLst>
                                    <p:cond delay="0"/>
                                  </p:stCondLst>
                                  <p:childTnLst>
                                    <p:set>
                                      <p:cBhvr>
                                        <p:cTn id="9" dur="1" fill="hold">
                                          <p:stCondLst>
                                            <p:cond delay="0"/>
                                          </p:stCondLst>
                                        </p:cTn>
                                        <p:tgtEl>
                                          <p:spTgt spid="406"/>
                                        </p:tgtEl>
                                        <p:attrNameLst>
                                          <p:attrName>style.visibility</p:attrName>
                                        </p:attrNameLst>
                                      </p:cBhvr>
                                      <p:to>
                                        <p:strVal val="visible"/>
                                      </p:to>
                                    </p:set>
                                    <p:animEffect transition="in" filter="fade">
                                      <p:cBhvr>
                                        <p:cTn id="10" dur="250"/>
                                        <p:tgtEl>
                                          <p:spTgt spid="40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07">
                                            <p:txEl>
                                              <p:pRg st="0" end="0"/>
                                            </p:txEl>
                                          </p:spTgt>
                                        </p:tgtEl>
                                        <p:attrNameLst>
                                          <p:attrName>style.visibility</p:attrName>
                                        </p:attrNameLst>
                                      </p:cBhvr>
                                      <p:to>
                                        <p:strVal val="visible"/>
                                      </p:to>
                                    </p:set>
                                    <p:animEffect transition="in" filter="fade">
                                      <p:cBhvr>
                                        <p:cTn id="14" dur="250"/>
                                        <p:tgtEl>
                                          <p:spTgt spid="407">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07">
                                            <p:txEl>
                                              <p:charRg st="1" end="1"/>
                                            </p:txEl>
                                          </p:spTgt>
                                        </p:tgtEl>
                                        <p:attrNameLst>
                                          <p:attrName>style.visibility</p:attrName>
                                        </p:attrNameLst>
                                      </p:cBhvr>
                                      <p:to>
                                        <p:strVal val="visible"/>
                                      </p:to>
                                    </p:set>
                                    <p:animEffect transition="in" filter="fade">
                                      <p:cBhvr>
                                        <p:cTn id="18" dur="250"/>
                                        <p:tgtEl>
                                          <p:spTgt spid="407">
                                            <p:txEl>
                                              <p:char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07">
                                            <p:txEl>
                                              <p:charRg st="1" end="1"/>
                                            </p:txEl>
                                          </p:spTgt>
                                        </p:tgtEl>
                                        <p:attrNameLst>
                                          <p:attrName>style.visibility</p:attrName>
                                        </p:attrNameLst>
                                      </p:cBhvr>
                                      <p:to>
                                        <p:strVal val="visible"/>
                                      </p:to>
                                    </p:set>
                                    <p:animEffect transition="in" filter="fade">
                                      <p:cBhvr>
                                        <p:cTn id="22" dur="250"/>
                                        <p:tgtEl>
                                          <p:spTgt spid="407">
                                            <p:txEl>
                                              <p:charRg st="1" end="1"/>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407">
                                            <p:txEl>
                                              <p:charRg st="1" end="1"/>
                                            </p:txEl>
                                          </p:spTgt>
                                        </p:tgtEl>
                                        <p:attrNameLst>
                                          <p:attrName>style.visibility</p:attrName>
                                        </p:attrNameLst>
                                      </p:cBhvr>
                                      <p:to>
                                        <p:strVal val="visible"/>
                                      </p:to>
                                    </p:set>
                                    <p:animEffect transition="in" filter="fade">
                                      <p:cBhvr>
                                        <p:cTn id="26" dur="250"/>
                                        <p:tgtEl>
                                          <p:spTgt spid="407">
                                            <p:txEl>
                                              <p:charRg st="1" end="1"/>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407">
                                            <p:txEl>
                                              <p:charRg st="1" end="1"/>
                                            </p:txEl>
                                          </p:spTgt>
                                        </p:tgtEl>
                                        <p:attrNameLst>
                                          <p:attrName>style.visibility</p:attrName>
                                        </p:attrNameLst>
                                      </p:cBhvr>
                                      <p:to>
                                        <p:strVal val="visible"/>
                                      </p:to>
                                    </p:set>
                                    <p:animEffect transition="in" filter="fade">
                                      <p:cBhvr>
                                        <p:cTn id="30" dur="250"/>
                                        <p:tgtEl>
                                          <p:spTgt spid="407">
                                            <p:txEl>
                                              <p:charRg st="1" end="1"/>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407">
                                            <p:txEl>
                                              <p:charRg st="1" end="1"/>
                                            </p:txEl>
                                          </p:spTgt>
                                        </p:tgtEl>
                                        <p:attrNameLst>
                                          <p:attrName>style.visibility</p:attrName>
                                        </p:attrNameLst>
                                      </p:cBhvr>
                                      <p:to>
                                        <p:strVal val="visible"/>
                                      </p:to>
                                    </p:set>
                                    <p:animEffect transition="in" filter="fade">
                                      <p:cBhvr>
                                        <p:cTn id="34" dur="250"/>
                                        <p:tgtEl>
                                          <p:spTgt spid="407">
                                            <p:txEl>
                                              <p:charRg st="1" end="1"/>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07">
                                            <p:txEl>
                                              <p:charRg st="1" end="1"/>
                                            </p:txEl>
                                          </p:spTgt>
                                        </p:tgtEl>
                                        <p:attrNameLst>
                                          <p:attrName>style.visibility</p:attrName>
                                        </p:attrNameLst>
                                      </p:cBhvr>
                                      <p:to>
                                        <p:strVal val="visible"/>
                                      </p:to>
                                    </p:set>
                                    <p:animEffect transition="in" filter="fade">
                                      <p:cBhvr>
                                        <p:cTn id="38" dur="250"/>
                                        <p:tgtEl>
                                          <p:spTgt spid="407">
                                            <p:txEl>
                                              <p:charRg st="1" end="1"/>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407">
                                            <p:txEl>
                                              <p:charRg st="1" end="1"/>
                                            </p:txEl>
                                          </p:spTgt>
                                        </p:tgtEl>
                                        <p:attrNameLst>
                                          <p:attrName>style.visibility</p:attrName>
                                        </p:attrNameLst>
                                      </p:cBhvr>
                                      <p:to>
                                        <p:strVal val="visible"/>
                                      </p:to>
                                    </p:set>
                                    <p:animEffect transition="in" filter="fade">
                                      <p:cBhvr>
                                        <p:cTn id="42" dur="250"/>
                                        <p:tgtEl>
                                          <p:spTgt spid="407">
                                            <p:txEl>
                                              <p:charRg st="1" end="1"/>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407">
                                            <p:txEl>
                                              <p:charRg st="1" end="1"/>
                                            </p:txEl>
                                          </p:spTgt>
                                        </p:tgtEl>
                                        <p:attrNameLst>
                                          <p:attrName>style.visibility</p:attrName>
                                        </p:attrNameLst>
                                      </p:cBhvr>
                                      <p:to>
                                        <p:strVal val="visible"/>
                                      </p:to>
                                    </p:set>
                                    <p:animEffect transition="in" filter="fade">
                                      <p:cBhvr>
                                        <p:cTn id="46" dur="250"/>
                                        <p:tgtEl>
                                          <p:spTgt spid="40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2_Title and Placeholders">
  <p:cSld name="2_Title and Placeholders">
    <p:spTree>
      <p:nvGrpSpPr>
        <p:cNvPr id="1" name="Shape 408"/>
        <p:cNvGrpSpPr/>
        <p:nvPr/>
      </p:nvGrpSpPr>
      <p:grpSpPr>
        <a:xfrm>
          <a:off x="0" y="0"/>
          <a:ext cx="0" cy="0"/>
          <a:chOff x="0" y="0"/>
          <a:chExt cx="0" cy="0"/>
        </a:xfrm>
      </p:grpSpPr>
      <p:sp>
        <p:nvSpPr>
          <p:cNvPr id="409" name="Google Shape;409;p190"/>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90"/>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1" name="Google Shape;411;p1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412" name="Google Shape;412;p19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3" name="Google Shape;413;p19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414" name="Google Shape;414;p19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15" name="Google Shape;415;p190"/>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51027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Placeholders">
  <p:cSld name="2_Title and Placeholders">
    <p:spTree>
      <p:nvGrpSpPr>
        <p:cNvPr id="1" name="Shape 408"/>
        <p:cNvGrpSpPr/>
        <p:nvPr/>
      </p:nvGrpSpPr>
      <p:grpSpPr>
        <a:xfrm>
          <a:off x="0" y="0"/>
          <a:ext cx="0" cy="0"/>
          <a:chOff x="0" y="0"/>
          <a:chExt cx="0" cy="0"/>
        </a:xfrm>
      </p:grpSpPr>
      <p:sp>
        <p:nvSpPr>
          <p:cNvPr id="409" name="Google Shape;409;p190"/>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90"/>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1" name="Google Shape;411;p1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412" name="Google Shape;412;p19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3" name="Google Shape;413;p19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414" name="Google Shape;414;p19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15" name="Google Shape;415;p190"/>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1_Just Title &amp; Subtitle">
  <p:cSld name="1_Just Title &amp; Subtitle">
    <p:spTree>
      <p:nvGrpSpPr>
        <p:cNvPr id="1" name="Shape 416"/>
        <p:cNvGrpSpPr/>
        <p:nvPr/>
      </p:nvGrpSpPr>
      <p:grpSpPr>
        <a:xfrm>
          <a:off x="0" y="0"/>
          <a:ext cx="0" cy="0"/>
          <a:chOff x="0" y="0"/>
          <a:chExt cx="0" cy="0"/>
        </a:xfrm>
      </p:grpSpPr>
      <p:pic>
        <p:nvPicPr>
          <p:cNvPr id="417" name="Google Shape;417;p1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18" name="Google Shape;418;p1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19" name="Google Shape;419;p19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20" name="Google Shape;420;p191"/>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191"/>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2" name="Google Shape;422;p191"/>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 name="Google Shape;423;p19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52413334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1_Just Title no Subtitle">
  <p:cSld name="1_Just Title no Subtitle">
    <p:spTree>
      <p:nvGrpSpPr>
        <p:cNvPr id="1" name="Shape 424"/>
        <p:cNvGrpSpPr/>
        <p:nvPr/>
      </p:nvGrpSpPr>
      <p:grpSpPr>
        <a:xfrm>
          <a:off x="0" y="0"/>
          <a:ext cx="0" cy="0"/>
          <a:chOff x="0" y="0"/>
          <a:chExt cx="0" cy="0"/>
        </a:xfrm>
      </p:grpSpPr>
      <p:pic>
        <p:nvPicPr>
          <p:cNvPr id="425" name="Google Shape;425;p1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26" name="Google Shape;426;p1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27" name="Google Shape;427;p19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28" name="Google Shape;428;p192"/>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9" name="Google Shape;429;p19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19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115632663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1_Two Columns">
  <p:cSld name="1_Two Columns">
    <p:spTree>
      <p:nvGrpSpPr>
        <p:cNvPr id="1" name="Shape 431"/>
        <p:cNvGrpSpPr/>
        <p:nvPr/>
      </p:nvGrpSpPr>
      <p:grpSpPr>
        <a:xfrm>
          <a:off x="0" y="0"/>
          <a:ext cx="0" cy="0"/>
          <a:chOff x="0" y="0"/>
          <a:chExt cx="0" cy="0"/>
        </a:xfrm>
      </p:grpSpPr>
      <p:sp>
        <p:nvSpPr>
          <p:cNvPr id="432" name="Google Shape;432;p193"/>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193"/>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4" name="Google Shape;434;p1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35" name="Google Shape;435;p1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36" name="Google Shape;436;p19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37" name="Google Shape;437;p193"/>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19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9" name="Google Shape;439;p19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0" name="Google Shape;440;p19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417089297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1_Three Columns">
  <p:cSld name="1_Three Columns">
    <p:spTree>
      <p:nvGrpSpPr>
        <p:cNvPr id="1" name="Shape 441"/>
        <p:cNvGrpSpPr/>
        <p:nvPr/>
      </p:nvGrpSpPr>
      <p:grpSpPr>
        <a:xfrm>
          <a:off x="0" y="0"/>
          <a:ext cx="0" cy="0"/>
          <a:chOff x="0" y="0"/>
          <a:chExt cx="0" cy="0"/>
        </a:xfrm>
      </p:grpSpPr>
      <p:pic>
        <p:nvPicPr>
          <p:cNvPr id="442" name="Google Shape;442;p1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443" name="Google Shape;443;p194"/>
          <p:cNvSpPr>
            <a:spLocks noGrp="1"/>
          </p:cNvSpPr>
          <p:nvPr>
            <p:ph type="pic" idx="2"/>
          </p:nvPr>
        </p:nvSpPr>
        <p:spPr>
          <a:xfrm>
            <a:off x="70558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p194"/>
          <p:cNvSpPr>
            <a:spLocks noGrp="1"/>
          </p:cNvSpPr>
          <p:nvPr>
            <p:ph type="pic" idx="3"/>
          </p:nvPr>
        </p:nvSpPr>
        <p:spPr>
          <a:xfrm>
            <a:off x="4562819"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194"/>
          <p:cNvSpPr>
            <a:spLocks noGrp="1"/>
          </p:cNvSpPr>
          <p:nvPr>
            <p:ph type="pic" idx="4"/>
          </p:nvPr>
        </p:nvSpPr>
        <p:spPr>
          <a:xfrm>
            <a:off x="834350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194"/>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94"/>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194"/>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9" name="Google Shape;449;p1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50" name="Google Shape;450;p19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51" name="Google Shape;451;p194"/>
          <p:cNvSpPr txBox="1">
            <a:spLocks noGrp="1"/>
          </p:cNvSpPr>
          <p:nvPr>
            <p:ph type="body" idx="7"/>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19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3" name="Google Shape;453;p19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4" name="Google Shape;454;p19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29888132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1_Denodo Logo Only">
  <p:cSld name="1_Denodo Logo Only">
    <p:spTree>
      <p:nvGrpSpPr>
        <p:cNvPr id="1" name="Shape 455"/>
        <p:cNvGrpSpPr/>
        <p:nvPr/>
      </p:nvGrpSpPr>
      <p:grpSpPr>
        <a:xfrm>
          <a:off x="0" y="0"/>
          <a:ext cx="0" cy="0"/>
          <a:chOff x="0" y="0"/>
          <a:chExt cx="0" cy="0"/>
        </a:xfrm>
      </p:grpSpPr>
      <p:pic>
        <p:nvPicPr>
          <p:cNvPr id="456" name="Google Shape;456;p1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57" name="Google Shape;457;p1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458" name="Google Shape;458;p195"/>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59" name="Google Shape;459;p195"/>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260832129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1_Case Study">
  <p:cSld name="1_Case Study">
    <p:spTree>
      <p:nvGrpSpPr>
        <p:cNvPr id="1" name="Shape 460"/>
        <p:cNvGrpSpPr/>
        <p:nvPr/>
      </p:nvGrpSpPr>
      <p:grpSpPr>
        <a:xfrm>
          <a:off x="0" y="0"/>
          <a:ext cx="0" cy="0"/>
          <a:chOff x="0" y="0"/>
          <a:chExt cx="0" cy="0"/>
        </a:xfrm>
      </p:grpSpPr>
      <p:sp>
        <p:nvSpPr>
          <p:cNvPr id="461" name="Google Shape;461;p196"/>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196"/>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196"/>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196"/>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465" name="Google Shape;465;p196"/>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196"/>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7" name="Google Shape;467;p196"/>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8" name="Google Shape;468;p196"/>
          <p:cNvGrpSpPr/>
          <p:nvPr/>
        </p:nvGrpSpPr>
        <p:grpSpPr>
          <a:xfrm>
            <a:off x="704850" y="2681770"/>
            <a:ext cx="10810875" cy="45744"/>
            <a:chOff x="704850" y="2681770"/>
            <a:chExt cx="10915647" cy="46287"/>
          </a:xfrm>
        </p:grpSpPr>
        <p:sp>
          <p:nvSpPr>
            <p:cNvPr id="469" name="Google Shape;469;p196"/>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96"/>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96"/>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2" name="Google Shape;472;p196"/>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473" name="Google Shape;473;p196"/>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474" name="Google Shape;474;p196"/>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96"/>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6" name="Google Shape;476;p196"/>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477" name="Google Shape;477;p1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478" name="Google Shape;478;p196"/>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79" name="Google Shape;479;p196"/>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0" name="Google Shape;480;p196"/>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129668134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1_No Image Quote">
  <p:cSld name="1_No Image Quote">
    <p:bg>
      <p:bgPr>
        <a:solidFill>
          <a:schemeClr val="accent1"/>
        </a:solidFill>
        <a:effectLst/>
      </p:bgPr>
    </p:bg>
    <p:spTree>
      <p:nvGrpSpPr>
        <p:cNvPr id="1" name="Shape 481"/>
        <p:cNvGrpSpPr/>
        <p:nvPr/>
      </p:nvGrpSpPr>
      <p:grpSpPr>
        <a:xfrm>
          <a:off x="0" y="0"/>
          <a:ext cx="0" cy="0"/>
          <a:chOff x="0" y="0"/>
          <a:chExt cx="0" cy="0"/>
        </a:xfrm>
      </p:grpSpPr>
      <p:cxnSp>
        <p:nvCxnSpPr>
          <p:cNvPr id="482" name="Google Shape;482;p197"/>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483" name="Google Shape;483;p197"/>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484" name="Google Shape;484;p197"/>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485" name="Google Shape;485;p197"/>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197"/>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7" name="Google Shape;487;p1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488" name="Google Shape;488;p197"/>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489" name="Google Shape;489;p1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490" name="Google Shape;490;p19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58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par>
                                <p:cTn id="8" presetID="10" presetClass="entr" presetSubtype="0" fill="hold" nodeType="withEffect">
                                  <p:stCondLst>
                                    <p:cond delay="0"/>
                                  </p:stCondLst>
                                  <p:childTnLst>
                                    <p:set>
                                      <p:cBhvr>
                                        <p:cTn id="9" dur="1" fill="hold">
                                          <p:stCondLst>
                                            <p:cond delay="0"/>
                                          </p:stCondLst>
                                        </p:cTn>
                                        <p:tgtEl>
                                          <p:spTgt spid="484"/>
                                        </p:tgtEl>
                                        <p:attrNameLst>
                                          <p:attrName>style.visibility</p:attrName>
                                        </p:attrNameLst>
                                      </p:cBhvr>
                                      <p:to>
                                        <p:strVal val="visible"/>
                                      </p:to>
                                    </p:set>
                                    <p:animEffect transition="in" filter="fade">
                                      <p:cBhvr>
                                        <p:cTn id="10" dur="1000"/>
                                        <p:tgtEl>
                                          <p:spTgt spid="48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86">
                                            <p:txEl>
                                              <p:pRg st="0" end="0"/>
                                            </p:txEl>
                                          </p:spTgt>
                                        </p:tgtEl>
                                        <p:attrNameLst>
                                          <p:attrName>style.visibility</p:attrName>
                                        </p:attrNameLst>
                                      </p:cBhvr>
                                      <p:to>
                                        <p:strVal val="visible"/>
                                      </p:to>
                                    </p:set>
                                    <p:animEffect transition="in" filter="fade">
                                      <p:cBhvr>
                                        <p:cTn id="14" dur="500"/>
                                        <p:tgtEl>
                                          <p:spTgt spid="486">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86">
                                            <p:txEl>
                                              <p:charRg st="1" end="1"/>
                                            </p:txEl>
                                          </p:spTgt>
                                        </p:tgtEl>
                                        <p:attrNameLst>
                                          <p:attrName>style.visibility</p:attrName>
                                        </p:attrNameLst>
                                      </p:cBhvr>
                                      <p:to>
                                        <p:strVal val="visible"/>
                                      </p:to>
                                    </p:set>
                                    <p:animEffect transition="in" filter="fade">
                                      <p:cBhvr>
                                        <p:cTn id="18" dur="500"/>
                                        <p:tgtEl>
                                          <p:spTgt spid="486">
                                            <p:txEl>
                                              <p:char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86">
                                            <p:txEl>
                                              <p:charRg st="1" end="1"/>
                                            </p:txEl>
                                          </p:spTgt>
                                        </p:tgtEl>
                                        <p:attrNameLst>
                                          <p:attrName>style.visibility</p:attrName>
                                        </p:attrNameLst>
                                      </p:cBhvr>
                                      <p:to>
                                        <p:strVal val="visible"/>
                                      </p:to>
                                    </p:set>
                                    <p:animEffect transition="in" filter="fade">
                                      <p:cBhvr>
                                        <p:cTn id="22" dur="500"/>
                                        <p:tgtEl>
                                          <p:spTgt spid="486">
                                            <p:txEl>
                                              <p:charRg st="1" end="1"/>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86">
                                            <p:txEl>
                                              <p:charRg st="1" end="1"/>
                                            </p:txEl>
                                          </p:spTgt>
                                        </p:tgtEl>
                                        <p:attrNameLst>
                                          <p:attrName>style.visibility</p:attrName>
                                        </p:attrNameLst>
                                      </p:cBhvr>
                                      <p:to>
                                        <p:strVal val="visible"/>
                                      </p:to>
                                    </p:set>
                                    <p:animEffect transition="in" filter="fade">
                                      <p:cBhvr>
                                        <p:cTn id="26" dur="500"/>
                                        <p:tgtEl>
                                          <p:spTgt spid="486">
                                            <p:txEl>
                                              <p:charRg st="1" end="1"/>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86">
                                            <p:txEl>
                                              <p:charRg st="1" end="1"/>
                                            </p:txEl>
                                          </p:spTgt>
                                        </p:tgtEl>
                                        <p:attrNameLst>
                                          <p:attrName>style.visibility</p:attrName>
                                        </p:attrNameLst>
                                      </p:cBhvr>
                                      <p:to>
                                        <p:strVal val="visible"/>
                                      </p:to>
                                    </p:set>
                                    <p:animEffect transition="in" filter="fade">
                                      <p:cBhvr>
                                        <p:cTn id="30" dur="500"/>
                                        <p:tgtEl>
                                          <p:spTgt spid="486">
                                            <p:txEl>
                                              <p:charRg st="1" end="1"/>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486">
                                            <p:txEl>
                                              <p:charRg st="1" end="1"/>
                                            </p:txEl>
                                          </p:spTgt>
                                        </p:tgtEl>
                                        <p:attrNameLst>
                                          <p:attrName>style.visibility</p:attrName>
                                        </p:attrNameLst>
                                      </p:cBhvr>
                                      <p:to>
                                        <p:strVal val="visible"/>
                                      </p:to>
                                    </p:set>
                                    <p:animEffect transition="in" filter="fade">
                                      <p:cBhvr>
                                        <p:cTn id="34" dur="500"/>
                                        <p:tgtEl>
                                          <p:spTgt spid="486">
                                            <p:txEl>
                                              <p:charRg st="1" end="1"/>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486">
                                            <p:txEl>
                                              <p:charRg st="1" end="1"/>
                                            </p:txEl>
                                          </p:spTgt>
                                        </p:tgtEl>
                                        <p:attrNameLst>
                                          <p:attrName>style.visibility</p:attrName>
                                        </p:attrNameLst>
                                      </p:cBhvr>
                                      <p:to>
                                        <p:strVal val="visible"/>
                                      </p:to>
                                    </p:set>
                                    <p:animEffect transition="in" filter="fade">
                                      <p:cBhvr>
                                        <p:cTn id="38" dur="500"/>
                                        <p:tgtEl>
                                          <p:spTgt spid="486">
                                            <p:txEl>
                                              <p:charRg st="1" end="1"/>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486">
                                            <p:txEl>
                                              <p:charRg st="1" end="1"/>
                                            </p:txEl>
                                          </p:spTgt>
                                        </p:tgtEl>
                                        <p:attrNameLst>
                                          <p:attrName>style.visibility</p:attrName>
                                        </p:attrNameLst>
                                      </p:cBhvr>
                                      <p:to>
                                        <p:strVal val="visible"/>
                                      </p:to>
                                    </p:set>
                                    <p:animEffect transition="in" filter="fade">
                                      <p:cBhvr>
                                        <p:cTn id="42" dur="500"/>
                                        <p:tgtEl>
                                          <p:spTgt spid="486">
                                            <p:txEl>
                                              <p:charRg st="1" end="1"/>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486">
                                            <p:txEl>
                                              <p:charRg st="1" end="1"/>
                                            </p:txEl>
                                          </p:spTgt>
                                        </p:tgtEl>
                                        <p:attrNameLst>
                                          <p:attrName>style.visibility</p:attrName>
                                        </p:attrNameLst>
                                      </p:cBhvr>
                                      <p:to>
                                        <p:strVal val="visible"/>
                                      </p:to>
                                    </p:set>
                                    <p:animEffect transition="in" filter="fade">
                                      <p:cBhvr>
                                        <p:cTn id="46" dur="500"/>
                                        <p:tgtEl>
                                          <p:spTgt spid="486">
                                            <p:txEl>
                                              <p:charRg st="1" end="1"/>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485">
                                            <p:txEl>
                                              <p:pRg st="0" end="0"/>
                                            </p:txEl>
                                          </p:spTgt>
                                        </p:tgtEl>
                                        <p:attrNameLst>
                                          <p:attrName>style.visibility</p:attrName>
                                        </p:attrNameLst>
                                      </p:cBhvr>
                                      <p:to>
                                        <p:strVal val="visible"/>
                                      </p:to>
                                    </p:set>
                                    <p:animEffect transition="in" filter="fade">
                                      <p:cBhvr>
                                        <p:cTn id="50" dur="500"/>
                                        <p:tgtEl>
                                          <p:spTgt spid="485">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485">
                                            <p:txEl>
                                              <p:charRg st="1" end="1"/>
                                            </p:txEl>
                                          </p:spTgt>
                                        </p:tgtEl>
                                        <p:attrNameLst>
                                          <p:attrName>style.visibility</p:attrName>
                                        </p:attrNameLst>
                                      </p:cBhvr>
                                      <p:to>
                                        <p:strVal val="visible"/>
                                      </p:to>
                                    </p:set>
                                    <p:animEffect transition="in" filter="fade">
                                      <p:cBhvr>
                                        <p:cTn id="54" dur="500"/>
                                        <p:tgtEl>
                                          <p:spTgt spid="485">
                                            <p:txEl>
                                              <p:char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485">
                                            <p:txEl>
                                              <p:charRg st="1" end="1"/>
                                            </p:txEl>
                                          </p:spTgt>
                                        </p:tgtEl>
                                        <p:attrNameLst>
                                          <p:attrName>style.visibility</p:attrName>
                                        </p:attrNameLst>
                                      </p:cBhvr>
                                      <p:to>
                                        <p:strVal val="visible"/>
                                      </p:to>
                                    </p:set>
                                    <p:animEffect transition="in" filter="fade">
                                      <p:cBhvr>
                                        <p:cTn id="58" dur="500"/>
                                        <p:tgtEl>
                                          <p:spTgt spid="485">
                                            <p:txEl>
                                              <p:charRg st="1" end="1"/>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485">
                                            <p:txEl>
                                              <p:charRg st="1" end="1"/>
                                            </p:txEl>
                                          </p:spTgt>
                                        </p:tgtEl>
                                        <p:attrNameLst>
                                          <p:attrName>style.visibility</p:attrName>
                                        </p:attrNameLst>
                                      </p:cBhvr>
                                      <p:to>
                                        <p:strVal val="visible"/>
                                      </p:to>
                                    </p:set>
                                    <p:animEffect transition="in" filter="fade">
                                      <p:cBhvr>
                                        <p:cTn id="62" dur="500"/>
                                        <p:tgtEl>
                                          <p:spTgt spid="485">
                                            <p:txEl>
                                              <p:charRg st="1" end="1"/>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485">
                                            <p:txEl>
                                              <p:charRg st="1" end="1"/>
                                            </p:txEl>
                                          </p:spTgt>
                                        </p:tgtEl>
                                        <p:attrNameLst>
                                          <p:attrName>style.visibility</p:attrName>
                                        </p:attrNameLst>
                                      </p:cBhvr>
                                      <p:to>
                                        <p:strVal val="visible"/>
                                      </p:to>
                                    </p:set>
                                    <p:animEffect transition="in" filter="fade">
                                      <p:cBhvr>
                                        <p:cTn id="66" dur="500"/>
                                        <p:tgtEl>
                                          <p:spTgt spid="485">
                                            <p:txEl>
                                              <p:charRg st="1" end="1"/>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485">
                                            <p:txEl>
                                              <p:charRg st="1" end="1"/>
                                            </p:txEl>
                                          </p:spTgt>
                                        </p:tgtEl>
                                        <p:attrNameLst>
                                          <p:attrName>style.visibility</p:attrName>
                                        </p:attrNameLst>
                                      </p:cBhvr>
                                      <p:to>
                                        <p:strVal val="visible"/>
                                      </p:to>
                                    </p:set>
                                    <p:animEffect transition="in" filter="fade">
                                      <p:cBhvr>
                                        <p:cTn id="70" dur="500"/>
                                        <p:tgtEl>
                                          <p:spTgt spid="485">
                                            <p:txEl>
                                              <p:charRg st="1" end="1"/>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485">
                                            <p:txEl>
                                              <p:charRg st="1" end="1"/>
                                            </p:txEl>
                                          </p:spTgt>
                                        </p:tgtEl>
                                        <p:attrNameLst>
                                          <p:attrName>style.visibility</p:attrName>
                                        </p:attrNameLst>
                                      </p:cBhvr>
                                      <p:to>
                                        <p:strVal val="visible"/>
                                      </p:to>
                                    </p:set>
                                    <p:animEffect transition="in" filter="fade">
                                      <p:cBhvr>
                                        <p:cTn id="74" dur="500"/>
                                        <p:tgtEl>
                                          <p:spTgt spid="485">
                                            <p:txEl>
                                              <p:charRg st="1" end="1"/>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485">
                                            <p:txEl>
                                              <p:charRg st="1" end="1"/>
                                            </p:txEl>
                                          </p:spTgt>
                                        </p:tgtEl>
                                        <p:attrNameLst>
                                          <p:attrName>style.visibility</p:attrName>
                                        </p:attrNameLst>
                                      </p:cBhvr>
                                      <p:to>
                                        <p:strVal val="visible"/>
                                      </p:to>
                                    </p:set>
                                    <p:animEffect transition="in" filter="fade">
                                      <p:cBhvr>
                                        <p:cTn id="78" dur="500"/>
                                        <p:tgtEl>
                                          <p:spTgt spid="485">
                                            <p:txEl>
                                              <p:charRg st="1" end="1"/>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485">
                                            <p:txEl>
                                              <p:charRg st="1" end="1"/>
                                            </p:txEl>
                                          </p:spTgt>
                                        </p:tgtEl>
                                        <p:attrNameLst>
                                          <p:attrName>style.visibility</p:attrName>
                                        </p:attrNameLst>
                                      </p:cBhvr>
                                      <p:to>
                                        <p:strVal val="visible"/>
                                      </p:to>
                                    </p:set>
                                    <p:animEffect transition="in" filter="fade">
                                      <p:cBhvr>
                                        <p:cTn id="82" dur="500"/>
                                        <p:tgtEl>
                                          <p:spTgt spid="485">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1_Quote with Customer Logo Grey">
  <p:cSld name="1_Quote with Customer Logo Grey">
    <p:bg>
      <p:bgPr>
        <a:solidFill>
          <a:schemeClr val="lt1"/>
        </a:solidFill>
        <a:effectLst/>
      </p:bgPr>
    </p:bg>
    <p:spTree>
      <p:nvGrpSpPr>
        <p:cNvPr id="1" name="Shape 491"/>
        <p:cNvGrpSpPr/>
        <p:nvPr/>
      </p:nvGrpSpPr>
      <p:grpSpPr>
        <a:xfrm>
          <a:off x="0" y="0"/>
          <a:ext cx="0" cy="0"/>
          <a:chOff x="0" y="0"/>
          <a:chExt cx="0" cy="0"/>
        </a:xfrm>
      </p:grpSpPr>
      <p:sp>
        <p:nvSpPr>
          <p:cNvPr id="492" name="Google Shape;492;p198"/>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198"/>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p198"/>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98"/>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6" name="Google Shape;496;p19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497" name="Google Shape;497;p1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498" name="Google Shape;498;p1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499" name="Google Shape;499;p19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7751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5">
                                            <p:txEl>
                                              <p:pRg st="0" end="0"/>
                                            </p:txEl>
                                          </p:spTgt>
                                        </p:tgtEl>
                                        <p:attrNameLst>
                                          <p:attrName>style.visibility</p:attrName>
                                        </p:attrNameLst>
                                      </p:cBhvr>
                                      <p:to>
                                        <p:strVal val="visible"/>
                                      </p:to>
                                    </p:set>
                                    <p:animEffect transition="in" filter="fade">
                                      <p:cBhvr>
                                        <p:cTn id="7" dur="500"/>
                                        <p:tgtEl>
                                          <p:spTgt spid="4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5">
                                            <p:txEl>
                                              <p:charRg st="1" end="1"/>
                                            </p:txEl>
                                          </p:spTgt>
                                        </p:tgtEl>
                                        <p:attrNameLst>
                                          <p:attrName>style.visibility</p:attrName>
                                        </p:attrNameLst>
                                      </p:cBhvr>
                                      <p:to>
                                        <p:strVal val="visible"/>
                                      </p:to>
                                    </p:set>
                                    <p:animEffect transition="in" filter="fade">
                                      <p:cBhvr>
                                        <p:cTn id="10" dur="500"/>
                                        <p:tgtEl>
                                          <p:spTgt spid="495">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5">
                                            <p:txEl>
                                              <p:charRg st="1" end="1"/>
                                            </p:txEl>
                                          </p:spTgt>
                                        </p:tgtEl>
                                        <p:attrNameLst>
                                          <p:attrName>style.visibility</p:attrName>
                                        </p:attrNameLst>
                                      </p:cBhvr>
                                      <p:to>
                                        <p:strVal val="visible"/>
                                      </p:to>
                                    </p:set>
                                    <p:animEffect transition="in" filter="fade">
                                      <p:cBhvr>
                                        <p:cTn id="13" dur="500"/>
                                        <p:tgtEl>
                                          <p:spTgt spid="495">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5">
                                            <p:txEl>
                                              <p:charRg st="1" end="1"/>
                                            </p:txEl>
                                          </p:spTgt>
                                        </p:tgtEl>
                                        <p:attrNameLst>
                                          <p:attrName>style.visibility</p:attrName>
                                        </p:attrNameLst>
                                      </p:cBhvr>
                                      <p:to>
                                        <p:strVal val="visible"/>
                                      </p:to>
                                    </p:set>
                                    <p:animEffect transition="in" filter="fade">
                                      <p:cBhvr>
                                        <p:cTn id="16" dur="500"/>
                                        <p:tgtEl>
                                          <p:spTgt spid="495">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5">
                                            <p:txEl>
                                              <p:charRg st="1" end="1"/>
                                            </p:txEl>
                                          </p:spTgt>
                                        </p:tgtEl>
                                        <p:attrNameLst>
                                          <p:attrName>style.visibility</p:attrName>
                                        </p:attrNameLst>
                                      </p:cBhvr>
                                      <p:to>
                                        <p:strVal val="visible"/>
                                      </p:to>
                                    </p:set>
                                    <p:animEffect transition="in" filter="fade">
                                      <p:cBhvr>
                                        <p:cTn id="19" dur="500"/>
                                        <p:tgtEl>
                                          <p:spTgt spid="495">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95">
                                            <p:txEl>
                                              <p:charRg st="1" end="1"/>
                                            </p:txEl>
                                          </p:spTgt>
                                        </p:tgtEl>
                                        <p:attrNameLst>
                                          <p:attrName>style.visibility</p:attrName>
                                        </p:attrNameLst>
                                      </p:cBhvr>
                                      <p:to>
                                        <p:strVal val="visible"/>
                                      </p:to>
                                    </p:set>
                                    <p:animEffect transition="in" filter="fade">
                                      <p:cBhvr>
                                        <p:cTn id="22" dur="500"/>
                                        <p:tgtEl>
                                          <p:spTgt spid="495">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95">
                                            <p:txEl>
                                              <p:charRg st="1" end="1"/>
                                            </p:txEl>
                                          </p:spTgt>
                                        </p:tgtEl>
                                        <p:attrNameLst>
                                          <p:attrName>style.visibility</p:attrName>
                                        </p:attrNameLst>
                                      </p:cBhvr>
                                      <p:to>
                                        <p:strVal val="visible"/>
                                      </p:to>
                                    </p:set>
                                    <p:animEffect transition="in" filter="fade">
                                      <p:cBhvr>
                                        <p:cTn id="25" dur="500"/>
                                        <p:tgtEl>
                                          <p:spTgt spid="495">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95">
                                            <p:txEl>
                                              <p:charRg st="1" end="1"/>
                                            </p:txEl>
                                          </p:spTgt>
                                        </p:tgtEl>
                                        <p:attrNameLst>
                                          <p:attrName>style.visibility</p:attrName>
                                        </p:attrNameLst>
                                      </p:cBhvr>
                                      <p:to>
                                        <p:strVal val="visible"/>
                                      </p:to>
                                    </p:set>
                                    <p:animEffect transition="in" filter="fade">
                                      <p:cBhvr>
                                        <p:cTn id="28" dur="500"/>
                                        <p:tgtEl>
                                          <p:spTgt spid="495">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95">
                                            <p:txEl>
                                              <p:charRg st="1" end="1"/>
                                            </p:txEl>
                                          </p:spTgt>
                                        </p:tgtEl>
                                        <p:attrNameLst>
                                          <p:attrName>style.visibility</p:attrName>
                                        </p:attrNameLst>
                                      </p:cBhvr>
                                      <p:to>
                                        <p:strVal val="visible"/>
                                      </p:to>
                                    </p:set>
                                    <p:animEffect transition="in" filter="fade">
                                      <p:cBhvr>
                                        <p:cTn id="31" dur="500"/>
                                        <p:tgtEl>
                                          <p:spTgt spid="495">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94">
                                            <p:txEl>
                                              <p:pRg st="0" end="0"/>
                                            </p:txEl>
                                          </p:spTgt>
                                        </p:tgtEl>
                                        <p:attrNameLst>
                                          <p:attrName>style.visibility</p:attrName>
                                        </p:attrNameLst>
                                      </p:cBhvr>
                                      <p:to>
                                        <p:strVal val="visible"/>
                                      </p:to>
                                    </p:set>
                                    <p:animEffect transition="in" filter="fade">
                                      <p:cBhvr>
                                        <p:cTn id="35" dur="500"/>
                                        <p:tgtEl>
                                          <p:spTgt spid="49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94">
                                            <p:txEl>
                                              <p:charRg st="1" end="1"/>
                                            </p:txEl>
                                          </p:spTgt>
                                        </p:tgtEl>
                                        <p:attrNameLst>
                                          <p:attrName>style.visibility</p:attrName>
                                        </p:attrNameLst>
                                      </p:cBhvr>
                                      <p:to>
                                        <p:strVal val="visible"/>
                                      </p:to>
                                    </p:set>
                                    <p:animEffect transition="in" filter="fade">
                                      <p:cBhvr>
                                        <p:cTn id="39" dur="500"/>
                                        <p:tgtEl>
                                          <p:spTgt spid="494">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94">
                                            <p:txEl>
                                              <p:charRg st="1" end="1"/>
                                            </p:txEl>
                                          </p:spTgt>
                                        </p:tgtEl>
                                        <p:attrNameLst>
                                          <p:attrName>style.visibility</p:attrName>
                                        </p:attrNameLst>
                                      </p:cBhvr>
                                      <p:to>
                                        <p:strVal val="visible"/>
                                      </p:to>
                                    </p:set>
                                    <p:animEffect transition="in" filter="fade">
                                      <p:cBhvr>
                                        <p:cTn id="43" dur="500"/>
                                        <p:tgtEl>
                                          <p:spTgt spid="494">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94">
                                            <p:txEl>
                                              <p:charRg st="1" end="1"/>
                                            </p:txEl>
                                          </p:spTgt>
                                        </p:tgtEl>
                                        <p:attrNameLst>
                                          <p:attrName>style.visibility</p:attrName>
                                        </p:attrNameLst>
                                      </p:cBhvr>
                                      <p:to>
                                        <p:strVal val="visible"/>
                                      </p:to>
                                    </p:set>
                                    <p:animEffect transition="in" filter="fade">
                                      <p:cBhvr>
                                        <p:cTn id="47" dur="500"/>
                                        <p:tgtEl>
                                          <p:spTgt spid="494">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94">
                                            <p:txEl>
                                              <p:charRg st="1" end="1"/>
                                            </p:txEl>
                                          </p:spTgt>
                                        </p:tgtEl>
                                        <p:attrNameLst>
                                          <p:attrName>style.visibility</p:attrName>
                                        </p:attrNameLst>
                                      </p:cBhvr>
                                      <p:to>
                                        <p:strVal val="visible"/>
                                      </p:to>
                                    </p:set>
                                    <p:animEffect transition="in" filter="fade">
                                      <p:cBhvr>
                                        <p:cTn id="51" dur="500"/>
                                        <p:tgtEl>
                                          <p:spTgt spid="494">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94">
                                            <p:txEl>
                                              <p:charRg st="1" end="1"/>
                                            </p:txEl>
                                          </p:spTgt>
                                        </p:tgtEl>
                                        <p:attrNameLst>
                                          <p:attrName>style.visibility</p:attrName>
                                        </p:attrNameLst>
                                      </p:cBhvr>
                                      <p:to>
                                        <p:strVal val="visible"/>
                                      </p:to>
                                    </p:set>
                                    <p:animEffect transition="in" filter="fade">
                                      <p:cBhvr>
                                        <p:cTn id="55" dur="500"/>
                                        <p:tgtEl>
                                          <p:spTgt spid="494">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94">
                                            <p:txEl>
                                              <p:charRg st="1" end="1"/>
                                            </p:txEl>
                                          </p:spTgt>
                                        </p:tgtEl>
                                        <p:attrNameLst>
                                          <p:attrName>style.visibility</p:attrName>
                                        </p:attrNameLst>
                                      </p:cBhvr>
                                      <p:to>
                                        <p:strVal val="visible"/>
                                      </p:to>
                                    </p:set>
                                    <p:animEffect transition="in" filter="fade">
                                      <p:cBhvr>
                                        <p:cTn id="59" dur="500"/>
                                        <p:tgtEl>
                                          <p:spTgt spid="494">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94">
                                            <p:txEl>
                                              <p:charRg st="1" end="1"/>
                                            </p:txEl>
                                          </p:spTgt>
                                        </p:tgtEl>
                                        <p:attrNameLst>
                                          <p:attrName>style.visibility</p:attrName>
                                        </p:attrNameLst>
                                      </p:cBhvr>
                                      <p:to>
                                        <p:strVal val="visible"/>
                                      </p:to>
                                    </p:set>
                                    <p:animEffect transition="in" filter="fade">
                                      <p:cBhvr>
                                        <p:cTn id="63" dur="500"/>
                                        <p:tgtEl>
                                          <p:spTgt spid="494">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94">
                                            <p:txEl>
                                              <p:charRg st="1" end="1"/>
                                            </p:txEl>
                                          </p:spTgt>
                                        </p:tgtEl>
                                        <p:attrNameLst>
                                          <p:attrName>style.visibility</p:attrName>
                                        </p:attrNameLst>
                                      </p:cBhvr>
                                      <p:to>
                                        <p:strVal val="visible"/>
                                      </p:to>
                                    </p:set>
                                    <p:animEffect transition="in" filter="fade">
                                      <p:cBhvr>
                                        <p:cTn id="67" dur="500"/>
                                        <p:tgtEl>
                                          <p:spTgt spid="494">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1_Quote with Customer Logo Blue">
  <p:cSld name="1_Quote with Customer Logo Blue">
    <p:bg>
      <p:bgPr>
        <a:solidFill>
          <a:schemeClr val="lt1"/>
        </a:solidFill>
        <a:effectLst/>
      </p:bgPr>
    </p:bg>
    <p:spTree>
      <p:nvGrpSpPr>
        <p:cNvPr id="1" name="Shape 500"/>
        <p:cNvGrpSpPr/>
        <p:nvPr/>
      </p:nvGrpSpPr>
      <p:grpSpPr>
        <a:xfrm>
          <a:off x="0" y="0"/>
          <a:ext cx="0" cy="0"/>
          <a:chOff x="0" y="0"/>
          <a:chExt cx="0" cy="0"/>
        </a:xfrm>
      </p:grpSpPr>
      <p:sp>
        <p:nvSpPr>
          <p:cNvPr id="501" name="Google Shape;501;p199"/>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99"/>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199"/>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4" name="Google Shape;504;p19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505" name="Google Shape;505;p1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506" name="Google Shape;506;p1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507" name="Google Shape;507;p19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508" name="Google Shape;508;p199"/>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37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fade">
                                      <p:cBhvr>
                                        <p:cTn id="7" dur="500"/>
                                        <p:tgtEl>
                                          <p:spTgt spid="5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3">
                                            <p:txEl>
                                              <p:charRg st="1" end="1"/>
                                            </p:txEl>
                                          </p:spTgt>
                                        </p:tgtEl>
                                        <p:attrNameLst>
                                          <p:attrName>style.visibility</p:attrName>
                                        </p:attrNameLst>
                                      </p:cBhvr>
                                      <p:to>
                                        <p:strVal val="visible"/>
                                      </p:to>
                                    </p:set>
                                    <p:animEffect transition="in" filter="fade">
                                      <p:cBhvr>
                                        <p:cTn id="10" dur="500"/>
                                        <p:tgtEl>
                                          <p:spTgt spid="503">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3">
                                            <p:txEl>
                                              <p:charRg st="1" end="1"/>
                                            </p:txEl>
                                          </p:spTgt>
                                        </p:tgtEl>
                                        <p:attrNameLst>
                                          <p:attrName>style.visibility</p:attrName>
                                        </p:attrNameLst>
                                      </p:cBhvr>
                                      <p:to>
                                        <p:strVal val="visible"/>
                                      </p:to>
                                    </p:set>
                                    <p:animEffect transition="in" filter="fade">
                                      <p:cBhvr>
                                        <p:cTn id="13" dur="500"/>
                                        <p:tgtEl>
                                          <p:spTgt spid="503">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3">
                                            <p:txEl>
                                              <p:charRg st="1" end="1"/>
                                            </p:txEl>
                                          </p:spTgt>
                                        </p:tgtEl>
                                        <p:attrNameLst>
                                          <p:attrName>style.visibility</p:attrName>
                                        </p:attrNameLst>
                                      </p:cBhvr>
                                      <p:to>
                                        <p:strVal val="visible"/>
                                      </p:to>
                                    </p:set>
                                    <p:animEffect transition="in" filter="fade">
                                      <p:cBhvr>
                                        <p:cTn id="16" dur="500"/>
                                        <p:tgtEl>
                                          <p:spTgt spid="503">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3">
                                            <p:txEl>
                                              <p:charRg st="1" end="1"/>
                                            </p:txEl>
                                          </p:spTgt>
                                        </p:tgtEl>
                                        <p:attrNameLst>
                                          <p:attrName>style.visibility</p:attrName>
                                        </p:attrNameLst>
                                      </p:cBhvr>
                                      <p:to>
                                        <p:strVal val="visible"/>
                                      </p:to>
                                    </p:set>
                                    <p:animEffect transition="in" filter="fade">
                                      <p:cBhvr>
                                        <p:cTn id="19" dur="500"/>
                                        <p:tgtEl>
                                          <p:spTgt spid="503">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3">
                                            <p:txEl>
                                              <p:charRg st="1" end="1"/>
                                            </p:txEl>
                                          </p:spTgt>
                                        </p:tgtEl>
                                        <p:attrNameLst>
                                          <p:attrName>style.visibility</p:attrName>
                                        </p:attrNameLst>
                                      </p:cBhvr>
                                      <p:to>
                                        <p:strVal val="visible"/>
                                      </p:to>
                                    </p:set>
                                    <p:animEffect transition="in" filter="fade">
                                      <p:cBhvr>
                                        <p:cTn id="22" dur="500"/>
                                        <p:tgtEl>
                                          <p:spTgt spid="503">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03">
                                            <p:txEl>
                                              <p:charRg st="1" end="1"/>
                                            </p:txEl>
                                          </p:spTgt>
                                        </p:tgtEl>
                                        <p:attrNameLst>
                                          <p:attrName>style.visibility</p:attrName>
                                        </p:attrNameLst>
                                      </p:cBhvr>
                                      <p:to>
                                        <p:strVal val="visible"/>
                                      </p:to>
                                    </p:set>
                                    <p:animEffect transition="in" filter="fade">
                                      <p:cBhvr>
                                        <p:cTn id="25" dur="500"/>
                                        <p:tgtEl>
                                          <p:spTgt spid="503">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03">
                                            <p:txEl>
                                              <p:charRg st="1" end="1"/>
                                            </p:txEl>
                                          </p:spTgt>
                                        </p:tgtEl>
                                        <p:attrNameLst>
                                          <p:attrName>style.visibility</p:attrName>
                                        </p:attrNameLst>
                                      </p:cBhvr>
                                      <p:to>
                                        <p:strVal val="visible"/>
                                      </p:to>
                                    </p:set>
                                    <p:animEffect transition="in" filter="fade">
                                      <p:cBhvr>
                                        <p:cTn id="28" dur="500"/>
                                        <p:tgtEl>
                                          <p:spTgt spid="503">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3">
                                            <p:txEl>
                                              <p:charRg st="1" end="1"/>
                                            </p:txEl>
                                          </p:spTgt>
                                        </p:tgtEl>
                                        <p:attrNameLst>
                                          <p:attrName>style.visibility</p:attrName>
                                        </p:attrNameLst>
                                      </p:cBhvr>
                                      <p:to>
                                        <p:strVal val="visible"/>
                                      </p:to>
                                    </p:set>
                                    <p:animEffect transition="in" filter="fade">
                                      <p:cBhvr>
                                        <p:cTn id="31" dur="500"/>
                                        <p:tgtEl>
                                          <p:spTgt spid="503">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08">
                                            <p:txEl>
                                              <p:pRg st="0" end="0"/>
                                            </p:txEl>
                                          </p:spTgt>
                                        </p:tgtEl>
                                        <p:attrNameLst>
                                          <p:attrName>style.visibility</p:attrName>
                                        </p:attrNameLst>
                                      </p:cBhvr>
                                      <p:to>
                                        <p:strVal val="visible"/>
                                      </p:to>
                                    </p:set>
                                    <p:animEffect transition="in" filter="fade">
                                      <p:cBhvr>
                                        <p:cTn id="35" dur="500"/>
                                        <p:tgtEl>
                                          <p:spTgt spid="508">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08">
                                            <p:txEl>
                                              <p:charRg st="1" end="1"/>
                                            </p:txEl>
                                          </p:spTgt>
                                        </p:tgtEl>
                                        <p:attrNameLst>
                                          <p:attrName>style.visibility</p:attrName>
                                        </p:attrNameLst>
                                      </p:cBhvr>
                                      <p:to>
                                        <p:strVal val="visible"/>
                                      </p:to>
                                    </p:set>
                                    <p:animEffect transition="in" filter="fade">
                                      <p:cBhvr>
                                        <p:cTn id="39" dur="500"/>
                                        <p:tgtEl>
                                          <p:spTgt spid="508">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08">
                                            <p:txEl>
                                              <p:charRg st="1" end="1"/>
                                            </p:txEl>
                                          </p:spTgt>
                                        </p:tgtEl>
                                        <p:attrNameLst>
                                          <p:attrName>style.visibility</p:attrName>
                                        </p:attrNameLst>
                                      </p:cBhvr>
                                      <p:to>
                                        <p:strVal val="visible"/>
                                      </p:to>
                                    </p:set>
                                    <p:animEffect transition="in" filter="fade">
                                      <p:cBhvr>
                                        <p:cTn id="43" dur="500"/>
                                        <p:tgtEl>
                                          <p:spTgt spid="508">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08">
                                            <p:txEl>
                                              <p:charRg st="1" end="1"/>
                                            </p:txEl>
                                          </p:spTgt>
                                        </p:tgtEl>
                                        <p:attrNameLst>
                                          <p:attrName>style.visibility</p:attrName>
                                        </p:attrNameLst>
                                      </p:cBhvr>
                                      <p:to>
                                        <p:strVal val="visible"/>
                                      </p:to>
                                    </p:set>
                                    <p:animEffect transition="in" filter="fade">
                                      <p:cBhvr>
                                        <p:cTn id="47" dur="500"/>
                                        <p:tgtEl>
                                          <p:spTgt spid="508">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08">
                                            <p:txEl>
                                              <p:charRg st="1" end="1"/>
                                            </p:txEl>
                                          </p:spTgt>
                                        </p:tgtEl>
                                        <p:attrNameLst>
                                          <p:attrName>style.visibility</p:attrName>
                                        </p:attrNameLst>
                                      </p:cBhvr>
                                      <p:to>
                                        <p:strVal val="visible"/>
                                      </p:to>
                                    </p:set>
                                    <p:animEffect transition="in" filter="fade">
                                      <p:cBhvr>
                                        <p:cTn id="51" dur="500"/>
                                        <p:tgtEl>
                                          <p:spTgt spid="508">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508">
                                            <p:txEl>
                                              <p:charRg st="1" end="1"/>
                                            </p:txEl>
                                          </p:spTgt>
                                        </p:tgtEl>
                                        <p:attrNameLst>
                                          <p:attrName>style.visibility</p:attrName>
                                        </p:attrNameLst>
                                      </p:cBhvr>
                                      <p:to>
                                        <p:strVal val="visible"/>
                                      </p:to>
                                    </p:set>
                                    <p:animEffect transition="in" filter="fade">
                                      <p:cBhvr>
                                        <p:cTn id="55" dur="500"/>
                                        <p:tgtEl>
                                          <p:spTgt spid="508">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08">
                                            <p:txEl>
                                              <p:charRg st="1" end="1"/>
                                            </p:txEl>
                                          </p:spTgt>
                                        </p:tgtEl>
                                        <p:attrNameLst>
                                          <p:attrName>style.visibility</p:attrName>
                                        </p:attrNameLst>
                                      </p:cBhvr>
                                      <p:to>
                                        <p:strVal val="visible"/>
                                      </p:to>
                                    </p:set>
                                    <p:animEffect transition="in" filter="fade">
                                      <p:cBhvr>
                                        <p:cTn id="59" dur="500"/>
                                        <p:tgtEl>
                                          <p:spTgt spid="508">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08">
                                            <p:txEl>
                                              <p:charRg st="1" end="1"/>
                                            </p:txEl>
                                          </p:spTgt>
                                        </p:tgtEl>
                                        <p:attrNameLst>
                                          <p:attrName>style.visibility</p:attrName>
                                        </p:attrNameLst>
                                      </p:cBhvr>
                                      <p:to>
                                        <p:strVal val="visible"/>
                                      </p:to>
                                    </p:set>
                                    <p:animEffect transition="in" filter="fade">
                                      <p:cBhvr>
                                        <p:cTn id="63" dur="500"/>
                                        <p:tgtEl>
                                          <p:spTgt spid="508">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508">
                                            <p:txEl>
                                              <p:charRg st="1" end="1"/>
                                            </p:txEl>
                                          </p:spTgt>
                                        </p:tgtEl>
                                        <p:attrNameLst>
                                          <p:attrName>style.visibility</p:attrName>
                                        </p:attrNameLst>
                                      </p:cBhvr>
                                      <p:to>
                                        <p:strVal val="visible"/>
                                      </p:to>
                                    </p:set>
                                    <p:animEffect transition="in" filter="fade">
                                      <p:cBhvr>
                                        <p:cTn id="67" dur="500"/>
                                        <p:tgtEl>
                                          <p:spTgt spid="508">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1_Laptop Mockup">
  <p:cSld name="1_Laptop Mockup">
    <p:spTree>
      <p:nvGrpSpPr>
        <p:cNvPr id="1" name="Shape 509"/>
        <p:cNvGrpSpPr/>
        <p:nvPr/>
      </p:nvGrpSpPr>
      <p:grpSpPr>
        <a:xfrm>
          <a:off x="0" y="0"/>
          <a:ext cx="0" cy="0"/>
          <a:chOff x="0" y="0"/>
          <a:chExt cx="0" cy="0"/>
        </a:xfrm>
      </p:grpSpPr>
      <p:pic>
        <p:nvPicPr>
          <p:cNvPr id="510" name="Google Shape;510;p2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511" name="Google Shape;511;p200"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512" name="Google Shape;512;p200"/>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513" name="Google Shape;513;p200"/>
          <p:cNvGrpSpPr/>
          <p:nvPr/>
        </p:nvGrpSpPr>
        <p:grpSpPr>
          <a:xfrm>
            <a:off x="2499940" y="1930189"/>
            <a:ext cx="7190789" cy="4020502"/>
            <a:chOff x="1763688" y="1124744"/>
            <a:chExt cx="5652564" cy="3166095"/>
          </a:xfrm>
        </p:grpSpPr>
        <p:sp>
          <p:nvSpPr>
            <p:cNvPr id="514" name="Google Shape;514;p200"/>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15" name="Google Shape;515;p200"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516" name="Google Shape;516;p200"/>
          <p:cNvSpPr>
            <a:spLocks noGrp="1"/>
          </p:cNvSpPr>
          <p:nvPr>
            <p:ph type="pic" idx="2"/>
          </p:nvPr>
        </p:nvSpPr>
        <p:spPr>
          <a:xfrm>
            <a:off x="3928395" y="2322034"/>
            <a:ext cx="4333875" cy="27622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200"/>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200"/>
          <p:cNvSpPr txBox="1">
            <a:spLocks noGrp="1"/>
          </p:cNvSpPr>
          <p:nvPr>
            <p:ph type="body" idx="1"/>
          </p:nvPr>
        </p:nvSpPr>
        <p:spPr>
          <a:xfrm>
            <a:off x="695327" y="1217082"/>
            <a:ext cx="10725151" cy="519778"/>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9" name="Google Shape;519;p2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520" name="Google Shape;520;p20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521" name="Google Shape;521;p20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4047526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Just Title &amp; Subtitle">
  <p:cSld name="1_Just Title &amp; Subtitle">
    <p:spTree>
      <p:nvGrpSpPr>
        <p:cNvPr id="1" name="Shape 416"/>
        <p:cNvGrpSpPr/>
        <p:nvPr/>
      </p:nvGrpSpPr>
      <p:grpSpPr>
        <a:xfrm>
          <a:off x="0" y="0"/>
          <a:ext cx="0" cy="0"/>
          <a:chOff x="0" y="0"/>
          <a:chExt cx="0" cy="0"/>
        </a:xfrm>
      </p:grpSpPr>
      <p:pic>
        <p:nvPicPr>
          <p:cNvPr id="417" name="Google Shape;417;p1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18" name="Google Shape;418;p1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19" name="Google Shape;419;p19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20" name="Google Shape;420;p191"/>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191"/>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2" name="Google Shape;422;p191"/>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3" name="Google Shape;423;p19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1_Section Title">
  <p:cSld name="1_Section Title">
    <p:bg>
      <p:bgPr>
        <a:solidFill>
          <a:schemeClr val="accent1"/>
        </a:solidFill>
        <a:effectLst/>
      </p:bgPr>
    </p:bg>
    <p:spTree>
      <p:nvGrpSpPr>
        <p:cNvPr id="1" name="Shape 522"/>
        <p:cNvGrpSpPr/>
        <p:nvPr/>
      </p:nvGrpSpPr>
      <p:grpSpPr>
        <a:xfrm>
          <a:off x="0" y="0"/>
          <a:ext cx="0" cy="0"/>
          <a:chOff x="0" y="0"/>
          <a:chExt cx="0" cy="0"/>
        </a:xfrm>
      </p:grpSpPr>
      <p:pic>
        <p:nvPicPr>
          <p:cNvPr id="523" name="Google Shape;523;p201"/>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524" name="Google Shape;524;p201"/>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5" name="Google Shape;525;p201"/>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201"/>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311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250"/>
                                        <p:tgtEl>
                                          <p:spTgt spid="52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26">
                                            <p:txEl>
                                              <p:pRg st="0" end="0"/>
                                            </p:txEl>
                                          </p:spTgt>
                                        </p:tgtEl>
                                        <p:attrNameLst>
                                          <p:attrName>style.visibility</p:attrName>
                                        </p:attrNameLst>
                                      </p:cBhvr>
                                      <p:to>
                                        <p:strVal val="visible"/>
                                      </p:to>
                                    </p:set>
                                    <p:animEffect transition="in" filter="fade">
                                      <p:cBhvr>
                                        <p:cTn id="11" dur="250"/>
                                        <p:tgtEl>
                                          <p:spTgt spid="526">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26">
                                            <p:txEl>
                                              <p:charRg st="1" end="1"/>
                                            </p:txEl>
                                          </p:spTgt>
                                        </p:tgtEl>
                                        <p:attrNameLst>
                                          <p:attrName>style.visibility</p:attrName>
                                        </p:attrNameLst>
                                      </p:cBhvr>
                                      <p:to>
                                        <p:strVal val="visible"/>
                                      </p:to>
                                    </p:set>
                                    <p:animEffect transition="in" filter="fade">
                                      <p:cBhvr>
                                        <p:cTn id="15" dur="250"/>
                                        <p:tgtEl>
                                          <p:spTgt spid="526">
                                            <p:txEl>
                                              <p:char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26">
                                            <p:txEl>
                                              <p:charRg st="1" end="1"/>
                                            </p:txEl>
                                          </p:spTgt>
                                        </p:tgtEl>
                                        <p:attrNameLst>
                                          <p:attrName>style.visibility</p:attrName>
                                        </p:attrNameLst>
                                      </p:cBhvr>
                                      <p:to>
                                        <p:strVal val="visible"/>
                                      </p:to>
                                    </p:set>
                                    <p:animEffect transition="in" filter="fade">
                                      <p:cBhvr>
                                        <p:cTn id="19" dur="250"/>
                                        <p:tgtEl>
                                          <p:spTgt spid="526">
                                            <p:txEl>
                                              <p:charRg st="1" end="1"/>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26">
                                            <p:txEl>
                                              <p:charRg st="1" end="1"/>
                                            </p:txEl>
                                          </p:spTgt>
                                        </p:tgtEl>
                                        <p:attrNameLst>
                                          <p:attrName>style.visibility</p:attrName>
                                        </p:attrNameLst>
                                      </p:cBhvr>
                                      <p:to>
                                        <p:strVal val="visible"/>
                                      </p:to>
                                    </p:set>
                                    <p:animEffect transition="in" filter="fade">
                                      <p:cBhvr>
                                        <p:cTn id="23" dur="250"/>
                                        <p:tgtEl>
                                          <p:spTgt spid="526">
                                            <p:txEl>
                                              <p:charRg st="1" end="1"/>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526">
                                            <p:txEl>
                                              <p:charRg st="1" end="1"/>
                                            </p:txEl>
                                          </p:spTgt>
                                        </p:tgtEl>
                                        <p:attrNameLst>
                                          <p:attrName>style.visibility</p:attrName>
                                        </p:attrNameLst>
                                      </p:cBhvr>
                                      <p:to>
                                        <p:strVal val="visible"/>
                                      </p:to>
                                    </p:set>
                                    <p:animEffect transition="in" filter="fade">
                                      <p:cBhvr>
                                        <p:cTn id="27" dur="250"/>
                                        <p:tgtEl>
                                          <p:spTgt spid="526">
                                            <p:txEl>
                                              <p:charRg st="1" end="1"/>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26">
                                            <p:txEl>
                                              <p:charRg st="1" end="1"/>
                                            </p:txEl>
                                          </p:spTgt>
                                        </p:tgtEl>
                                        <p:attrNameLst>
                                          <p:attrName>style.visibility</p:attrName>
                                        </p:attrNameLst>
                                      </p:cBhvr>
                                      <p:to>
                                        <p:strVal val="visible"/>
                                      </p:to>
                                    </p:set>
                                    <p:animEffect transition="in" filter="fade">
                                      <p:cBhvr>
                                        <p:cTn id="31" dur="250"/>
                                        <p:tgtEl>
                                          <p:spTgt spid="526">
                                            <p:txEl>
                                              <p:charRg st="1" end="1"/>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526">
                                            <p:txEl>
                                              <p:charRg st="1" end="1"/>
                                            </p:txEl>
                                          </p:spTgt>
                                        </p:tgtEl>
                                        <p:attrNameLst>
                                          <p:attrName>style.visibility</p:attrName>
                                        </p:attrNameLst>
                                      </p:cBhvr>
                                      <p:to>
                                        <p:strVal val="visible"/>
                                      </p:to>
                                    </p:set>
                                    <p:animEffect transition="in" filter="fade">
                                      <p:cBhvr>
                                        <p:cTn id="35" dur="250"/>
                                        <p:tgtEl>
                                          <p:spTgt spid="526">
                                            <p:txEl>
                                              <p:charRg st="1" end="1"/>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26">
                                            <p:txEl>
                                              <p:charRg st="1" end="1"/>
                                            </p:txEl>
                                          </p:spTgt>
                                        </p:tgtEl>
                                        <p:attrNameLst>
                                          <p:attrName>style.visibility</p:attrName>
                                        </p:attrNameLst>
                                      </p:cBhvr>
                                      <p:to>
                                        <p:strVal val="visible"/>
                                      </p:to>
                                    </p:set>
                                    <p:animEffect transition="in" filter="fade">
                                      <p:cBhvr>
                                        <p:cTn id="39" dur="250"/>
                                        <p:tgtEl>
                                          <p:spTgt spid="526">
                                            <p:txEl>
                                              <p:charRg st="1" end="1"/>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526">
                                            <p:txEl>
                                              <p:charRg st="1" end="1"/>
                                            </p:txEl>
                                          </p:spTgt>
                                        </p:tgtEl>
                                        <p:attrNameLst>
                                          <p:attrName>style.visibility</p:attrName>
                                        </p:attrNameLst>
                                      </p:cBhvr>
                                      <p:to>
                                        <p:strVal val="visible"/>
                                      </p:to>
                                    </p:set>
                                    <p:animEffect transition="in" filter="fade">
                                      <p:cBhvr>
                                        <p:cTn id="43" dur="250"/>
                                        <p:tgtEl>
                                          <p:spTgt spid="52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2_DataFest Title Slide">
  <p:cSld name="2_DataFest Title Slide">
    <p:bg>
      <p:bgPr>
        <a:solidFill>
          <a:srgbClr val="F2F5F9"/>
        </a:solidFill>
        <a:effectLst/>
      </p:bgPr>
    </p:bg>
    <p:spTree>
      <p:nvGrpSpPr>
        <p:cNvPr id="1" name="Shape 527"/>
        <p:cNvGrpSpPr/>
        <p:nvPr/>
      </p:nvGrpSpPr>
      <p:grpSpPr>
        <a:xfrm>
          <a:off x="0" y="0"/>
          <a:ext cx="0" cy="0"/>
          <a:chOff x="0" y="0"/>
          <a:chExt cx="0" cy="0"/>
        </a:xfrm>
      </p:grpSpPr>
      <p:sp>
        <p:nvSpPr>
          <p:cNvPr id="528" name="Google Shape;528;p202"/>
          <p:cNvSpPr txBox="1">
            <a:spLocks noGrp="1"/>
          </p:cNvSpPr>
          <p:nvPr>
            <p:ph type="body" idx="1"/>
          </p:nvPr>
        </p:nvSpPr>
        <p:spPr>
          <a:xfrm>
            <a:off x="695425" y="1122360"/>
            <a:ext cx="10801147" cy="196628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262626"/>
              </a:buClr>
              <a:buSzPts val="4200"/>
              <a:buNone/>
              <a:defRPr sz="4200" b="1">
                <a:solidFill>
                  <a:srgbClr val="26262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202"/>
          <p:cNvSpPr txBox="1">
            <a:spLocks noGrp="1"/>
          </p:cNvSpPr>
          <p:nvPr>
            <p:ph type="body" idx="2"/>
          </p:nvPr>
        </p:nvSpPr>
        <p:spPr>
          <a:xfrm>
            <a:off x="2240013" y="4398941"/>
            <a:ext cx="3972292" cy="1158943"/>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0"/>
              </a:spcBef>
              <a:spcAft>
                <a:spcPts val="0"/>
              </a:spcAft>
              <a:buClr>
                <a:schemeClr val="dk1"/>
              </a:buClr>
              <a:buSzPts val="1800"/>
              <a:buNone/>
              <a:defRPr sz="18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0" name="Google Shape;530;p202"/>
          <p:cNvPicPr preferRelativeResize="0"/>
          <p:nvPr/>
        </p:nvPicPr>
        <p:blipFill rotWithShape="1">
          <a:blip r:embed="rId2">
            <a:alphaModFix/>
          </a:blip>
          <a:srcRect/>
          <a:stretch/>
        </p:blipFill>
        <p:spPr>
          <a:xfrm>
            <a:off x="695426" y="5875151"/>
            <a:ext cx="1717271" cy="694863"/>
          </a:xfrm>
          <a:prstGeom prst="rect">
            <a:avLst/>
          </a:prstGeom>
          <a:noFill/>
          <a:ln>
            <a:noFill/>
          </a:ln>
        </p:spPr>
      </p:pic>
      <p:pic>
        <p:nvPicPr>
          <p:cNvPr id="531" name="Google Shape;531;p2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67289">
            <a:off x="6280071" y="3867320"/>
            <a:ext cx="5795427" cy="2312642"/>
          </a:xfrm>
          <a:prstGeom prst="rect">
            <a:avLst/>
          </a:prstGeom>
          <a:noFill/>
          <a:ln>
            <a:noFill/>
          </a:ln>
        </p:spPr>
      </p:pic>
      <p:sp>
        <p:nvSpPr>
          <p:cNvPr id="532" name="Google Shape;532;p202"/>
          <p:cNvSpPr txBox="1">
            <a:spLocks noGrp="1"/>
          </p:cNvSpPr>
          <p:nvPr>
            <p:ph type="title"/>
          </p:nvPr>
        </p:nvSpPr>
        <p:spPr>
          <a:xfrm>
            <a:off x="2240012" y="3827153"/>
            <a:ext cx="3972291" cy="50535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202"/>
          <p:cNvSpPr txBox="1"/>
          <p:nvPr/>
        </p:nvSpPr>
        <p:spPr>
          <a:xfrm>
            <a:off x="9779302" y="225295"/>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6463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2_DataFest Agenda">
  <p:cSld name="2_DataFest Agenda">
    <p:bg>
      <p:bgPr>
        <a:solidFill>
          <a:schemeClr val="lt2"/>
        </a:solidFill>
        <a:effectLst/>
      </p:bgPr>
    </p:bg>
    <p:spTree>
      <p:nvGrpSpPr>
        <p:cNvPr id="1" name="Shape 534"/>
        <p:cNvGrpSpPr/>
        <p:nvPr/>
      </p:nvGrpSpPr>
      <p:grpSpPr>
        <a:xfrm>
          <a:off x="0" y="0"/>
          <a:ext cx="0" cy="0"/>
          <a:chOff x="0" y="0"/>
          <a:chExt cx="0" cy="0"/>
        </a:xfrm>
      </p:grpSpPr>
      <p:sp>
        <p:nvSpPr>
          <p:cNvPr id="535" name="Google Shape;535;p203"/>
          <p:cNvSpPr txBox="1">
            <a:spLocks noGrp="1"/>
          </p:cNvSpPr>
          <p:nvPr>
            <p:ph type="body" idx="1"/>
          </p:nvPr>
        </p:nvSpPr>
        <p:spPr>
          <a:xfrm>
            <a:off x="739142" y="782445"/>
            <a:ext cx="7067231" cy="4674163"/>
          </a:xfrm>
          <a:prstGeom prst="rect">
            <a:avLst/>
          </a:prstGeom>
          <a:noFill/>
          <a:ln>
            <a:noFill/>
          </a:ln>
        </p:spPr>
        <p:txBody>
          <a:bodyPr spcFirstLastPara="1" wrap="square" lIns="91425" tIns="91425" rIns="91425" bIns="91425" anchor="t" anchorCtr="0">
            <a:normAutofit/>
          </a:bodyPr>
          <a:lstStyle>
            <a:lvl1pPr marL="457200" marR="0" lvl="0" indent="-411480" algn="l">
              <a:lnSpc>
                <a:spcPct val="150000"/>
              </a:lnSpc>
              <a:spcBef>
                <a:spcPts val="500"/>
              </a:spcBef>
              <a:spcAft>
                <a:spcPts val="0"/>
              </a:spcAft>
              <a:buClr>
                <a:srgbClr val="E7473F"/>
              </a:buClr>
              <a:buSzPts val="2880"/>
              <a:buFont typeface="Calibri"/>
              <a:buAutoNum type="arabicPeriod"/>
              <a:defRPr sz="2400" b="0" i="0" u="none" strike="noStrike" cap="none">
                <a:solidFill>
                  <a:schemeClr val="dk1"/>
                </a:solidFill>
                <a:latin typeface="Calibri"/>
                <a:ea typeface="Calibri"/>
                <a:cs typeface="Calibri"/>
                <a:sym typeface="Calibri"/>
              </a:defRPr>
            </a:lvl1pPr>
            <a:lvl2pPr marL="914400" marR="0" lvl="1" indent="-381000" algn="l">
              <a:lnSpc>
                <a:spcPct val="150000"/>
              </a:lnSpc>
              <a:spcBef>
                <a:spcPts val="500"/>
              </a:spcBef>
              <a:spcAft>
                <a:spcPts val="0"/>
              </a:spcAft>
              <a:buClr>
                <a:srgbClr val="E7473F"/>
              </a:buClr>
              <a:buSzPts val="2400"/>
              <a:buFont typeface="Calibri"/>
              <a:buAutoNum type="arabicPeriod" startAt="2"/>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1"/>
              </a:buClr>
              <a:buSzPts val="2000"/>
              <a:buFont typeface="Calibri"/>
              <a:buAutoNum type="arabicPeriod"/>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Calibri"/>
              <a:buAutoNum type="arabicPeriod"/>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6" name="Google Shape;536;p203"/>
          <p:cNvSpPr txBox="1"/>
          <p:nvPr/>
        </p:nvSpPr>
        <p:spPr>
          <a:xfrm>
            <a:off x="8052388" y="570395"/>
            <a:ext cx="3984428" cy="83099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262626"/>
                </a:solidFill>
                <a:latin typeface="Calibri"/>
                <a:ea typeface="Calibri"/>
                <a:cs typeface="Calibri"/>
                <a:sym typeface="Calibri"/>
              </a:rPr>
              <a:t>Agenda</a:t>
            </a:r>
            <a:endParaRPr sz="1400" b="0" i="0" u="none" strike="noStrike" cap="none">
              <a:solidFill>
                <a:srgbClr val="262626"/>
              </a:solidFill>
              <a:latin typeface="Arial"/>
              <a:ea typeface="Arial"/>
              <a:cs typeface="Arial"/>
              <a:sym typeface="Arial"/>
            </a:endParaRPr>
          </a:p>
        </p:txBody>
      </p:sp>
      <p:pic>
        <p:nvPicPr>
          <p:cNvPr id="537" name="Google Shape;537;p2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565121">
            <a:off x="7319083" y="3156976"/>
            <a:ext cx="5451036" cy="2175215"/>
          </a:xfrm>
          <a:prstGeom prst="rect">
            <a:avLst/>
          </a:prstGeom>
          <a:noFill/>
          <a:ln>
            <a:noFill/>
          </a:ln>
        </p:spPr>
      </p:pic>
      <p:pic>
        <p:nvPicPr>
          <p:cNvPr id="538" name="Google Shape;538;p203"/>
          <p:cNvPicPr preferRelativeResize="0"/>
          <p:nvPr/>
        </p:nvPicPr>
        <p:blipFill rotWithShape="1">
          <a:blip r:embed="rId3">
            <a:alphaModFix/>
          </a:blip>
          <a:srcRect/>
          <a:stretch/>
        </p:blipFill>
        <p:spPr>
          <a:xfrm>
            <a:off x="695426" y="5875151"/>
            <a:ext cx="1717271" cy="694863"/>
          </a:xfrm>
          <a:prstGeom prst="rect">
            <a:avLst/>
          </a:prstGeom>
          <a:noFill/>
          <a:ln>
            <a:noFill/>
          </a:ln>
        </p:spPr>
      </p:pic>
      <p:sp>
        <p:nvSpPr>
          <p:cNvPr id="539" name="Google Shape;539;p203"/>
          <p:cNvSpPr/>
          <p:nvPr/>
        </p:nvSpPr>
        <p:spPr>
          <a:xfrm>
            <a:off x="10650131" y="1401392"/>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37553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1000"/>
                                        <p:tgtEl>
                                          <p:spTgt spid="537"/>
                                        </p:tgtEl>
                                      </p:cBhvr>
                                    </p:animEffect>
                                  </p:childTnLst>
                                </p:cTn>
                              </p:par>
                              <p:par>
                                <p:cTn id="8" presetID="10" presetClass="entr" presetSubtype="0" fill="hold" nodeType="withEffect">
                                  <p:stCondLst>
                                    <p:cond delay="500"/>
                                  </p:stCondLst>
                                  <p:childTnLst>
                                    <p:set>
                                      <p:cBhvr>
                                        <p:cTn id="9" dur="1" fill="hold">
                                          <p:stCondLst>
                                            <p:cond delay="0"/>
                                          </p:stCondLst>
                                        </p:cTn>
                                        <p:tgtEl>
                                          <p:spTgt spid="539"/>
                                        </p:tgtEl>
                                        <p:attrNameLst>
                                          <p:attrName>style.visibility</p:attrName>
                                        </p:attrNameLst>
                                      </p:cBhvr>
                                      <p:to>
                                        <p:strVal val="visible"/>
                                      </p:to>
                                    </p:set>
                                    <p:animEffect transition="in" filter="fade">
                                      <p:cBhvr>
                                        <p:cTn id="10"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5_DataFest Title and Text ">
  <p:cSld name="5_DataFest Title and Text ">
    <p:bg>
      <p:bgPr>
        <a:solidFill>
          <a:schemeClr val="lt1"/>
        </a:solidFill>
        <a:effectLst/>
      </p:bgPr>
    </p:bg>
    <p:spTree>
      <p:nvGrpSpPr>
        <p:cNvPr id="1" name="Shape 540"/>
        <p:cNvGrpSpPr/>
        <p:nvPr/>
      </p:nvGrpSpPr>
      <p:grpSpPr>
        <a:xfrm>
          <a:off x="0" y="0"/>
          <a:ext cx="0" cy="0"/>
          <a:chOff x="0" y="0"/>
          <a:chExt cx="0" cy="0"/>
        </a:xfrm>
      </p:grpSpPr>
      <p:sp>
        <p:nvSpPr>
          <p:cNvPr id="541" name="Google Shape;541;p204"/>
          <p:cNvSpPr txBox="1">
            <a:spLocks noGrp="1"/>
          </p:cNvSpPr>
          <p:nvPr>
            <p:ph type="title"/>
          </p:nvPr>
        </p:nvSpPr>
        <p:spPr>
          <a:xfrm>
            <a:off x="662174" y="314035"/>
            <a:ext cx="10515600" cy="111958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2" name="Google Shape;542;p204"/>
          <p:cNvSpPr/>
          <p:nvPr/>
        </p:nvSpPr>
        <p:spPr>
          <a:xfrm>
            <a:off x="695426" y="156368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543" name="Google Shape;543;p204"/>
          <p:cNvSpPr txBox="1">
            <a:spLocks noGrp="1"/>
          </p:cNvSpPr>
          <p:nvPr>
            <p:ph type="body" idx="1"/>
          </p:nvPr>
        </p:nvSpPr>
        <p:spPr>
          <a:xfrm>
            <a:off x="695426" y="2099431"/>
            <a:ext cx="10515600" cy="3109912"/>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56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6_DataFest Title and Text ">
  <p:cSld name="6_DataFest Title and Text ">
    <p:bg>
      <p:bgPr>
        <a:solidFill>
          <a:schemeClr val="lt1"/>
        </a:solidFill>
        <a:effectLst/>
      </p:bgPr>
    </p:bg>
    <p:spTree>
      <p:nvGrpSpPr>
        <p:cNvPr id="1" name="Shape 544"/>
        <p:cNvGrpSpPr/>
        <p:nvPr/>
      </p:nvGrpSpPr>
      <p:grpSpPr>
        <a:xfrm>
          <a:off x="0" y="0"/>
          <a:ext cx="0" cy="0"/>
          <a:chOff x="0" y="0"/>
          <a:chExt cx="0" cy="0"/>
        </a:xfrm>
      </p:grpSpPr>
      <p:sp>
        <p:nvSpPr>
          <p:cNvPr id="545" name="Google Shape;545;p205"/>
          <p:cNvSpPr txBox="1">
            <a:spLocks noGrp="1"/>
          </p:cNvSpPr>
          <p:nvPr>
            <p:ph type="title"/>
          </p:nvPr>
        </p:nvSpPr>
        <p:spPr>
          <a:xfrm>
            <a:off x="662174" y="314035"/>
            <a:ext cx="10515600" cy="62899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6" name="Google Shape;546;p205"/>
          <p:cNvSpPr/>
          <p:nvPr/>
        </p:nvSpPr>
        <p:spPr>
          <a:xfrm>
            <a:off x="662174" y="103180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547" name="Google Shape;547;p205"/>
          <p:cNvSpPr txBox="1">
            <a:spLocks noGrp="1"/>
          </p:cNvSpPr>
          <p:nvPr>
            <p:ph type="body" idx="1"/>
          </p:nvPr>
        </p:nvSpPr>
        <p:spPr>
          <a:xfrm>
            <a:off x="695426" y="1316334"/>
            <a:ext cx="10515600" cy="433084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8" name="Google Shape;548;p2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5427" y="5994002"/>
            <a:ext cx="1197956" cy="320458"/>
          </a:xfrm>
          <a:prstGeom prst="rect">
            <a:avLst/>
          </a:prstGeom>
          <a:noFill/>
          <a:ln>
            <a:noFill/>
          </a:ln>
        </p:spPr>
      </p:pic>
    </p:spTree>
    <p:extLst>
      <p:ext uri="{BB962C8B-B14F-4D97-AF65-F5344CB8AC3E}">
        <p14:creationId xmlns:p14="http://schemas.microsoft.com/office/powerpoint/2010/main" val="38375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7_DataFest Title and Text ">
  <p:cSld name="7_DataFest Title and Text ">
    <p:bg>
      <p:bgPr>
        <a:solidFill>
          <a:schemeClr val="lt1"/>
        </a:solidFill>
        <a:effectLst/>
      </p:bgPr>
    </p:bg>
    <p:spTree>
      <p:nvGrpSpPr>
        <p:cNvPr id="1" name="Shape 549"/>
        <p:cNvGrpSpPr/>
        <p:nvPr/>
      </p:nvGrpSpPr>
      <p:grpSpPr>
        <a:xfrm>
          <a:off x="0" y="0"/>
          <a:ext cx="0" cy="0"/>
          <a:chOff x="0" y="0"/>
          <a:chExt cx="0" cy="0"/>
        </a:xfrm>
      </p:grpSpPr>
      <p:pic>
        <p:nvPicPr>
          <p:cNvPr id="550" name="Google Shape;550;p206"/>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551" name="Google Shape;551;p206"/>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extLst>
      <p:ext uri="{BB962C8B-B14F-4D97-AF65-F5344CB8AC3E}">
        <p14:creationId xmlns:p14="http://schemas.microsoft.com/office/powerpoint/2010/main" val="152696948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552"/>
        <p:cNvGrpSpPr/>
        <p:nvPr/>
      </p:nvGrpSpPr>
      <p:grpSpPr>
        <a:xfrm>
          <a:off x="0" y="0"/>
          <a:ext cx="0" cy="0"/>
          <a:chOff x="0" y="0"/>
          <a:chExt cx="0" cy="0"/>
        </a:xfrm>
      </p:grpSpPr>
      <p:sp>
        <p:nvSpPr>
          <p:cNvPr id="553" name="Google Shape;553;p207"/>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07"/>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07"/>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6" name="Google Shape;556;p207"/>
          <p:cNvPicPr preferRelativeResize="0"/>
          <p:nvPr/>
        </p:nvPicPr>
        <p:blipFill rotWithShape="1">
          <a:blip r:embed="rId2">
            <a:alphaModFix/>
          </a:blip>
          <a:srcRect/>
          <a:stretch/>
        </p:blipFill>
        <p:spPr>
          <a:xfrm>
            <a:off x="0" y="-1"/>
            <a:ext cx="12192000" cy="6858002"/>
          </a:xfrm>
          <a:prstGeom prst="rect">
            <a:avLst/>
          </a:prstGeom>
          <a:noFill/>
          <a:ln>
            <a:noFill/>
          </a:ln>
        </p:spPr>
      </p:pic>
      <p:sp>
        <p:nvSpPr>
          <p:cNvPr id="557" name="Google Shape;557;p207"/>
          <p:cNvSpPr/>
          <p:nvPr/>
        </p:nvSpPr>
        <p:spPr>
          <a:xfrm>
            <a:off x="453564" y="1003086"/>
            <a:ext cx="6038857" cy="5509625"/>
          </a:xfrm>
          <a:prstGeom prst="rect">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 name="Google Shape;558;p207"/>
          <p:cNvSpPr txBox="1">
            <a:spLocks noGrp="1"/>
          </p:cNvSpPr>
          <p:nvPr>
            <p:ph type="title"/>
          </p:nvPr>
        </p:nvSpPr>
        <p:spPr>
          <a:xfrm>
            <a:off x="79912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9" name="Google Shape;559;p207"/>
          <p:cNvSpPr txBox="1">
            <a:spLocks noGrp="1"/>
          </p:cNvSpPr>
          <p:nvPr>
            <p:ph type="body" idx="1"/>
          </p:nvPr>
        </p:nvSpPr>
        <p:spPr>
          <a:xfrm>
            <a:off x="79886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p207"/>
          <p:cNvSpPr txBox="1">
            <a:spLocks noGrp="1"/>
          </p:cNvSpPr>
          <p:nvPr>
            <p:ph type="body" idx="2"/>
          </p:nvPr>
        </p:nvSpPr>
        <p:spPr>
          <a:xfrm>
            <a:off x="79886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1" name="Google Shape;561;p207"/>
          <p:cNvSpPr/>
          <p:nvPr/>
        </p:nvSpPr>
        <p:spPr>
          <a:xfrm>
            <a:off x="79886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2" name="Google Shape;562;p207"/>
          <p:cNvPicPr preferRelativeResize="0"/>
          <p:nvPr/>
        </p:nvPicPr>
        <p:blipFill rotWithShape="1">
          <a:blip r:embed="rId3">
            <a:alphaModFix/>
          </a:blip>
          <a:srcRect/>
          <a:stretch/>
        </p:blipFill>
        <p:spPr>
          <a:xfrm>
            <a:off x="798565" y="5585935"/>
            <a:ext cx="1766241" cy="470523"/>
          </a:xfrm>
          <a:prstGeom prst="rect">
            <a:avLst/>
          </a:prstGeom>
          <a:noFill/>
          <a:ln>
            <a:noFill/>
          </a:ln>
        </p:spPr>
      </p:pic>
    </p:spTree>
    <p:extLst>
      <p:ext uri="{BB962C8B-B14F-4D97-AF65-F5344CB8AC3E}">
        <p14:creationId xmlns:p14="http://schemas.microsoft.com/office/powerpoint/2010/main" val="204964539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2_Title Slide 2">
  <p:cSld name="2_Title Slide 2">
    <p:spTree>
      <p:nvGrpSpPr>
        <p:cNvPr id="1" name="Shape 563"/>
        <p:cNvGrpSpPr/>
        <p:nvPr/>
      </p:nvGrpSpPr>
      <p:grpSpPr>
        <a:xfrm>
          <a:off x="0" y="0"/>
          <a:ext cx="0" cy="0"/>
          <a:chOff x="0" y="0"/>
          <a:chExt cx="0" cy="0"/>
        </a:xfrm>
      </p:grpSpPr>
      <p:pic>
        <p:nvPicPr>
          <p:cNvPr id="564" name="Google Shape;564;p208"/>
          <p:cNvPicPr preferRelativeResize="0"/>
          <p:nvPr/>
        </p:nvPicPr>
        <p:blipFill rotWithShape="1">
          <a:blip r:embed="rId2" cstate="email">
            <a:alphaModFix/>
            <a:extLst>
              <a:ext uri="{28A0092B-C50C-407E-A947-70E740481C1C}">
                <a14:useLocalDpi xmlns:a14="http://schemas.microsoft.com/office/drawing/2010/main"/>
              </a:ext>
            </a:extLst>
          </a:blip>
          <a:srcRect l="-1"/>
          <a:stretch/>
        </p:blipFill>
        <p:spPr>
          <a:xfrm>
            <a:off x="0" y="0"/>
            <a:ext cx="12192000" cy="6858000"/>
          </a:xfrm>
          <a:prstGeom prst="rect">
            <a:avLst/>
          </a:prstGeom>
          <a:noFill/>
          <a:ln>
            <a:noFill/>
          </a:ln>
        </p:spPr>
      </p:pic>
      <p:sp>
        <p:nvSpPr>
          <p:cNvPr id="565" name="Google Shape;565;p208"/>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08"/>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08"/>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08"/>
          <p:cNvSpPr/>
          <p:nvPr/>
        </p:nvSpPr>
        <p:spPr>
          <a:xfrm>
            <a:off x="368911"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9" name="Google Shape;569;p208"/>
          <p:cNvSpPr txBox="1">
            <a:spLocks noGrp="1"/>
          </p:cNvSpPr>
          <p:nvPr>
            <p:ph type="title"/>
          </p:nvPr>
        </p:nvSpPr>
        <p:spPr>
          <a:xfrm>
            <a:off x="708225"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0" name="Google Shape;570;p208"/>
          <p:cNvSpPr txBox="1">
            <a:spLocks noGrp="1"/>
          </p:cNvSpPr>
          <p:nvPr>
            <p:ph type="body" idx="1"/>
          </p:nvPr>
        </p:nvSpPr>
        <p:spPr>
          <a:xfrm>
            <a:off x="707961"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p208"/>
          <p:cNvSpPr txBox="1">
            <a:spLocks noGrp="1"/>
          </p:cNvSpPr>
          <p:nvPr>
            <p:ph type="body" idx="2"/>
          </p:nvPr>
        </p:nvSpPr>
        <p:spPr>
          <a:xfrm>
            <a:off x="707961"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2" name="Google Shape;572;p208"/>
          <p:cNvSpPr/>
          <p:nvPr/>
        </p:nvSpPr>
        <p:spPr>
          <a:xfrm>
            <a:off x="707961"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3" name="Google Shape;573;p2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314" y="5557523"/>
            <a:ext cx="1766241" cy="481702"/>
          </a:xfrm>
          <a:prstGeom prst="rect">
            <a:avLst/>
          </a:prstGeom>
          <a:noFill/>
          <a:ln>
            <a:noFill/>
          </a:ln>
        </p:spPr>
      </p:pic>
    </p:spTree>
    <p:extLst>
      <p:ext uri="{BB962C8B-B14F-4D97-AF65-F5344CB8AC3E}">
        <p14:creationId xmlns:p14="http://schemas.microsoft.com/office/powerpoint/2010/main" val="287429791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574"/>
        <p:cNvGrpSpPr/>
        <p:nvPr/>
      </p:nvGrpSpPr>
      <p:grpSpPr>
        <a:xfrm>
          <a:off x="0" y="0"/>
          <a:ext cx="0" cy="0"/>
          <a:chOff x="0" y="0"/>
          <a:chExt cx="0" cy="0"/>
        </a:xfrm>
      </p:grpSpPr>
      <p:pic>
        <p:nvPicPr>
          <p:cNvPr id="575" name="Google Shape;575;p209"/>
          <p:cNvPicPr preferRelativeResize="0"/>
          <p:nvPr/>
        </p:nvPicPr>
        <p:blipFill rotWithShape="1">
          <a:blip r:embed="rId2">
            <a:alphaModFix/>
          </a:blip>
          <a:srcRect/>
          <a:stretch/>
        </p:blipFill>
        <p:spPr>
          <a:xfrm>
            <a:off x="0" y="-1"/>
            <a:ext cx="12192000" cy="6883546"/>
          </a:xfrm>
          <a:prstGeom prst="rect">
            <a:avLst/>
          </a:prstGeom>
          <a:noFill/>
          <a:ln>
            <a:noFill/>
          </a:ln>
        </p:spPr>
      </p:pic>
      <p:sp>
        <p:nvSpPr>
          <p:cNvPr id="576" name="Google Shape;576;p20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0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0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09"/>
          <p:cNvSpPr/>
          <p:nvPr/>
        </p:nvSpPr>
        <p:spPr>
          <a:xfrm>
            <a:off x="5795585" y="993341"/>
            <a:ext cx="6038857" cy="5509625"/>
          </a:xfrm>
          <a:prstGeom prst="rect">
            <a:avLst/>
          </a:prstGeom>
          <a:solidFill>
            <a:srgbClr val="FFFFFF">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0" name="Google Shape;580;p209"/>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334C"/>
              </a:buClr>
              <a:buSzPts val="4400"/>
              <a:buFont typeface="Calibri"/>
              <a:buNone/>
              <a:defRPr sz="4400">
                <a:solidFill>
                  <a:srgbClr val="003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209"/>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209"/>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00334C"/>
              </a:buClr>
              <a:buSzPts val="1800"/>
              <a:buNone/>
              <a:defRPr sz="1800">
                <a:solidFill>
                  <a:srgbClr val="00334C"/>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3" name="Google Shape;583;p209"/>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4" name="Google Shape;584;p209"/>
          <p:cNvPicPr preferRelativeResize="0"/>
          <p:nvPr/>
        </p:nvPicPr>
        <p:blipFill rotWithShape="1">
          <a:blip r:embed="rId3">
            <a:alphaModFix/>
          </a:blip>
          <a:srcRect/>
          <a:stretch/>
        </p:blipFill>
        <p:spPr>
          <a:xfrm>
            <a:off x="6141244" y="5585880"/>
            <a:ext cx="1766241" cy="470523"/>
          </a:xfrm>
          <a:prstGeom prst="rect">
            <a:avLst/>
          </a:prstGeom>
          <a:noFill/>
          <a:ln>
            <a:noFill/>
          </a:ln>
        </p:spPr>
      </p:pic>
    </p:spTree>
    <p:extLst>
      <p:ext uri="{BB962C8B-B14F-4D97-AF65-F5344CB8AC3E}">
        <p14:creationId xmlns:p14="http://schemas.microsoft.com/office/powerpoint/2010/main" val="347610134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585"/>
        <p:cNvGrpSpPr/>
        <p:nvPr/>
      </p:nvGrpSpPr>
      <p:grpSpPr>
        <a:xfrm>
          <a:off x="0" y="0"/>
          <a:ext cx="0" cy="0"/>
          <a:chOff x="0" y="0"/>
          <a:chExt cx="0" cy="0"/>
        </a:xfrm>
      </p:grpSpPr>
      <p:pic>
        <p:nvPicPr>
          <p:cNvPr id="586" name="Google Shape;586;p2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7" name="Google Shape;587;p210"/>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210"/>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10"/>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10"/>
          <p:cNvSpPr/>
          <p:nvPr/>
        </p:nvSpPr>
        <p:spPr>
          <a:xfrm>
            <a:off x="5749227"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1" name="Google Shape;591;p210"/>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2" name="Google Shape;592;p210"/>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3" name="Google Shape;593;p210"/>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4" name="Google Shape;594;p2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8277" y="5566644"/>
            <a:ext cx="1766241" cy="481702"/>
          </a:xfrm>
          <a:prstGeom prst="rect">
            <a:avLst/>
          </a:prstGeom>
          <a:noFill/>
          <a:ln>
            <a:noFill/>
          </a:ln>
        </p:spPr>
      </p:pic>
      <p:sp>
        <p:nvSpPr>
          <p:cNvPr id="595" name="Google Shape;595;p210"/>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46598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Just Title no Subtitle">
  <p:cSld name="1_Just Title no Subtitle">
    <p:spTree>
      <p:nvGrpSpPr>
        <p:cNvPr id="1" name="Shape 424"/>
        <p:cNvGrpSpPr/>
        <p:nvPr/>
      </p:nvGrpSpPr>
      <p:grpSpPr>
        <a:xfrm>
          <a:off x="0" y="0"/>
          <a:ext cx="0" cy="0"/>
          <a:chOff x="0" y="0"/>
          <a:chExt cx="0" cy="0"/>
        </a:xfrm>
      </p:grpSpPr>
      <p:pic>
        <p:nvPicPr>
          <p:cNvPr id="425" name="Google Shape;425;p1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26" name="Google Shape;426;p1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27" name="Google Shape;427;p19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28" name="Google Shape;428;p192"/>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9" name="Google Shape;429;p19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19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596"/>
        <p:cNvGrpSpPr/>
        <p:nvPr/>
      </p:nvGrpSpPr>
      <p:grpSpPr>
        <a:xfrm>
          <a:off x="0" y="0"/>
          <a:ext cx="0" cy="0"/>
          <a:chOff x="0" y="0"/>
          <a:chExt cx="0" cy="0"/>
        </a:xfrm>
      </p:grpSpPr>
      <p:pic>
        <p:nvPicPr>
          <p:cNvPr id="597" name="Google Shape;597;p211"/>
          <p:cNvPicPr preferRelativeResize="0"/>
          <p:nvPr/>
        </p:nvPicPr>
        <p:blipFill rotWithShape="1">
          <a:blip r:embed="rId2">
            <a:alphaModFix/>
          </a:blip>
          <a:srcRect/>
          <a:stretch/>
        </p:blipFill>
        <p:spPr>
          <a:xfrm flipH="1">
            <a:off x="-7722" y="1"/>
            <a:ext cx="12192000" cy="6858000"/>
          </a:xfrm>
          <a:prstGeom prst="rect">
            <a:avLst/>
          </a:prstGeom>
          <a:noFill/>
          <a:ln>
            <a:noFill/>
          </a:ln>
        </p:spPr>
      </p:pic>
      <p:sp>
        <p:nvSpPr>
          <p:cNvPr id="598" name="Google Shape;598;p211"/>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211"/>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211"/>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211"/>
          <p:cNvSpPr/>
          <p:nvPr/>
        </p:nvSpPr>
        <p:spPr>
          <a:xfrm>
            <a:off x="5749227" y="979694"/>
            <a:ext cx="6038857" cy="550962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2" name="Google Shape;602;p211"/>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3" name="Google Shape;603;p211"/>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211"/>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211"/>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6" name="Google Shape;606;p211"/>
          <p:cNvPicPr preferRelativeResize="0"/>
          <p:nvPr/>
        </p:nvPicPr>
        <p:blipFill rotWithShape="1">
          <a:blip r:embed="rId3">
            <a:alphaModFix/>
          </a:blip>
          <a:srcRect/>
          <a:stretch/>
        </p:blipFill>
        <p:spPr>
          <a:xfrm>
            <a:off x="6088276" y="5599878"/>
            <a:ext cx="1766241" cy="470523"/>
          </a:xfrm>
          <a:prstGeom prst="rect">
            <a:avLst/>
          </a:prstGeom>
          <a:noFill/>
          <a:ln>
            <a:noFill/>
          </a:ln>
        </p:spPr>
      </p:pic>
    </p:spTree>
    <p:extLst>
      <p:ext uri="{BB962C8B-B14F-4D97-AF65-F5344CB8AC3E}">
        <p14:creationId xmlns:p14="http://schemas.microsoft.com/office/powerpoint/2010/main" val="89641411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607"/>
        <p:cNvGrpSpPr/>
        <p:nvPr/>
      </p:nvGrpSpPr>
      <p:grpSpPr>
        <a:xfrm>
          <a:off x="0" y="0"/>
          <a:ext cx="0" cy="0"/>
          <a:chOff x="0" y="0"/>
          <a:chExt cx="0" cy="0"/>
        </a:xfrm>
      </p:grpSpPr>
      <p:sp>
        <p:nvSpPr>
          <p:cNvPr id="608" name="Google Shape;608;p212"/>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212"/>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212"/>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212"/>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2" name="Google Shape;612;p212"/>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3" name="Google Shape;613;p212"/>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4" name="Google Shape;614;p212"/>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5" name="Google Shape;615;p212"/>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616" name="Google Shape;616;p212"/>
          <p:cNvPicPr preferRelativeResize="0"/>
          <p:nvPr/>
        </p:nvPicPr>
        <p:blipFill rotWithShape="1">
          <a:blip r:embed="rId3">
            <a:alphaModFix/>
          </a:blip>
          <a:srcRect/>
          <a:stretch/>
        </p:blipFill>
        <p:spPr>
          <a:xfrm>
            <a:off x="0" y="0"/>
            <a:ext cx="6326304" cy="6858000"/>
          </a:xfrm>
          <a:prstGeom prst="rect">
            <a:avLst/>
          </a:prstGeom>
          <a:noFill/>
          <a:ln>
            <a:noFill/>
          </a:ln>
        </p:spPr>
      </p:pic>
    </p:spTree>
    <p:extLst>
      <p:ext uri="{BB962C8B-B14F-4D97-AF65-F5344CB8AC3E}">
        <p14:creationId xmlns:p14="http://schemas.microsoft.com/office/powerpoint/2010/main" val="216531492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Title Slide 7">
  <p:cSld name="Title Slide 7">
    <p:spTree>
      <p:nvGrpSpPr>
        <p:cNvPr id="1" name="Shape 617"/>
        <p:cNvGrpSpPr/>
        <p:nvPr/>
      </p:nvGrpSpPr>
      <p:grpSpPr>
        <a:xfrm>
          <a:off x="0" y="0"/>
          <a:ext cx="0" cy="0"/>
          <a:chOff x="0" y="0"/>
          <a:chExt cx="0" cy="0"/>
        </a:xfrm>
      </p:grpSpPr>
      <p:sp>
        <p:nvSpPr>
          <p:cNvPr id="618" name="Google Shape;618;p213"/>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213"/>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213"/>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213"/>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2" name="Google Shape;622;p213"/>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3" name="Google Shape;623;p213"/>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4" name="Google Shape;624;p213"/>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5" name="Google Shape;625;p213"/>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626" name="Google Shape;626;p213"/>
          <p:cNvPicPr preferRelativeResize="0"/>
          <p:nvPr/>
        </p:nvPicPr>
        <p:blipFill rotWithShape="1">
          <a:blip r:embed="rId3">
            <a:alphaModFix/>
          </a:blip>
          <a:srcRect/>
          <a:stretch/>
        </p:blipFill>
        <p:spPr>
          <a:xfrm>
            <a:off x="-32026" y="0"/>
            <a:ext cx="6319568" cy="6856946"/>
          </a:xfrm>
          <a:prstGeom prst="rect">
            <a:avLst/>
          </a:prstGeom>
          <a:noFill/>
          <a:ln>
            <a:noFill/>
          </a:ln>
        </p:spPr>
      </p:pic>
    </p:spTree>
    <p:extLst>
      <p:ext uri="{BB962C8B-B14F-4D97-AF65-F5344CB8AC3E}">
        <p14:creationId xmlns:p14="http://schemas.microsoft.com/office/powerpoint/2010/main" val="415894908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1_Agenda ">
  <p:cSld name="1_Agenda ">
    <p:spTree>
      <p:nvGrpSpPr>
        <p:cNvPr id="1" name="Shape 627"/>
        <p:cNvGrpSpPr/>
        <p:nvPr/>
      </p:nvGrpSpPr>
      <p:grpSpPr>
        <a:xfrm>
          <a:off x="0" y="0"/>
          <a:ext cx="0" cy="0"/>
          <a:chOff x="0" y="0"/>
          <a:chExt cx="0" cy="0"/>
        </a:xfrm>
      </p:grpSpPr>
      <p:sp>
        <p:nvSpPr>
          <p:cNvPr id="628" name="Google Shape;628;p214"/>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9" name="Google Shape;629;p214"/>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630" name="Google Shape;630;p214"/>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631" name="Google Shape;631;p2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632" name="Google Shape;632;p2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extLst>
      <p:ext uri="{BB962C8B-B14F-4D97-AF65-F5344CB8AC3E}">
        <p14:creationId xmlns:p14="http://schemas.microsoft.com/office/powerpoint/2010/main" val="42696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1_Speakers">
  <p:cSld name="1_Speakers">
    <p:spTree>
      <p:nvGrpSpPr>
        <p:cNvPr id="1" name="Shape 633"/>
        <p:cNvGrpSpPr/>
        <p:nvPr/>
      </p:nvGrpSpPr>
      <p:grpSpPr>
        <a:xfrm>
          <a:off x="0" y="0"/>
          <a:ext cx="0" cy="0"/>
          <a:chOff x="0" y="0"/>
          <a:chExt cx="0" cy="0"/>
        </a:xfrm>
      </p:grpSpPr>
      <p:sp>
        <p:nvSpPr>
          <p:cNvPr id="634" name="Google Shape;634;p215"/>
          <p:cNvSpPr>
            <a:spLocks noGrp="1"/>
          </p:cNvSpPr>
          <p:nvPr>
            <p:ph type="pic" idx="2"/>
          </p:nvPr>
        </p:nvSpPr>
        <p:spPr>
          <a:xfrm>
            <a:off x="1013797"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5" name="Google Shape;635;p215"/>
          <p:cNvSpPr>
            <a:spLocks noGrp="1"/>
          </p:cNvSpPr>
          <p:nvPr>
            <p:ph type="pic" idx="3"/>
          </p:nvPr>
        </p:nvSpPr>
        <p:spPr>
          <a:xfrm>
            <a:off x="3842895" y="2367280"/>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215"/>
          <p:cNvSpPr>
            <a:spLocks noGrp="1"/>
          </p:cNvSpPr>
          <p:nvPr>
            <p:ph type="pic" idx="4"/>
          </p:nvPr>
        </p:nvSpPr>
        <p:spPr>
          <a:xfrm>
            <a:off x="6671994"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215"/>
          <p:cNvSpPr txBox="1">
            <a:spLocks noGrp="1"/>
          </p:cNvSpPr>
          <p:nvPr>
            <p:ph type="body" idx="1"/>
          </p:nvPr>
        </p:nvSpPr>
        <p:spPr>
          <a:xfrm>
            <a:off x="55719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8" name="Google Shape;638;p215"/>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9" name="Google Shape;639;p215"/>
          <p:cNvSpPr txBox="1">
            <a:spLocks noGrp="1"/>
          </p:cNvSpPr>
          <p:nvPr>
            <p:ph type="body" idx="5"/>
          </p:nvPr>
        </p:nvSpPr>
        <p:spPr>
          <a:xfrm>
            <a:off x="55719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0" name="Google Shape;640;p215"/>
          <p:cNvSpPr txBox="1">
            <a:spLocks noGrp="1"/>
          </p:cNvSpPr>
          <p:nvPr>
            <p:ph type="body" idx="6"/>
          </p:nvPr>
        </p:nvSpPr>
        <p:spPr>
          <a:xfrm>
            <a:off x="341954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1" name="Google Shape;641;p215"/>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2" name="Google Shape;642;p215"/>
          <p:cNvSpPr txBox="1">
            <a:spLocks noGrp="1"/>
          </p:cNvSpPr>
          <p:nvPr>
            <p:ph type="body" idx="7"/>
          </p:nvPr>
        </p:nvSpPr>
        <p:spPr>
          <a:xfrm>
            <a:off x="341954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3" name="Google Shape;643;p215"/>
          <p:cNvSpPr txBox="1">
            <a:spLocks noGrp="1"/>
          </p:cNvSpPr>
          <p:nvPr>
            <p:ph type="body" idx="8"/>
          </p:nvPr>
        </p:nvSpPr>
        <p:spPr>
          <a:xfrm>
            <a:off x="6281890"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4" name="Google Shape;644;p215"/>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5" name="Google Shape;645;p215"/>
          <p:cNvSpPr txBox="1">
            <a:spLocks noGrp="1"/>
          </p:cNvSpPr>
          <p:nvPr>
            <p:ph type="body" idx="9"/>
          </p:nvPr>
        </p:nvSpPr>
        <p:spPr>
          <a:xfrm>
            <a:off x="6281890"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p215"/>
          <p:cNvSpPr>
            <a:spLocks noGrp="1"/>
          </p:cNvSpPr>
          <p:nvPr>
            <p:ph type="pic" idx="13"/>
          </p:nvPr>
        </p:nvSpPr>
        <p:spPr>
          <a:xfrm>
            <a:off x="9535563"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215"/>
          <p:cNvSpPr txBox="1">
            <a:spLocks noGrp="1"/>
          </p:cNvSpPr>
          <p:nvPr>
            <p:ph type="body" idx="14"/>
          </p:nvPr>
        </p:nvSpPr>
        <p:spPr>
          <a:xfrm>
            <a:off x="9145459"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8" name="Google Shape;648;p215"/>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9" name="Google Shape;649;p215"/>
          <p:cNvSpPr txBox="1">
            <a:spLocks noGrp="1"/>
          </p:cNvSpPr>
          <p:nvPr>
            <p:ph type="body" idx="15"/>
          </p:nvPr>
        </p:nvSpPr>
        <p:spPr>
          <a:xfrm>
            <a:off x="9145459"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0" name="Google Shape;650;p215"/>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1" name="Google Shape;651;p215"/>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2" name="Google Shape;652;p215"/>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3" name="Google Shape;653;p215"/>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4" name="Google Shape;654;p215"/>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5" name="Google Shape;655;p215"/>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extLst>
      <p:ext uri="{BB962C8B-B14F-4D97-AF65-F5344CB8AC3E}">
        <p14:creationId xmlns:p14="http://schemas.microsoft.com/office/powerpoint/2010/main" val="290192954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3_Subsection Title">
  <p:cSld name="3_Subsection Title">
    <p:bg>
      <p:bgPr>
        <a:solidFill>
          <a:srgbClr val="EFEFEF"/>
        </a:solidFill>
        <a:effectLst/>
      </p:bgPr>
    </p:bg>
    <p:spTree>
      <p:nvGrpSpPr>
        <p:cNvPr id="1" name="Shape 656"/>
        <p:cNvGrpSpPr/>
        <p:nvPr/>
      </p:nvGrpSpPr>
      <p:grpSpPr>
        <a:xfrm>
          <a:off x="0" y="0"/>
          <a:ext cx="0" cy="0"/>
          <a:chOff x="0" y="0"/>
          <a:chExt cx="0" cy="0"/>
        </a:xfrm>
      </p:grpSpPr>
      <p:pic>
        <p:nvPicPr>
          <p:cNvPr id="657" name="Google Shape;657;p2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658" name="Google Shape;658;p216"/>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9" name="Google Shape;659;p216"/>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660" name="Google Shape;660;p216"/>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60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500"/>
                                        <p:tgtEl>
                                          <p:spTgt spid="657"/>
                                        </p:tgtEl>
                                      </p:cBhvr>
                                    </p:animEffect>
                                  </p:childTnLst>
                                </p:cTn>
                              </p:par>
                              <p:par>
                                <p:cTn id="8" presetID="10" presetClass="entr" presetSubtype="0" fill="hold" nodeType="withEffect">
                                  <p:stCondLst>
                                    <p:cond delay="0"/>
                                  </p:stCondLst>
                                  <p:childTnLst>
                                    <p:set>
                                      <p:cBhvr>
                                        <p:cTn id="9" dur="1" fill="hold">
                                          <p:stCondLst>
                                            <p:cond delay="0"/>
                                          </p:stCondLst>
                                        </p:cTn>
                                        <p:tgtEl>
                                          <p:spTgt spid="659"/>
                                        </p:tgtEl>
                                        <p:attrNameLst>
                                          <p:attrName>style.visibility</p:attrName>
                                        </p:attrNameLst>
                                      </p:cBhvr>
                                      <p:to>
                                        <p:strVal val="visible"/>
                                      </p:to>
                                    </p:set>
                                    <p:animEffect transition="in" filter="fade">
                                      <p:cBhvr>
                                        <p:cTn id="10" dur="250"/>
                                        <p:tgtEl>
                                          <p:spTgt spid="6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60">
                                            <p:txEl>
                                              <p:pRg st="0" end="0"/>
                                            </p:txEl>
                                          </p:spTgt>
                                        </p:tgtEl>
                                        <p:attrNameLst>
                                          <p:attrName>style.visibility</p:attrName>
                                        </p:attrNameLst>
                                      </p:cBhvr>
                                      <p:to>
                                        <p:strVal val="visible"/>
                                      </p:to>
                                    </p:set>
                                    <p:animEffect transition="in" filter="fade">
                                      <p:cBhvr>
                                        <p:cTn id="14" dur="250"/>
                                        <p:tgtEl>
                                          <p:spTgt spid="660">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660">
                                            <p:txEl>
                                              <p:charRg st="1" end="1"/>
                                            </p:txEl>
                                          </p:spTgt>
                                        </p:tgtEl>
                                        <p:attrNameLst>
                                          <p:attrName>style.visibility</p:attrName>
                                        </p:attrNameLst>
                                      </p:cBhvr>
                                      <p:to>
                                        <p:strVal val="visible"/>
                                      </p:to>
                                    </p:set>
                                    <p:animEffect transition="in" filter="fade">
                                      <p:cBhvr>
                                        <p:cTn id="18" dur="250"/>
                                        <p:tgtEl>
                                          <p:spTgt spid="660">
                                            <p:txEl>
                                              <p:char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60">
                                            <p:txEl>
                                              <p:charRg st="1" end="1"/>
                                            </p:txEl>
                                          </p:spTgt>
                                        </p:tgtEl>
                                        <p:attrNameLst>
                                          <p:attrName>style.visibility</p:attrName>
                                        </p:attrNameLst>
                                      </p:cBhvr>
                                      <p:to>
                                        <p:strVal val="visible"/>
                                      </p:to>
                                    </p:set>
                                    <p:animEffect transition="in" filter="fade">
                                      <p:cBhvr>
                                        <p:cTn id="22" dur="250"/>
                                        <p:tgtEl>
                                          <p:spTgt spid="660">
                                            <p:txEl>
                                              <p:charRg st="1" end="1"/>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660">
                                            <p:txEl>
                                              <p:charRg st="1" end="1"/>
                                            </p:txEl>
                                          </p:spTgt>
                                        </p:tgtEl>
                                        <p:attrNameLst>
                                          <p:attrName>style.visibility</p:attrName>
                                        </p:attrNameLst>
                                      </p:cBhvr>
                                      <p:to>
                                        <p:strVal val="visible"/>
                                      </p:to>
                                    </p:set>
                                    <p:animEffect transition="in" filter="fade">
                                      <p:cBhvr>
                                        <p:cTn id="26" dur="250"/>
                                        <p:tgtEl>
                                          <p:spTgt spid="660">
                                            <p:txEl>
                                              <p:charRg st="1" end="1"/>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660">
                                            <p:txEl>
                                              <p:charRg st="1" end="1"/>
                                            </p:txEl>
                                          </p:spTgt>
                                        </p:tgtEl>
                                        <p:attrNameLst>
                                          <p:attrName>style.visibility</p:attrName>
                                        </p:attrNameLst>
                                      </p:cBhvr>
                                      <p:to>
                                        <p:strVal val="visible"/>
                                      </p:to>
                                    </p:set>
                                    <p:animEffect transition="in" filter="fade">
                                      <p:cBhvr>
                                        <p:cTn id="30" dur="250"/>
                                        <p:tgtEl>
                                          <p:spTgt spid="660">
                                            <p:txEl>
                                              <p:charRg st="1" end="1"/>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660">
                                            <p:txEl>
                                              <p:charRg st="1" end="1"/>
                                            </p:txEl>
                                          </p:spTgt>
                                        </p:tgtEl>
                                        <p:attrNameLst>
                                          <p:attrName>style.visibility</p:attrName>
                                        </p:attrNameLst>
                                      </p:cBhvr>
                                      <p:to>
                                        <p:strVal val="visible"/>
                                      </p:to>
                                    </p:set>
                                    <p:animEffect transition="in" filter="fade">
                                      <p:cBhvr>
                                        <p:cTn id="34" dur="250"/>
                                        <p:tgtEl>
                                          <p:spTgt spid="660">
                                            <p:txEl>
                                              <p:charRg st="1" end="1"/>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660">
                                            <p:txEl>
                                              <p:charRg st="1" end="1"/>
                                            </p:txEl>
                                          </p:spTgt>
                                        </p:tgtEl>
                                        <p:attrNameLst>
                                          <p:attrName>style.visibility</p:attrName>
                                        </p:attrNameLst>
                                      </p:cBhvr>
                                      <p:to>
                                        <p:strVal val="visible"/>
                                      </p:to>
                                    </p:set>
                                    <p:animEffect transition="in" filter="fade">
                                      <p:cBhvr>
                                        <p:cTn id="38" dur="250"/>
                                        <p:tgtEl>
                                          <p:spTgt spid="660">
                                            <p:txEl>
                                              <p:charRg st="1" end="1"/>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660">
                                            <p:txEl>
                                              <p:charRg st="1" end="1"/>
                                            </p:txEl>
                                          </p:spTgt>
                                        </p:tgtEl>
                                        <p:attrNameLst>
                                          <p:attrName>style.visibility</p:attrName>
                                        </p:attrNameLst>
                                      </p:cBhvr>
                                      <p:to>
                                        <p:strVal val="visible"/>
                                      </p:to>
                                    </p:set>
                                    <p:animEffect transition="in" filter="fade">
                                      <p:cBhvr>
                                        <p:cTn id="42" dur="250"/>
                                        <p:tgtEl>
                                          <p:spTgt spid="660">
                                            <p:txEl>
                                              <p:charRg st="1" end="1"/>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660">
                                            <p:txEl>
                                              <p:charRg st="1" end="1"/>
                                            </p:txEl>
                                          </p:spTgt>
                                        </p:tgtEl>
                                        <p:attrNameLst>
                                          <p:attrName>style.visibility</p:attrName>
                                        </p:attrNameLst>
                                      </p:cBhvr>
                                      <p:to>
                                        <p:strVal val="visible"/>
                                      </p:to>
                                    </p:set>
                                    <p:animEffect transition="in" filter="fade">
                                      <p:cBhvr>
                                        <p:cTn id="46" dur="250"/>
                                        <p:tgtEl>
                                          <p:spTgt spid="660">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4_Title and Placeholders">
  <p:cSld name="4_Title and Placeholders">
    <p:spTree>
      <p:nvGrpSpPr>
        <p:cNvPr id="1" name="Shape 661"/>
        <p:cNvGrpSpPr/>
        <p:nvPr/>
      </p:nvGrpSpPr>
      <p:grpSpPr>
        <a:xfrm>
          <a:off x="0" y="0"/>
          <a:ext cx="0" cy="0"/>
          <a:chOff x="0" y="0"/>
          <a:chExt cx="0" cy="0"/>
        </a:xfrm>
      </p:grpSpPr>
      <p:sp>
        <p:nvSpPr>
          <p:cNvPr id="662" name="Google Shape;662;p217"/>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3" name="Google Shape;663;p217"/>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4" name="Google Shape;664;p2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665" name="Google Shape;665;p217"/>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66" name="Google Shape;666;p21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667" name="Google Shape;667;p21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68" name="Google Shape;668;p217"/>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83756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3_Two Columns">
  <p:cSld name="3_Two Columns">
    <p:spTree>
      <p:nvGrpSpPr>
        <p:cNvPr id="1" name="Shape 669"/>
        <p:cNvGrpSpPr/>
        <p:nvPr/>
      </p:nvGrpSpPr>
      <p:grpSpPr>
        <a:xfrm>
          <a:off x="0" y="0"/>
          <a:ext cx="0" cy="0"/>
          <a:chOff x="0" y="0"/>
          <a:chExt cx="0" cy="0"/>
        </a:xfrm>
      </p:grpSpPr>
      <p:sp>
        <p:nvSpPr>
          <p:cNvPr id="670" name="Google Shape;670;p218"/>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1" name="Google Shape;671;p218"/>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2" name="Google Shape;672;p2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673" name="Google Shape;673;p2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674" name="Google Shape;674;p21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75" name="Google Shape;675;p218"/>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6" name="Google Shape;676;p21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7" name="Google Shape;677;p21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8" name="Google Shape;678;p21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335323599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3_Case Study">
  <p:cSld name="3_Case Study">
    <p:spTree>
      <p:nvGrpSpPr>
        <p:cNvPr id="1" name="Shape 679"/>
        <p:cNvGrpSpPr/>
        <p:nvPr/>
      </p:nvGrpSpPr>
      <p:grpSpPr>
        <a:xfrm>
          <a:off x="0" y="0"/>
          <a:ext cx="0" cy="0"/>
          <a:chOff x="0" y="0"/>
          <a:chExt cx="0" cy="0"/>
        </a:xfrm>
      </p:grpSpPr>
      <p:sp>
        <p:nvSpPr>
          <p:cNvPr id="680" name="Google Shape;680;p219"/>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1" name="Google Shape;681;p219"/>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219"/>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219"/>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684" name="Google Shape;684;p219"/>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5" name="Google Shape;685;p219"/>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6" name="Google Shape;686;p219"/>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87" name="Google Shape;687;p219"/>
          <p:cNvGrpSpPr/>
          <p:nvPr/>
        </p:nvGrpSpPr>
        <p:grpSpPr>
          <a:xfrm>
            <a:off x="704850" y="2681770"/>
            <a:ext cx="10810875" cy="45744"/>
            <a:chOff x="704850" y="2681770"/>
            <a:chExt cx="10915647" cy="46287"/>
          </a:xfrm>
        </p:grpSpPr>
        <p:sp>
          <p:nvSpPr>
            <p:cNvPr id="688" name="Google Shape;688;p219"/>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219"/>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219"/>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1" name="Google Shape;691;p219"/>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692" name="Google Shape;692;p219"/>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693" name="Google Shape;693;p219"/>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4" name="Google Shape;694;p219"/>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219"/>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696" name="Google Shape;696;p2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697" name="Google Shape;697;p21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98" name="Google Shape;698;p219"/>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99" name="Google Shape;699;p21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155386306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3_No Image Quote">
  <p:cSld name="3_No Image Quote">
    <p:bg>
      <p:bgPr>
        <a:solidFill>
          <a:schemeClr val="accent1"/>
        </a:solidFill>
        <a:effectLst/>
      </p:bgPr>
    </p:bg>
    <p:spTree>
      <p:nvGrpSpPr>
        <p:cNvPr id="1" name="Shape 700"/>
        <p:cNvGrpSpPr/>
        <p:nvPr/>
      </p:nvGrpSpPr>
      <p:grpSpPr>
        <a:xfrm>
          <a:off x="0" y="0"/>
          <a:ext cx="0" cy="0"/>
          <a:chOff x="0" y="0"/>
          <a:chExt cx="0" cy="0"/>
        </a:xfrm>
      </p:grpSpPr>
      <p:cxnSp>
        <p:nvCxnSpPr>
          <p:cNvPr id="701" name="Google Shape;701;p220"/>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702" name="Google Shape;702;p220"/>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703" name="Google Shape;703;p220"/>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704" name="Google Shape;704;p220"/>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5" name="Google Shape;705;p220"/>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6" name="Google Shape;706;p2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707" name="Google Shape;707;p220"/>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708" name="Google Shape;708;p2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709" name="Google Shape;709;p22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5175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1"/>
                                        </p:tgtEl>
                                        <p:attrNameLst>
                                          <p:attrName>style.visibility</p:attrName>
                                        </p:attrNameLst>
                                      </p:cBhvr>
                                      <p:to>
                                        <p:strVal val="visible"/>
                                      </p:to>
                                    </p:set>
                                    <p:animEffect transition="in" filter="fade">
                                      <p:cBhvr>
                                        <p:cTn id="7" dur="1000"/>
                                        <p:tgtEl>
                                          <p:spTgt spid="701"/>
                                        </p:tgtEl>
                                      </p:cBhvr>
                                    </p:animEffect>
                                  </p:childTnLst>
                                </p:cTn>
                              </p:par>
                              <p:par>
                                <p:cTn id="8" presetID="10" presetClass="entr" presetSubtype="0" fill="hold" nodeType="withEffect">
                                  <p:stCondLst>
                                    <p:cond delay="0"/>
                                  </p:stCondLst>
                                  <p:childTnLst>
                                    <p:set>
                                      <p:cBhvr>
                                        <p:cTn id="9" dur="1" fill="hold">
                                          <p:stCondLst>
                                            <p:cond delay="0"/>
                                          </p:stCondLst>
                                        </p:cTn>
                                        <p:tgtEl>
                                          <p:spTgt spid="703"/>
                                        </p:tgtEl>
                                        <p:attrNameLst>
                                          <p:attrName>style.visibility</p:attrName>
                                        </p:attrNameLst>
                                      </p:cBhvr>
                                      <p:to>
                                        <p:strVal val="visible"/>
                                      </p:to>
                                    </p:set>
                                    <p:animEffect transition="in" filter="fade">
                                      <p:cBhvr>
                                        <p:cTn id="10" dur="1000"/>
                                        <p:tgtEl>
                                          <p:spTgt spid="70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05">
                                            <p:txEl>
                                              <p:pRg st="0" end="0"/>
                                            </p:txEl>
                                          </p:spTgt>
                                        </p:tgtEl>
                                        <p:attrNameLst>
                                          <p:attrName>style.visibility</p:attrName>
                                        </p:attrNameLst>
                                      </p:cBhvr>
                                      <p:to>
                                        <p:strVal val="visible"/>
                                      </p:to>
                                    </p:set>
                                    <p:animEffect transition="in" filter="fade">
                                      <p:cBhvr>
                                        <p:cTn id="14" dur="500"/>
                                        <p:tgtEl>
                                          <p:spTgt spid="705">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705">
                                            <p:txEl>
                                              <p:charRg st="1" end="1"/>
                                            </p:txEl>
                                          </p:spTgt>
                                        </p:tgtEl>
                                        <p:attrNameLst>
                                          <p:attrName>style.visibility</p:attrName>
                                        </p:attrNameLst>
                                      </p:cBhvr>
                                      <p:to>
                                        <p:strVal val="visible"/>
                                      </p:to>
                                    </p:set>
                                    <p:animEffect transition="in" filter="fade">
                                      <p:cBhvr>
                                        <p:cTn id="18" dur="500"/>
                                        <p:tgtEl>
                                          <p:spTgt spid="705">
                                            <p:txEl>
                                              <p:char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05">
                                            <p:txEl>
                                              <p:charRg st="1" end="1"/>
                                            </p:txEl>
                                          </p:spTgt>
                                        </p:tgtEl>
                                        <p:attrNameLst>
                                          <p:attrName>style.visibility</p:attrName>
                                        </p:attrNameLst>
                                      </p:cBhvr>
                                      <p:to>
                                        <p:strVal val="visible"/>
                                      </p:to>
                                    </p:set>
                                    <p:animEffect transition="in" filter="fade">
                                      <p:cBhvr>
                                        <p:cTn id="22" dur="500"/>
                                        <p:tgtEl>
                                          <p:spTgt spid="705">
                                            <p:txEl>
                                              <p:charRg st="1" end="1"/>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05">
                                            <p:txEl>
                                              <p:charRg st="1" end="1"/>
                                            </p:txEl>
                                          </p:spTgt>
                                        </p:tgtEl>
                                        <p:attrNameLst>
                                          <p:attrName>style.visibility</p:attrName>
                                        </p:attrNameLst>
                                      </p:cBhvr>
                                      <p:to>
                                        <p:strVal val="visible"/>
                                      </p:to>
                                    </p:set>
                                    <p:animEffect transition="in" filter="fade">
                                      <p:cBhvr>
                                        <p:cTn id="26" dur="500"/>
                                        <p:tgtEl>
                                          <p:spTgt spid="705">
                                            <p:txEl>
                                              <p:charRg st="1" end="1"/>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05">
                                            <p:txEl>
                                              <p:charRg st="1" end="1"/>
                                            </p:txEl>
                                          </p:spTgt>
                                        </p:tgtEl>
                                        <p:attrNameLst>
                                          <p:attrName>style.visibility</p:attrName>
                                        </p:attrNameLst>
                                      </p:cBhvr>
                                      <p:to>
                                        <p:strVal val="visible"/>
                                      </p:to>
                                    </p:set>
                                    <p:animEffect transition="in" filter="fade">
                                      <p:cBhvr>
                                        <p:cTn id="30" dur="500"/>
                                        <p:tgtEl>
                                          <p:spTgt spid="705">
                                            <p:txEl>
                                              <p:charRg st="1" end="1"/>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705">
                                            <p:txEl>
                                              <p:charRg st="1" end="1"/>
                                            </p:txEl>
                                          </p:spTgt>
                                        </p:tgtEl>
                                        <p:attrNameLst>
                                          <p:attrName>style.visibility</p:attrName>
                                        </p:attrNameLst>
                                      </p:cBhvr>
                                      <p:to>
                                        <p:strVal val="visible"/>
                                      </p:to>
                                    </p:set>
                                    <p:animEffect transition="in" filter="fade">
                                      <p:cBhvr>
                                        <p:cTn id="34" dur="500"/>
                                        <p:tgtEl>
                                          <p:spTgt spid="705">
                                            <p:txEl>
                                              <p:charRg st="1" end="1"/>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705">
                                            <p:txEl>
                                              <p:charRg st="1" end="1"/>
                                            </p:txEl>
                                          </p:spTgt>
                                        </p:tgtEl>
                                        <p:attrNameLst>
                                          <p:attrName>style.visibility</p:attrName>
                                        </p:attrNameLst>
                                      </p:cBhvr>
                                      <p:to>
                                        <p:strVal val="visible"/>
                                      </p:to>
                                    </p:set>
                                    <p:animEffect transition="in" filter="fade">
                                      <p:cBhvr>
                                        <p:cTn id="38" dur="500"/>
                                        <p:tgtEl>
                                          <p:spTgt spid="705">
                                            <p:txEl>
                                              <p:charRg st="1" end="1"/>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705">
                                            <p:txEl>
                                              <p:charRg st="1" end="1"/>
                                            </p:txEl>
                                          </p:spTgt>
                                        </p:tgtEl>
                                        <p:attrNameLst>
                                          <p:attrName>style.visibility</p:attrName>
                                        </p:attrNameLst>
                                      </p:cBhvr>
                                      <p:to>
                                        <p:strVal val="visible"/>
                                      </p:to>
                                    </p:set>
                                    <p:animEffect transition="in" filter="fade">
                                      <p:cBhvr>
                                        <p:cTn id="42" dur="500"/>
                                        <p:tgtEl>
                                          <p:spTgt spid="705">
                                            <p:txEl>
                                              <p:charRg st="1" end="1"/>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705">
                                            <p:txEl>
                                              <p:charRg st="1" end="1"/>
                                            </p:txEl>
                                          </p:spTgt>
                                        </p:tgtEl>
                                        <p:attrNameLst>
                                          <p:attrName>style.visibility</p:attrName>
                                        </p:attrNameLst>
                                      </p:cBhvr>
                                      <p:to>
                                        <p:strVal val="visible"/>
                                      </p:to>
                                    </p:set>
                                    <p:animEffect transition="in" filter="fade">
                                      <p:cBhvr>
                                        <p:cTn id="46" dur="500"/>
                                        <p:tgtEl>
                                          <p:spTgt spid="705">
                                            <p:txEl>
                                              <p:charRg st="1" end="1"/>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704">
                                            <p:txEl>
                                              <p:pRg st="0" end="0"/>
                                            </p:txEl>
                                          </p:spTgt>
                                        </p:tgtEl>
                                        <p:attrNameLst>
                                          <p:attrName>style.visibility</p:attrName>
                                        </p:attrNameLst>
                                      </p:cBhvr>
                                      <p:to>
                                        <p:strVal val="visible"/>
                                      </p:to>
                                    </p:set>
                                    <p:animEffect transition="in" filter="fade">
                                      <p:cBhvr>
                                        <p:cTn id="50" dur="500"/>
                                        <p:tgtEl>
                                          <p:spTgt spid="704">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704">
                                            <p:txEl>
                                              <p:charRg st="1" end="1"/>
                                            </p:txEl>
                                          </p:spTgt>
                                        </p:tgtEl>
                                        <p:attrNameLst>
                                          <p:attrName>style.visibility</p:attrName>
                                        </p:attrNameLst>
                                      </p:cBhvr>
                                      <p:to>
                                        <p:strVal val="visible"/>
                                      </p:to>
                                    </p:set>
                                    <p:animEffect transition="in" filter="fade">
                                      <p:cBhvr>
                                        <p:cTn id="54" dur="500"/>
                                        <p:tgtEl>
                                          <p:spTgt spid="704">
                                            <p:txEl>
                                              <p:char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704">
                                            <p:txEl>
                                              <p:charRg st="1" end="1"/>
                                            </p:txEl>
                                          </p:spTgt>
                                        </p:tgtEl>
                                        <p:attrNameLst>
                                          <p:attrName>style.visibility</p:attrName>
                                        </p:attrNameLst>
                                      </p:cBhvr>
                                      <p:to>
                                        <p:strVal val="visible"/>
                                      </p:to>
                                    </p:set>
                                    <p:animEffect transition="in" filter="fade">
                                      <p:cBhvr>
                                        <p:cTn id="58" dur="500"/>
                                        <p:tgtEl>
                                          <p:spTgt spid="704">
                                            <p:txEl>
                                              <p:charRg st="1" end="1"/>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704">
                                            <p:txEl>
                                              <p:charRg st="1" end="1"/>
                                            </p:txEl>
                                          </p:spTgt>
                                        </p:tgtEl>
                                        <p:attrNameLst>
                                          <p:attrName>style.visibility</p:attrName>
                                        </p:attrNameLst>
                                      </p:cBhvr>
                                      <p:to>
                                        <p:strVal val="visible"/>
                                      </p:to>
                                    </p:set>
                                    <p:animEffect transition="in" filter="fade">
                                      <p:cBhvr>
                                        <p:cTn id="62" dur="500"/>
                                        <p:tgtEl>
                                          <p:spTgt spid="704">
                                            <p:txEl>
                                              <p:charRg st="1" end="1"/>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704">
                                            <p:txEl>
                                              <p:charRg st="1" end="1"/>
                                            </p:txEl>
                                          </p:spTgt>
                                        </p:tgtEl>
                                        <p:attrNameLst>
                                          <p:attrName>style.visibility</p:attrName>
                                        </p:attrNameLst>
                                      </p:cBhvr>
                                      <p:to>
                                        <p:strVal val="visible"/>
                                      </p:to>
                                    </p:set>
                                    <p:animEffect transition="in" filter="fade">
                                      <p:cBhvr>
                                        <p:cTn id="66" dur="500"/>
                                        <p:tgtEl>
                                          <p:spTgt spid="704">
                                            <p:txEl>
                                              <p:charRg st="1" end="1"/>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704">
                                            <p:txEl>
                                              <p:charRg st="1" end="1"/>
                                            </p:txEl>
                                          </p:spTgt>
                                        </p:tgtEl>
                                        <p:attrNameLst>
                                          <p:attrName>style.visibility</p:attrName>
                                        </p:attrNameLst>
                                      </p:cBhvr>
                                      <p:to>
                                        <p:strVal val="visible"/>
                                      </p:to>
                                    </p:set>
                                    <p:animEffect transition="in" filter="fade">
                                      <p:cBhvr>
                                        <p:cTn id="70" dur="500"/>
                                        <p:tgtEl>
                                          <p:spTgt spid="704">
                                            <p:txEl>
                                              <p:charRg st="1" end="1"/>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704">
                                            <p:txEl>
                                              <p:charRg st="1" end="1"/>
                                            </p:txEl>
                                          </p:spTgt>
                                        </p:tgtEl>
                                        <p:attrNameLst>
                                          <p:attrName>style.visibility</p:attrName>
                                        </p:attrNameLst>
                                      </p:cBhvr>
                                      <p:to>
                                        <p:strVal val="visible"/>
                                      </p:to>
                                    </p:set>
                                    <p:animEffect transition="in" filter="fade">
                                      <p:cBhvr>
                                        <p:cTn id="74" dur="500"/>
                                        <p:tgtEl>
                                          <p:spTgt spid="704">
                                            <p:txEl>
                                              <p:charRg st="1" end="1"/>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704">
                                            <p:txEl>
                                              <p:charRg st="1" end="1"/>
                                            </p:txEl>
                                          </p:spTgt>
                                        </p:tgtEl>
                                        <p:attrNameLst>
                                          <p:attrName>style.visibility</p:attrName>
                                        </p:attrNameLst>
                                      </p:cBhvr>
                                      <p:to>
                                        <p:strVal val="visible"/>
                                      </p:to>
                                    </p:set>
                                    <p:animEffect transition="in" filter="fade">
                                      <p:cBhvr>
                                        <p:cTn id="78" dur="500"/>
                                        <p:tgtEl>
                                          <p:spTgt spid="704">
                                            <p:txEl>
                                              <p:charRg st="1" end="1"/>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704">
                                            <p:txEl>
                                              <p:charRg st="1" end="1"/>
                                            </p:txEl>
                                          </p:spTgt>
                                        </p:tgtEl>
                                        <p:attrNameLst>
                                          <p:attrName>style.visibility</p:attrName>
                                        </p:attrNameLst>
                                      </p:cBhvr>
                                      <p:to>
                                        <p:strVal val="visible"/>
                                      </p:to>
                                    </p:set>
                                    <p:animEffect transition="in" filter="fade">
                                      <p:cBhvr>
                                        <p:cTn id="82" dur="500"/>
                                        <p:tgtEl>
                                          <p:spTgt spid="704">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wo Columns">
  <p:cSld name="1_Two Columns">
    <p:spTree>
      <p:nvGrpSpPr>
        <p:cNvPr id="1" name="Shape 431"/>
        <p:cNvGrpSpPr/>
        <p:nvPr/>
      </p:nvGrpSpPr>
      <p:grpSpPr>
        <a:xfrm>
          <a:off x="0" y="0"/>
          <a:ext cx="0" cy="0"/>
          <a:chOff x="0" y="0"/>
          <a:chExt cx="0" cy="0"/>
        </a:xfrm>
      </p:grpSpPr>
      <p:sp>
        <p:nvSpPr>
          <p:cNvPr id="432" name="Google Shape;432;p193"/>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193"/>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4" name="Google Shape;434;p1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35" name="Google Shape;435;p1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36" name="Google Shape;436;p19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37" name="Google Shape;437;p193"/>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19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9" name="Google Shape;439;p19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0" name="Google Shape;440;p19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3_Quote with Customer Logo Grey">
  <p:cSld name="3_Quote with Customer Logo Grey">
    <p:bg>
      <p:bgPr>
        <a:solidFill>
          <a:schemeClr val="lt1"/>
        </a:solidFill>
        <a:effectLst/>
      </p:bgPr>
    </p:bg>
    <p:spTree>
      <p:nvGrpSpPr>
        <p:cNvPr id="1" name="Shape 710"/>
        <p:cNvGrpSpPr/>
        <p:nvPr/>
      </p:nvGrpSpPr>
      <p:grpSpPr>
        <a:xfrm>
          <a:off x="0" y="0"/>
          <a:ext cx="0" cy="0"/>
          <a:chOff x="0" y="0"/>
          <a:chExt cx="0" cy="0"/>
        </a:xfrm>
      </p:grpSpPr>
      <p:sp>
        <p:nvSpPr>
          <p:cNvPr id="711" name="Google Shape;711;p221"/>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2" name="Google Shape;712;p221"/>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221"/>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221"/>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5" name="Google Shape;715;p22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716" name="Google Shape;716;p2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717" name="Google Shape;717;p2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718" name="Google Shape;718;p22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42690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4">
                                            <p:txEl>
                                              <p:pRg st="0" end="0"/>
                                            </p:txEl>
                                          </p:spTgt>
                                        </p:tgtEl>
                                        <p:attrNameLst>
                                          <p:attrName>style.visibility</p:attrName>
                                        </p:attrNameLst>
                                      </p:cBhvr>
                                      <p:to>
                                        <p:strVal val="visible"/>
                                      </p:to>
                                    </p:set>
                                    <p:animEffect transition="in" filter="fade">
                                      <p:cBhvr>
                                        <p:cTn id="7" dur="500"/>
                                        <p:tgtEl>
                                          <p:spTgt spid="7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4">
                                            <p:txEl>
                                              <p:charRg st="1" end="1"/>
                                            </p:txEl>
                                          </p:spTgt>
                                        </p:tgtEl>
                                        <p:attrNameLst>
                                          <p:attrName>style.visibility</p:attrName>
                                        </p:attrNameLst>
                                      </p:cBhvr>
                                      <p:to>
                                        <p:strVal val="visible"/>
                                      </p:to>
                                    </p:set>
                                    <p:animEffect transition="in" filter="fade">
                                      <p:cBhvr>
                                        <p:cTn id="10" dur="500"/>
                                        <p:tgtEl>
                                          <p:spTgt spid="714">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4">
                                            <p:txEl>
                                              <p:charRg st="1" end="1"/>
                                            </p:txEl>
                                          </p:spTgt>
                                        </p:tgtEl>
                                        <p:attrNameLst>
                                          <p:attrName>style.visibility</p:attrName>
                                        </p:attrNameLst>
                                      </p:cBhvr>
                                      <p:to>
                                        <p:strVal val="visible"/>
                                      </p:to>
                                    </p:set>
                                    <p:animEffect transition="in" filter="fade">
                                      <p:cBhvr>
                                        <p:cTn id="13" dur="500"/>
                                        <p:tgtEl>
                                          <p:spTgt spid="714">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4">
                                            <p:txEl>
                                              <p:charRg st="1" end="1"/>
                                            </p:txEl>
                                          </p:spTgt>
                                        </p:tgtEl>
                                        <p:attrNameLst>
                                          <p:attrName>style.visibility</p:attrName>
                                        </p:attrNameLst>
                                      </p:cBhvr>
                                      <p:to>
                                        <p:strVal val="visible"/>
                                      </p:to>
                                    </p:set>
                                    <p:animEffect transition="in" filter="fade">
                                      <p:cBhvr>
                                        <p:cTn id="16" dur="500"/>
                                        <p:tgtEl>
                                          <p:spTgt spid="714">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14">
                                            <p:txEl>
                                              <p:charRg st="1" end="1"/>
                                            </p:txEl>
                                          </p:spTgt>
                                        </p:tgtEl>
                                        <p:attrNameLst>
                                          <p:attrName>style.visibility</p:attrName>
                                        </p:attrNameLst>
                                      </p:cBhvr>
                                      <p:to>
                                        <p:strVal val="visible"/>
                                      </p:to>
                                    </p:set>
                                    <p:animEffect transition="in" filter="fade">
                                      <p:cBhvr>
                                        <p:cTn id="19" dur="500"/>
                                        <p:tgtEl>
                                          <p:spTgt spid="714">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14">
                                            <p:txEl>
                                              <p:charRg st="1" end="1"/>
                                            </p:txEl>
                                          </p:spTgt>
                                        </p:tgtEl>
                                        <p:attrNameLst>
                                          <p:attrName>style.visibility</p:attrName>
                                        </p:attrNameLst>
                                      </p:cBhvr>
                                      <p:to>
                                        <p:strVal val="visible"/>
                                      </p:to>
                                    </p:set>
                                    <p:animEffect transition="in" filter="fade">
                                      <p:cBhvr>
                                        <p:cTn id="22" dur="500"/>
                                        <p:tgtEl>
                                          <p:spTgt spid="714">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14">
                                            <p:txEl>
                                              <p:charRg st="1" end="1"/>
                                            </p:txEl>
                                          </p:spTgt>
                                        </p:tgtEl>
                                        <p:attrNameLst>
                                          <p:attrName>style.visibility</p:attrName>
                                        </p:attrNameLst>
                                      </p:cBhvr>
                                      <p:to>
                                        <p:strVal val="visible"/>
                                      </p:to>
                                    </p:set>
                                    <p:animEffect transition="in" filter="fade">
                                      <p:cBhvr>
                                        <p:cTn id="25" dur="500"/>
                                        <p:tgtEl>
                                          <p:spTgt spid="714">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14">
                                            <p:txEl>
                                              <p:charRg st="1" end="1"/>
                                            </p:txEl>
                                          </p:spTgt>
                                        </p:tgtEl>
                                        <p:attrNameLst>
                                          <p:attrName>style.visibility</p:attrName>
                                        </p:attrNameLst>
                                      </p:cBhvr>
                                      <p:to>
                                        <p:strVal val="visible"/>
                                      </p:to>
                                    </p:set>
                                    <p:animEffect transition="in" filter="fade">
                                      <p:cBhvr>
                                        <p:cTn id="28" dur="500"/>
                                        <p:tgtEl>
                                          <p:spTgt spid="714">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14">
                                            <p:txEl>
                                              <p:charRg st="1" end="1"/>
                                            </p:txEl>
                                          </p:spTgt>
                                        </p:tgtEl>
                                        <p:attrNameLst>
                                          <p:attrName>style.visibility</p:attrName>
                                        </p:attrNameLst>
                                      </p:cBhvr>
                                      <p:to>
                                        <p:strVal val="visible"/>
                                      </p:to>
                                    </p:set>
                                    <p:animEffect transition="in" filter="fade">
                                      <p:cBhvr>
                                        <p:cTn id="31" dur="500"/>
                                        <p:tgtEl>
                                          <p:spTgt spid="714">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13">
                                            <p:txEl>
                                              <p:pRg st="0" end="0"/>
                                            </p:txEl>
                                          </p:spTgt>
                                        </p:tgtEl>
                                        <p:attrNameLst>
                                          <p:attrName>style.visibility</p:attrName>
                                        </p:attrNameLst>
                                      </p:cBhvr>
                                      <p:to>
                                        <p:strVal val="visible"/>
                                      </p:to>
                                    </p:set>
                                    <p:animEffect transition="in" filter="fade">
                                      <p:cBhvr>
                                        <p:cTn id="35" dur="500"/>
                                        <p:tgtEl>
                                          <p:spTgt spid="71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13">
                                            <p:txEl>
                                              <p:charRg st="1" end="1"/>
                                            </p:txEl>
                                          </p:spTgt>
                                        </p:tgtEl>
                                        <p:attrNameLst>
                                          <p:attrName>style.visibility</p:attrName>
                                        </p:attrNameLst>
                                      </p:cBhvr>
                                      <p:to>
                                        <p:strVal val="visible"/>
                                      </p:to>
                                    </p:set>
                                    <p:animEffect transition="in" filter="fade">
                                      <p:cBhvr>
                                        <p:cTn id="39" dur="500"/>
                                        <p:tgtEl>
                                          <p:spTgt spid="713">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13">
                                            <p:txEl>
                                              <p:charRg st="1" end="1"/>
                                            </p:txEl>
                                          </p:spTgt>
                                        </p:tgtEl>
                                        <p:attrNameLst>
                                          <p:attrName>style.visibility</p:attrName>
                                        </p:attrNameLst>
                                      </p:cBhvr>
                                      <p:to>
                                        <p:strVal val="visible"/>
                                      </p:to>
                                    </p:set>
                                    <p:animEffect transition="in" filter="fade">
                                      <p:cBhvr>
                                        <p:cTn id="43" dur="500"/>
                                        <p:tgtEl>
                                          <p:spTgt spid="713">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13">
                                            <p:txEl>
                                              <p:charRg st="1" end="1"/>
                                            </p:txEl>
                                          </p:spTgt>
                                        </p:tgtEl>
                                        <p:attrNameLst>
                                          <p:attrName>style.visibility</p:attrName>
                                        </p:attrNameLst>
                                      </p:cBhvr>
                                      <p:to>
                                        <p:strVal val="visible"/>
                                      </p:to>
                                    </p:set>
                                    <p:animEffect transition="in" filter="fade">
                                      <p:cBhvr>
                                        <p:cTn id="47" dur="500"/>
                                        <p:tgtEl>
                                          <p:spTgt spid="713">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13">
                                            <p:txEl>
                                              <p:charRg st="1" end="1"/>
                                            </p:txEl>
                                          </p:spTgt>
                                        </p:tgtEl>
                                        <p:attrNameLst>
                                          <p:attrName>style.visibility</p:attrName>
                                        </p:attrNameLst>
                                      </p:cBhvr>
                                      <p:to>
                                        <p:strVal val="visible"/>
                                      </p:to>
                                    </p:set>
                                    <p:animEffect transition="in" filter="fade">
                                      <p:cBhvr>
                                        <p:cTn id="51" dur="500"/>
                                        <p:tgtEl>
                                          <p:spTgt spid="713">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13">
                                            <p:txEl>
                                              <p:charRg st="1" end="1"/>
                                            </p:txEl>
                                          </p:spTgt>
                                        </p:tgtEl>
                                        <p:attrNameLst>
                                          <p:attrName>style.visibility</p:attrName>
                                        </p:attrNameLst>
                                      </p:cBhvr>
                                      <p:to>
                                        <p:strVal val="visible"/>
                                      </p:to>
                                    </p:set>
                                    <p:animEffect transition="in" filter="fade">
                                      <p:cBhvr>
                                        <p:cTn id="55" dur="500"/>
                                        <p:tgtEl>
                                          <p:spTgt spid="713">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13">
                                            <p:txEl>
                                              <p:charRg st="1" end="1"/>
                                            </p:txEl>
                                          </p:spTgt>
                                        </p:tgtEl>
                                        <p:attrNameLst>
                                          <p:attrName>style.visibility</p:attrName>
                                        </p:attrNameLst>
                                      </p:cBhvr>
                                      <p:to>
                                        <p:strVal val="visible"/>
                                      </p:to>
                                    </p:set>
                                    <p:animEffect transition="in" filter="fade">
                                      <p:cBhvr>
                                        <p:cTn id="59" dur="500"/>
                                        <p:tgtEl>
                                          <p:spTgt spid="713">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13">
                                            <p:txEl>
                                              <p:charRg st="1" end="1"/>
                                            </p:txEl>
                                          </p:spTgt>
                                        </p:tgtEl>
                                        <p:attrNameLst>
                                          <p:attrName>style.visibility</p:attrName>
                                        </p:attrNameLst>
                                      </p:cBhvr>
                                      <p:to>
                                        <p:strVal val="visible"/>
                                      </p:to>
                                    </p:set>
                                    <p:animEffect transition="in" filter="fade">
                                      <p:cBhvr>
                                        <p:cTn id="63" dur="500"/>
                                        <p:tgtEl>
                                          <p:spTgt spid="713">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13">
                                            <p:txEl>
                                              <p:charRg st="1" end="1"/>
                                            </p:txEl>
                                          </p:spTgt>
                                        </p:tgtEl>
                                        <p:attrNameLst>
                                          <p:attrName>style.visibility</p:attrName>
                                        </p:attrNameLst>
                                      </p:cBhvr>
                                      <p:to>
                                        <p:strVal val="visible"/>
                                      </p:to>
                                    </p:set>
                                    <p:animEffect transition="in" filter="fade">
                                      <p:cBhvr>
                                        <p:cTn id="67" dur="500"/>
                                        <p:tgtEl>
                                          <p:spTgt spid="713">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3_Quote with Customer Logo Blue">
  <p:cSld name="3_Quote with Customer Logo Blue">
    <p:bg>
      <p:bgPr>
        <a:solidFill>
          <a:schemeClr val="lt1"/>
        </a:solidFill>
        <a:effectLst/>
      </p:bgPr>
    </p:bg>
    <p:spTree>
      <p:nvGrpSpPr>
        <p:cNvPr id="1" name="Shape 719"/>
        <p:cNvGrpSpPr/>
        <p:nvPr/>
      </p:nvGrpSpPr>
      <p:grpSpPr>
        <a:xfrm>
          <a:off x="0" y="0"/>
          <a:ext cx="0" cy="0"/>
          <a:chOff x="0" y="0"/>
          <a:chExt cx="0" cy="0"/>
        </a:xfrm>
      </p:grpSpPr>
      <p:sp>
        <p:nvSpPr>
          <p:cNvPr id="720" name="Google Shape;720;p222"/>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1" name="Google Shape;721;p222"/>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222"/>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3" name="Google Shape;723;p22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724" name="Google Shape;724;p2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725" name="Google Shape;725;p2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726" name="Google Shape;726;p22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727" name="Google Shape;727;p222"/>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02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2">
                                            <p:txEl>
                                              <p:pRg st="0" end="0"/>
                                            </p:txEl>
                                          </p:spTgt>
                                        </p:tgtEl>
                                        <p:attrNameLst>
                                          <p:attrName>style.visibility</p:attrName>
                                        </p:attrNameLst>
                                      </p:cBhvr>
                                      <p:to>
                                        <p:strVal val="visible"/>
                                      </p:to>
                                    </p:set>
                                    <p:animEffect transition="in" filter="fade">
                                      <p:cBhvr>
                                        <p:cTn id="7" dur="500"/>
                                        <p:tgtEl>
                                          <p:spTgt spid="7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2">
                                            <p:txEl>
                                              <p:charRg st="1" end="1"/>
                                            </p:txEl>
                                          </p:spTgt>
                                        </p:tgtEl>
                                        <p:attrNameLst>
                                          <p:attrName>style.visibility</p:attrName>
                                        </p:attrNameLst>
                                      </p:cBhvr>
                                      <p:to>
                                        <p:strVal val="visible"/>
                                      </p:to>
                                    </p:set>
                                    <p:animEffect transition="in" filter="fade">
                                      <p:cBhvr>
                                        <p:cTn id="10" dur="500"/>
                                        <p:tgtEl>
                                          <p:spTgt spid="722">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2">
                                            <p:txEl>
                                              <p:charRg st="1" end="1"/>
                                            </p:txEl>
                                          </p:spTgt>
                                        </p:tgtEl>
                                        <p:attrNameLst>
                                          <p:attrName>style.visibility</p:attrName>
                                        </p:attrNameLst>
                                      </p:cBhvr>
                                      <p:to>
                                        <p:strVal val="visible"/>
                                      </p:to>
                                    </p:set>
                                    <p:animEffect transition="in" filter="fade">
                                      <p:cBhvr>
                                        <p:cTn id="13" dur="500"/>
                                        <p:tgtEl>
                                          <p:spTgt spid="722">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2">
                                            <p:txEl>
                                              <p:charRg st="1" end="1"/>
                                            </p:txEl>
                                          </p:spTgt>
                                        </p:tgtEl>
                                        <p:attrNameLst>
                                          <p:attrName>style.visibility</p:attrName>
                                        </p:attrNameLst>
                                      </p:cBhvr>
                                      <p:to>
                                        <p:strVal val="visible"/>
                                      </p:to>
                                    </p:set>
                                    <p:animEffect transition="in" filter="fade">
                                      <p:cBhvr>
                                        <p:cTn id="16" dur="500"/>
                                        <p:tgtEl>
                                          <p:spTgt spid="722">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22">
                                            <p:txEl>
                                              <p:charRg st="1" end="1"/>
                                            </p:txEl>
                                          </p:spTgt>
                                        </p:tgtEl>
                                        <p:attrNameLst>
                                          <p:attrName>style.visibility</p:attrName>
                                        </p:attrNameLst>
                                      </p:cBhvr>
                                      <p:to>
                                        <p:strVal val="visible"/>
                                      </p:to>
                                    </p:set>
                                    <p:animEffect transition="in" filter="fade">
                                      <p:cBhvr>
                                        <p:cTn id="19" dur="500"/>
                                        <p:tgtEl>
                                          <p:spTgt spid="722">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22">
                                            <p:txEl>
                                              <p:charRg st="1" end="1"/>
                                            </p:txEl>
                                          </p:spTgt>
                                        </p:tgtEl>
                                        <p:attrNameLst>
                                          <p:attrName>style.visibility</p:attrName>
                                        </p:attrNameLst>
                                      </p:cBhvr>
                                      <p:to>
                                        <p:strVal val="visible"/>
                                      </p:to>
                                    </p:set>
                                    <p:animEffect transition="in" filter="fade">
                                      <p:cBhvr>
                                        <p:cTn id="22" dur="500"/>
                                        <p:tgtEl>
                                          <p:spTgt spid="722">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22">
                                            <p:txEl>
                                              <p:charRg st="1" end="1"/>
                                            </p:txEl>
                                          </p:spTgt>
                                        </p:tgtEl>
                                        <p:attrNameLst>
                                          <p:attrName>style.visibility</p:attrName>
                                        </p:attrNameLst>
                                      </p:cBhvr>
                                      <p:to>
                                        <p:strVal val="visible"/>
                                      </p:to>
                                    </p:set>
                                    <p:animEffect transition="in" filter="fade">
                                      <p:cBhvr>
                                        <p:cTn id="25" dur="500"/>
                                        <p:tgtEl>
                                          <p:spTgt spid="722">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22">
                                            <p:txEl>
                                              <p:charRg st="1" end="1"/>
                                            </p:txEl>
                                          </p:spTgt>
                                        </p:tgtEl>
                                        <p:attrNameLst>
                                          <p:attrName>style.visibility</p:attrName>
                                        </p:attrNameLst>
                                      </p:cBhvr>
                                      <p:to>
                                        <p:strVal val="visible"/>
                                      </p:to>
                                    </p:set>
                                    <p:animEffect transition="in" filter="fade">
                                      <p:cBhvr>
                                        <p:cTn id="28" dur="500"/>
                                        <p:tgtEl>
                                          <p:spTgt spid="722">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22">
                                            <p:txEl>
                                              <p:charRg st="1" end="1"/>
                                            </p:txEl>
                                          </p:spTgt>
                                        </p:tgtEl>
                                        <p:attrNameLst>
                                          <p:attrName>style.visibility</p:attrName>
                                        </p:attrNameLst>
                                      </p:cBhvr>
                                      <p:to>
                                        <p:strVal val="visible"/>
                                      </p:to>
                                    </p:set>
                                    <p:animEffect transition="in" filter="fade">
                                      <p:cBhvr>
                                        <p:cTn id="31" dur="500"/>
                                        <p:tgtEl>
                                          <p:spTgt spid="722">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27">
                                            <p:txEl>
                                              <p:pRg st="0" end="0"/>
                                            </p:txEl>
                                          </p:spTgt>
                                        </p:tgtEl>
                                        <p:attrNameLst>
                                          <p:attrName>style.visibility</p:attrName>
                                        </p:attrNameLst>
                                      </p:cBhvr>
                                      <p:to>
                                        <p:strVal val="visible"/>
                                      </p:to>
                                    </p:set>
                                    <p:animEffect transition="in" filter="fade">
                                      <p:cBhvr>
                                        <p:cTn id="35" dur="500"/>
                                        <p:tgtEl>
                                          <p:spTgt spid="72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27">
                                            <p:txEl>
                                              <p:charRg st="1" end="1"/>
                                            </p:txEl>
                                          </p:spTgt>
                                        </p:tgtEl>
                                        <p:attrNameLst>
                                          <p:attrName>style.visibility</p:attrName>
                                        </p:attrNameLst>
                                      </p:cBhvr>
                                      <p:to>
                                        <p:strVal val="visible"/>
                                      </p:to>
                                    </p:set>
                                    <p:animEffect transition="in" filter="fade">
                                      <p:cBhvr>
                                        <p:cTn id="39" dur="500"/>
                                        <p:tgtEl>
                                          <p:spTgt spid="727">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27">
                                            <p:txEl>
                                              <p:charRg st="1" end="1"/>
                                            </p:txEl>
                                          </p:spTgt>
                                        </p:tgtEl>
                                        <p:attrNameLst>
                                          <p:attrName>style.visibility</p:attrName>
                                        </p:attrNameLst>
                                      </p:cBhvr>
                                      <p:to>
                                        <p:strVal val="visible"/>
                                      </p:to>
                                    </p:set>
                                    <p:animEffect transition="in" filter="fade">
                                      <p:cBhvr>
                                        <p:cTn id="43" dur="500"/>
                                        <p:tgtEl>
                                          <p:spTgt spid="727">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27">
                                            <p:txEl>
                                              <p:charRg st="1" end="1"/>
                                            </p:txEl>
                                          </p:spTgt>
                                        </p:tgtEl>
                                        <p:attrNameLst>
                                          <p:attrName>style.visibility</p:attrName>
                                        </p:attrNameLst>
                                      </p:cBhvr>
                                      <p:to>
                                        <p:strVal val="visible"/>
                                      </p:to>
                                    </p:set>
                                    <p:animEffect transition="in" filter="fade">
                                      <p:cBhvr>
                                        <p:cTn id="47" dur="500"/>
                                        <p:tgtEl>
                                          <p:spTgt spid="727">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27">
                                            <p:txEl>
                                              <p:charRg st="1" end="1"/>
                                            </p:txEl>
                                          </p:spTgt>
                                        </p:tgtEl>
                                        <p:attrNameLst>
                                          <p:attrName>style.visibility</p:attrName>
                                        </p:attrNameLst>
                                      </p:cBhvr>
                                      <p:to>
                                        <p:strVal val="visible"/>
                                      </p:to>
                                    </p:set>
                                    <p:animEffect transition="in" filter="fade">
                                      <p:cBhvr>
                                        <p:cTn id="51" dur="500"/>
                                        <p:tgtEl>
                                          <p:spTgt spid="727">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27">
                                            <p:txEl>
                                              <p:charRg st="1" end="1"/>
                                            </p:txEl>
                                          </p:spTgt>
                                        </p:tgtEl>
                                        <p:attrNameLst>
                                          <p:attrName>style.visibility</p:attrName>
                                        </p:attrNameLst>
                                      </p:cBhvr>
                                      <p:to>
                                        <p:strVal val="visible"/>
                                      </p:to>
                                    </p:set>
                                    <p:animEffect transition="in" filter="fade">
                                      <p:cBhvr>
                                        <p:cTn id="55" dur="500"/>
                                        <p:tgtEl>
                                          <p:spTgt spid="727">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27">
                                            <p:txEl>
                                              <p:charRg st="1" end="1"/>
                                            </p:txEl>
                                          </p:spTgt>
                                        </p:tgtEl>
                                        <p:attrNameLst>
                                          <p:attrName>style.visibility</p:attrName>
                                        </p:attrNameLst>
                                      </p:cBhvr>
                                      <p:to>
                                        <p:strVal val="visible"/>
                                      </p:to>
                                    </p:set>
                                    <p:animEffect transition="in" filter="fade">
                                      <p:cBhvr>
                                        <p:cTn id="59" dur="500"/>
                                        <p:tgtEl>
                                          <p:spTgt spid="727">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27">
                                            <p:txEl>
                                              <p:charRg st="1" end="1"/>
                                            </p:txEl>
                                          </p:spTgt>
                                        </p:tgtEl>
                                        <p:attrNameLst>
                                          <p:attrName>style.visibility</p:attrName>
                                        </p:attrNameLst>
                                      </p:cBhvr>
                                      <p:to>
                                        <p:strVal val="visible"/>
                                      </p:to>
                                    </p:set>
                                    <p:animEffect transition="in" filter="fade">
                                      <p:cBhvr>
                                        <p:cTn id="63" dur="500"/>
                                        <p:tgtEl>
                                          <p:spTgt spid="727">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27">
                                            <p:txEl>
                                              <p:charRg st="1" end="1"/>
                                            </p:txEl>
                                          </p:spTgt>
                                        </p:tgtEl>
                                        <p:attrNameLst>
                                          <p:attrName>style.visibility</p:attrName>
                                        </p:attrNameLst>
                                      </p:cBhvr>
                                      <p:to>
                                        <p:strVal val="visible"/>
                                      </p:to>
                                    </p:set>
                                    <p:animEffect transition="in" filter="fade">
                                      <p:cBhvr>
                                        <p:cTn id="67" dur="500"/>
                                        <p:tgtEl>
                                          <p:spTgt spid="72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1_Break Time">
  <p:cSld name="1_Break Time">
    <p:spTree>
      <p:nvGrpSpPr>
        <p:cNvPr id="1" name="Shape 728"/>
        <p:cNvGrpSpPr/>
        <p:nvPr/>
      </p:nvGrpSpPr>
      <p:grpSpPr>
        <a:xfrm>
          <a:off x="0" y="0"/>
          <a:ext cx="0" cy="0"/>
          <a:chOff x="0" y="0"/>
          <a:chExt cx="0" cy="0"/>
        </a:xfrm>
      </p:grpSpPr>
      <p:sp>
        <p:nvSpPr>
          <p:cNvPr id="729" name="Google Shape;729;p223"/>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30" name="Google Shape;730;p2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731" name="Google Shape;731;p223"/>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Calibri"/>
                <a:ea typeface="Calibri"/>
                <a:cs typeface="Calibri"/>
                <a:sym typeface="Calibri"/>
              </a:rPr>
              <a:t>Break Time</a:t>
            </a:r>
            <a:endParaRPr/>
          </a:p>
        </p:txBody>
      </p:sp>
      <p:sp>
        <p:nvSpPr>
          <p:cNvPr id="732" name="Google Shape;732;p223"/>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grpSp>
        <p:nvGrpSpPr>
          <p:cNvPr id="733" name="Google Shape;733;p223"/>
          <p:cNvGrpSpPr/>
          <p:nvPr/>
        </p:nvGrpSpPr>
        <p:grpSpPr>
          <a:xfrm>
            <a:off x="4343129" y="1610825"/>
            <a:ext cx="1075656" cy="1932926"/>
            <a:chOff x="1617663" y="858838"/>
            <a:chExt cx="1993900" cy="3582988"/>
          </a:xfrm>
        </p:grpSpPr>
        <p:sp>
          <p:nvSpPr>
            <p:cNvPr id="734" name="Google Shape;734;p223"/>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735" name="Google Shape;735;p223"/>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grpSp>
        <p:nvGrpSpPr>
          <p:cNvPr id="736" name="Google Shape;736;p223"/>
          <p:cNvGrpSpPr/>
          <p:nvPr/>
        </p:nvGrpSpPr>
        <p:grpSpPr>
          <a:xfrm>
            <a:off x="6515912" y="1608138"/>
            <a:ext cx="1672124" cy="1953097"/>
            <a:chOff x="6872288" y="1608138"/>
            <a:chExt cx="1936750" cy="2262188"/>
          </a:xfrm>
        </p:grpSpPr>
        <p:sp>
          <p:nvSpPr>
            <p:cNvPr id="737" name="Google Shape;737;p223"/>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738" name="Google Shape;738;p223"/>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739" name="Google Shape;739;p223"/>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spTree>
    <p:extLst>
      <p:ext uri="{BB962C8B-B14F-4D97-AF65-F5344CB8AC3E}">
        <p14:creationId xmlns:p14="http://schemas.microsoft.com/office/powerpoint/2010/main" val="265574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250"/>
                                        <p:tgtEl>
                                          <p:spTgt spid="73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32"/>
                                        </p:tgtEl>
                                        <p:attrNameLst>
                                          <p:attrName>style.visibility</p:attrName>
                                        </p:attrNameLst>
                                      </p:cBhvr>
                                      <p:to>
                                        <p:strVal val="visible"/>
                                      </p:to>
                                    </p:set>
                                    <p:animEffect transition="in" filter="fade">
                                      <p:cBhvr>
                                        <p:cTn id="11" dur="250"/>
                                        <p:tgtEl>
                                          <p:spTgt spid="73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36"/>
                                        </p:tgtEl>
                                        <p:attrNameLst>
                                          <p:attrName>style.visibility</p:attrName>
                                        </p:attrNameLst>
                                      </p:cBhvr>
                                      <p:to>
                                        <p:strVal val="visible"/>
                                      </p:to>
                                    </p:set>
                                    <p:animEffect transition="in" filter="fade">
                                      <p:cBhvr>
                                        <p:cTn id="15" dur="250"/>
                                        <p:tgtEl>
                                          <p:spTgt spid="73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731"/>
                                        </p:tgtEl>
                                        <p:attrNameLst>
                                          <p:attrName>style.visibility</p:attrName>
                                        </p:attrNameLst>
                                      </p:cBhvr>
                                      <p:to>
                                        <p:strVal val="visible"/>
                                      </p:to>
                                    </p:set>
                                    <p:animEffect transition="in" filter="fade">
                                      <p:cBhvr>
                                        <p:cTn id="19"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1_Q&amp;A">
  <p:cSld name="1_Q&amp;A">
    <p:spTree>
      <p:nvGrpSpPr>
        <p:cNvPr id="1" name="Shape 740"/>
        <p:cNvGrpSpPr/>
        <p:nvPr/>
      </p:nvGrpSpPr>
      <p:grpSpPr>
        <a:xfrm>
          <a:off x="0" y="0"/>
          <a:ext cx="0" cy="0"/>
          <a:chOff x="0" y="0"/>
          <a:chExt cx="0" cy="0"/>
        </a:xfrm>
      </p:grpSpPr>
      <p:sp>
        <p:nvSpPr>
          <p:cNvPr id="741" name="Google Shape;741;p224"/>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42" name="Google Shape;742;p2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743" name="Google Shape;743;p224"/>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Calibri"/>
                <a:ea typeface="Calibri"/>
                <a:cs typeface="Calibri"/>
                <a:sym typeface="Calibri"/>
              </a:rPr>
              <a:t>Q</a:t>
            </a:r>
            <a:endParaRPr sz="14000">
              <a:solidFill>
                <a:srgbClr val="E7473F"/>
              </a:solidFill>
              <a:latin typeface="Calibri"/>
              <a:ea typeface="Calibri"/>
              <a:cs typeface="Calibri"/>
              <a:sym typeface="Calibri"/>
            </a:endParaRPr>
          </a:p>
        </p:txBody>
      </p:sp>
      <p:sp>
        <p:nvSpPr>
          <p:cNvPr id="744" name="Google Shape;744;p224"/>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745" name="Google Shape;745;p224"/>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spTree>
    <p:extLst>
      <p:ext uri="{BB962C8B-B14F-4D97-AF65-F5344CB8AC3E}">
        <p14:creationId xmlns:p14="http://schemas.microsoft.com/office/powerpoint/2010/main" val="948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250"/>
                                        <p:tgtEl>
                                          <p:spTgt spid="74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44"/>
                                        </p:tgtEl>
                                        <p:attrNameLst>
                                          <p:attrName>style.visibility</p:attrName>
                                        </p:attrNameLst>
                                      </p:cBhvr>
                                      <p:to>
                                        <p:strVal val="visible"/>
                                      </p:to>
                                    </p:set>
                                    <p:animEffect transition="in" filter="fade">
                                      <p:cBhvr>
                                        <p:cTn id="11" dur="250"/>
                                        <p:tgtEl>
                                          <p:spTgt spid="74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45"/>
                                        </p:tgtEl>
                                        <p:attrNameLst>
                                          <p:attrName>style.visibility</p:attrName>
                                        </p:attrNameLst>
                                      </p:cBhvr>
                                      <p:to>
                                        <p:strVal val="visible"/>
                                      </p:to>
                                    </p:set>
                                    <p:animEffect transition="in" filter="fade">
                                      <p:cBhvr>
                                        <p:cTn id="15" dur="250"/>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1_Final Deck">
  <p:cSld name="1_Final Deck">
    <p:spTree>
      <p:nvGrpSpPr>
        <p:cNvPr id="1" name="Shape 746"/>
        <p:cNvGrpSpPr/>
        <p:nvPr/>
      </p:nvGrpSpPr>
      <p:grpSpPr>
        <a:xfrm>
          <a:off x="0" y="0"/>
          <a:ext cx="0" cy="0"/>
          <a:chOff x="0" y="0"/>
          <a:chExt cx="0" cy="0"/>
        </a:xfrm>
      </p:grpSpPr>
      <p:pic>
        <p:nvPicPr>
          <p:cNvPr id="747" name="Google Shape;747;p225"/>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748" name="Google Shape;748;p2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749" name="Google Shape;749;p225"/>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750" name="Google Shape;750;p225"/>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751" name="Google Shape;751;p225"/>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752" name="Google Shape;752;p225"/>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753" name="Google Shape;753;p225"/>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754" name="Google Shape;754;p225"/>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extLst>
      <p:ext uri="{BB962C8B-B14F-4D97-AF65-F5344CB8AC3E}">
        <p14:creationId xmlns:p14="http://schemas.microsoft.com/office/powerpoint/2010/main" val="18944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9">
                                            <p:txEl>
                                              <p:pRg st="0" end="0"/>
                                            </p:txEl>
                                          </p:spTgt>
                                        </p:tgtEl>
                                        <p:attrNameLst>
                                          <p:attrName>style.visibility</p:attrName>
                                        </p:attrNameLst>
                                      </p:cBhvr>
                                      <p:to>
                                        <p:strVal val="visible"/>
                                      </p:to>
                                    </p:set>
                                    <p:animEffect transition="in" filter="fade">
                                      <p:cBhvr>
                                        <p:cTn id="7" dur="500"/>
                                        <p:tgtEl>
                                          <p:spTgt spid="74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7"/>
                                        </p:tgtEl>
                                        <p:attrNameLst>
                                          <p:attrName>style.visibility</p:attrName>
                                        </p:attrNameLst>
                                      </p:cBhvr>
                                      <p:to>
                                        <p:strVal val="visible"/>
                                      </p:to>
                                    </p:set>
                                    <p:animEffect transition="in" filter="fade">
                                      <p:cBhvr>
                                        <p:cTn id="11" dur="500"/>
                                        <p:tgtEl>
                                          <p:spTgt spid="7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8"/>
                                        </p:tgtEl>
                                        <p:attrNameLst>
                                          <p:attrName>style.visibility</p:attrName>
                                        </p:attrNameLst>
                                      </p:cBhvr>
                                      <p:to>
                                        <p:strVal val="visible"/>
                                      </p:to>
                                    </p:set>
                                    <p:animEffect transition="in" filter="fade">
                                      <p:cBhvr>
                                        <p:cTn id="15" dur="250"/>
                                        <p:tgtEl>
                                          <p:spTgt spid="748"/>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752"/>
                                        </p:tgtEl>
                                        <p:attrNameLst>
                                          <p:attrName>style.visibility</p:attrName>
                                        </p:attrNameLst>
                                      </p:cBhvr>
                                      <p:to>
                                        <p:strVal val="visible"/>
                                      </p:to>
                                    </p:set>
                                    <p:animEffect transition="in" filter="fade">
                                      <p:cBhvr>
                                        <p:cTn id="19" dur="500"/>
                                        <p:tgtEl>
                                          <p:spTgt spid="752"/>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750"/>
                                        </p:tgtEl>
                                        <p:attrNameLst>
                                          <p:attrName>style.visibility</p:attrName>
                                        </p:attrNameLst>
                                      </p:cBhvr>
                                      <p:to>
                                        <p:strVal val="visible"/>
                                      </p:to>
                                    </p:set>
                                    <p:animEffect transition="in" filter="fade">
                                      <p:cBhvr>
                                        <p:cTn id="23" dur="250"/>
                                        <p:tgtEl>
                                          <p:spTgt spid="75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53"/>
                                        </p:tgtEl>
                                        <p:attrNameLst>
                                          <p:attrName>style.visibility</p:attrName>
                                        </p:attrNameLst>
                                      </p:cBhvr>
                                      <p:to>
                                        <p:strVal val="visible"/>
                                      </p:to>
                                    </p:set>
                                    <p:animEffect transition="in" filter="fade">
                                      <p:cBhvr>
                                        <p:cTn id="27" dur="500"/>
                                        <p:tgtEl>
                                          <p:spTgt spid="75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751"/>
                                        </p:tgtEl>
                                        <p:attrNameLst>
                                          <p:attrName>style.visibility</p:attrName>
                                        </p:attrNameLst>
                                      </p:cBhvr>
                                      <p:to>
                                        <p:strVal val="visible"/>
                                      </p:to>
                                    </p:set>
                                    <p:animEffect transition="in" filter="fade">
                                      <p:cBhvr>
                                        <p:cTn id="31" dur="250"/>
                                        <p:tgtEl>
                                          <p:spTgt spid="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1_Final Deck no Thanking">
  <p:cSld name="1_Final Deck no Thanking">
    <p:spTree>
      <p:nvGrpSpPr>
        <p:cNvPr id="1" name="Shape 755"/>
        <p:cNvGrpSpPr/>
        <p:nvPr/>
      </p:nvGrpSpPr>
      <p:grpSpPr>
        <a:xfrm>
          <a:off x="0" y="0"/>
          <a:ext cx="0" cy="0"/>
          <a:chOff x="0" y="0"/>
          <a:chExt cx="0" cy="0"/>
        </a:xfrm>
      </p:grpSpPr>
      <p:pic>
        <p:nvPicPr>
          <p:cNvPr id="756" name="Google Shape;756;p226"/>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757" name="Google Shape;757;p2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758" name="Google Shape;758;p226"/>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759" name="Google Shape;759;p226"/>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760" name="Google Shape;760;p226"/>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761" name="Google Shape;761;p226"/>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762" name="Google Shape;762;p226"/>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extLst>
      <p:ext uri="{BB962C8B-B14F-4D97-AF65-F5344CB8AC3E}">
        <p14:creationId xmlns:p14="http://schemas.microsoft.com/office/powerpoint/2010/main" val="29173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fade">
                                      <p:cBhvr>
                                        <p:cTn id="7" dur="500"/>
                                        <p:tgtEl>
                                          <p:spTgt spid="7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7"/>
                                        </p:tgtEl>
                                        <p:attrNameLst>
                                          <p:attrName>style.visibility</p:attrName>
                                        </p:attrNameLst>
                                      </p:cBhvr>
                                      <p:to>
                                        <p:strVal val="visible"/>
                                      </p:to>
                                    </p:set>
                                    <p:animEffect transition="in" filter="fade">
                                      <p:cBhvr>
                                        <p:cTn id="11" dur="250"/>
                                        <p:tgtEl>
                                          <p:spTgt spid="7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60"/>
                                        </p:tgtEl>
                                        <p:attrNameLst>
                                          <p:attrName>style.visibility</p:attrName>
                                        </p:attrNameLst>
                                      </p:cBhvr>
                                      <p:to>
                                        <p:strVal val="visible"/>
                                      </p:to>
                                    </p:set>
                                    <p:animEffect transition="in" filter="fade">
                                      <p:cBhvr>
                                        <p:cTn id="15" dur="500"/>
                                        <p:tgtEl>
                                          <p:spTgt spid="760"/>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758"/>
                                        </p:tgtEl>
                                        <p:attrNameLst>
                                          <p:attrName>style.visibility</p:attrName>
                                        </p:attrNameLst>
                                      </p:cBhvr>
                                      <p:to>
                                        <p:strVal val="visible"/>
                                      </p:to>
                                    </p:set>
                                    <p:animEffect transition="in" filter="fade">
                                      <p:cBhvr>
                                        <p:cTn id="19" dur="250"/>
                                        <p:tgtEl>
                                          <p:spTgt spid="75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61"/>
                                        </p:tgtEl>
                                        <p:attrNameLst>
                                          <p:attrName>style.visibility</p:attrName>
                                        </p:attrNameLst>
                                      </p:cBhvr>
                                      <p:to>
                                        <p:strVal val="visible"/>
                                      </p:to>
                                    </p:set>
                                    <p:animEffect transition="in" filter="fade">
                                      <p:cBhvr>
                                        <p:cTn id="23" dur="500"/>
                                        <p:tgtEl>
                                          <p:spTgt spid="76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59"/>
                                        </p:tgtEl>
                                        <p:attrNameLst>
                                          <p:attrName>style.visibility</p:attrName>
                                        </p:attrNameLst>
                                      </p:cBhvr>
                                      <p:to>
                                        <p:strVal val="visible"/>
                                      </p:to>
                                    </p:set>
                                    <p:animEffect transition="in" filter="fade">
                                      <p:cBhvr>
                                        <p:cTn id="27" dur="25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5_Title and Placeholders">
  <p:cSld name="5_Title and Placeholders">
    <p:spTree>
      <p:nvGrpSpPr>
        <p:cNvPr id="1" name="Shape 763"/>
        <p:cNvGrpSpPr/>
        <p:nvPr/>
      </p:nvGrpSpPr>
      <p:grpSpPr>
        <a:xfrm>
          <a:off x="0" y="0"/>
          <a:ext cx="0" cy="0"/>
          <a:chOff x="0" y="0"/>
          <a:chExt cx="0" cy="0"/>
        </a:xfrm>
      </p:grpSpPr>
      <p:sp>
        <p:nvSpPr>
          <p:cNvPr id="764" name="Google Shape;764;p227"/>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
        <p:nvSpPr>
          <p:cNvPr id="765" name="Google Shape;765;p227"/>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227"/>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227"/>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8" name="Google Shape;768;p2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769" name="Google Shape;769;p227"/>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3236167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8_DataFest Title and Text ">
  <p:cSld name="8_DataFest Title and Text ">
    <p:bg>
      <p:bgPr>
        <a:solidFill>
          <a:schemeClr val="lt1"/>
        </a:solidFill>
        <a:effectLst/>
      </p:bgPr>
    </p:bg>
    <p:spTree>
      <p:nvGrpSpPr>
        <p:cNvPr id="1" name="Shape 770"/>
        <p:cNvGrpSpPr/>
        <p:nvPr/>
      </p:nvGrpSpPr>
      <p:grpSpPr>
        <a:xfrm>
          <a:off x="0" y="0"/>
          <a:ext cx="0" cy="0"/>
          <a:chOff x="0" y="0"/>
          <a:chExt cx="0" cy="0"/>
        </a:xfrm>
      </p:grpSpPr>
      <p:sp>
        <p:nvSpPr>
          <p:cNvPr id="771" name="Google Shape;771;p228"/>
          <p:cNvSpPr txBox="1">
            <a:spLocks noGrp="1"/>
          </p:cNvSpPr>
          <p:nvPr>
            <p:ph type="title"/>
          </p:nvPr>
        </p:nvSpPr>
        <p:spPr>
          <a:xfrm>
            <a:off x="662174" y="314035"/>
            <a:ext cx="10515600" cy="61069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2" name="Google Shape;772;p228"/>
          <p:cNvSpPr/>
          <p:nvPr/>
        </p:nvSpPr>
        <p:spPr>
          <a:xfrm>
            <a:off x="662174" y="112553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773" name="Google Shape;773;p228"/>
          <p:cNvSpPr txBox="1">
            <a:spLocks noGrp="1"/>
          </p:cNvSpPr>
          <p:nvPr>
            <p:ph type="body" idx="1"/>
          </p:nvPr>
        </p:nvSpPr>
        <p:spPr>
          <a:xfrm>
            <a:off x="695426" y="1458080"/>
            <a:ext cx="10515600" cy="426924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4" name="Google Shape;774;p2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5426" y="5994002"/>
            <a:ext cx="1197956" cy="320458"/>
          </a:xfrm>
          <a:prstGeom prst="rect">
            <a:avLst/>
          </a:prstGeom>
          <a:noFill/>
          <a:ln>
            <a:noFill/>
          </a:ln>
        </p:spPr>
      </p:pic>
    </p:spTree>
    <p:extLst>
      <p:ext uri="{BB962C8B-B14F-4D97-AF65-F5344CB8AC3E}">
        <p14:creationId xmlns:p14="http://schemas.microsoft.com/office/powerpoint/2010/main" val="27162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500"/>
                                        <p:tgtEl>
                                          <p:spTgt spid="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2_Title Slide 1">
  <p:cSld name="2_Title Slide 1">
    <p:spTree>
      <p:nvGrpSpPr>
        <p:cNvPr id="1" name="Shape 775"/>
        <p:cNvGrpSpPr/>
        <p:nvPr/>
      </p:nvGrpSpPr>
      <p:grpSpPr>
        <a:xfrm>
          <a:off x="0" y="0"/>
          <a:ext cx="0" cy="0"/>
          <a:chOff x="0" y="0"/>
          <a:chExt cx="0" cy="0"/>
        </a:xfrm>
      </p:grpSpPr>
      <p:sp>
        <p:nvSpPr>
          <p:cNvPr id="776" name="Google Shape;776;p22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22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22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9" name="Google Shape;779;p2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0" name="Google Shape;780;p229"/>
          <p:cNvSpPr/>
          <p:nvPr/>
        </p:nvSpPr>
        <p:spPr>
          <a:xfrm>
            <a:off x="5795585" y="993341"/>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1" name="Google Shape;781;p229"/>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229"/>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3" name="Google Shape;783;p229"/>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4" name="Google Shape;784;p2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4635" y="5580291"/>
            <a:ext cx="1766241" cy="481702"/>
          </a:xfrm>
          <a:prstGeom prst="rect">
            <a:avLst/>
          </a:prstGeom>
          <a:noFill/>
          <a:ln>
            <a:noFill/>
          </a:ln>
        </p:spPr>
      </p:pic>
      <p:sp>
        <p:nvSpPr>
          <p:cNvPr id="785" name="Google Shape;785;p229"/>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9095720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3_Title Slide 2">
  <p:cSld name="3_Title Slide 2">
    <p:spTree>
      <p:nvGrpSpPr>
        <p:cNvPr id="1" name="Shape 786"/>
        <p:cNvGrpSpPr/>
        <p:nvPr/>
      </p:nvGrpSpPr>
      <p:grpSpPr>
        <a:xfrm>
          <a:off x="0" y="0"/>
          <a:ext cx="0" cy="0"/>
          <a:chOff x="0" y="0"/>
          <a:chExt cx="0" cy="0"/>
        </a:xfrm>
      </p:grpSpPr>
      <p:sp>
        <p:nvSpPr>
          <p:cNvPr id="787" name="Google Shape;787;p230"/>
          <p:cNvSpPr txBox="1">
            <a:spLocks noGrp="1"/>
          </p:cNvSpPr>
          <p:nvPr>
            <p:ph type="subTitle" idx="1"/>
          </p:nvPr>
        </p:nvSpPr>
        <p:spPr>
          <a:xfrm>
            <a:off x="3235865" y="3727466"/>
            <a:ext cx="8260811" cy="1135169"/>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dk1"/>
              </a:buClr>
              <a:buSzPts val="2400"/>
              <a:buNone/>
              <a:defRPr sz="2040"/>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788" name="Google Shape;788;p2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35831" y="739019"/>
            <a:ext cx="2260847" cy="604786"/>
          </a:xfrm>
          <a:prstGeom prst="rect">
            <a:avLst/>
          </a:prstGeom>
          <a:noFill/>
          <a:ln>
            <a:noFill/>
          </a:ln>
        </p:spPr>
      </p:pic>
      <p:pic>
        <p:nvPicPr>
          <p:cNvPr id="789" name="Google Shape;789;p2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16000" cy="6876000"/>
          </a:xfrm>
          <a:prstGeom prst="rect">
            <a:avLst/>
          </a:prstGeom>
          <a:noFill/>
          <a:ln>
            <a:noFill/>
          </a:ln>
        </p:spPr>
      </p:pic>
      <p:sp>
        <p:nvSpPr>
          <p:cNvPr id="790" name="Google Shape;790;p230"/>
          <p:cNvSpPr txBox="1">
            <a:spLocks noGrp="1"/>
          </p:cNvSpPr>
          <p:nvPr>
            <p:ph type="title"/>
          </p:nvPr>
        </p:nvSpPr>
        <p:spPr>
          <a:xfrm>
            <a:off x="3235863" y="1504950"/>
            <a:ext cx="8260812" cy="2082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929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
                                            <p:txEl>
                                              <p:pRg st="0" end="0"/>
                                            </p:txEl>
                                          </p:spTgt>
                                        </p:tgtEl>
                                        <p:attrNameLst>
                                          <p:attrName>style.visibility</p:attrName>
                                        </p:attrNameLst>
                                      </p:cBhvr>
                                      <p:to>
                                        <p:strVal val="visible"/>
                                      </p:to>
                                    </p:set>
                                    <p:animEffect transition="in" filter="fade">
                                      <p:cBhvr>
                                        <p:cTn id="7" dur="500"/>
                                        <p:tgtEl>
                                          <p:spTgt spid="7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7">
                                            <p:txEl>
                                              <p:charRg st="1" end="1"/>
                                            </p:txEl>
                                          </p:spTgt>
                                        </p:tgtEl>
                                        <p:attrNameLst>
                                          <p:attrName>style.visibility</p:attrName>
                                        </p:attrNameLst>
                                      </p:cBhvr>
                                      <p:to>
                                        <p:strVal val="visible"/>
                                      </p:to>
                                    </p:set>
                                    <p:animEffect transition="in" filter="fade">
                                      <p:cBhvr>
                                        <p:cTn id="10" dur="500"/>
                                        <p:tgtEl>
                                          <p:spTgt spid="787">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87">
                                            <p:txEl>
                                              <p:charRg st="1" end="1"/>
                                            </p:txEl>
                                          </p:spTgt>
                                        </p:tgtEl>
                                        <p:attrNameLst>
                                          <p:attrName>style.visibility</p:attrName>
                                        </p:attrNameLst>
                                      </p:cBhvr>
                                      <p:to>
                                        <p:strVal val="visible"/>
                                      </p:to>
                                    </p:set>
                                    <p:animEffect transition="in" filter="fade">
                                      <p:cBhvr>
                                        <p:cTn id="13" dur="500"/>
                                        <p:tgtEl>
                                          <p:spTgt spid="787">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87">
                                            <p:txEl>
                                              <p:charRg st="1" end="1"/>
                                            </p:txEl>
                                          </p:spTgt>
                                        </p:tgtEl>
                                        <p:attrNameLst>
                                          <p:attrName>style.visibility</p:attrName>
                                        </p:attrNameLst>
                                      </p:cBhvr>
                                      <p:to>
                                        <p:strVal val="visible"/>
                                      </p:to>
                                    </p:set>
                                    <p:animEffect transition="in" filter="fade">
                                      <p:cBhvr>
                                        <p:cTn id="16" dur="500"/>
                                        <p:tgtEl>
                                          <p:spTgt spid="787">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87">
                                            <p:txEl>
                                              <p:charRg st="1" end="1"/>
                                            </p:txEl>
                                          </p:spTgt>
                                        </p:tgtEl>
                                        <p:attrNameLst>
                                          <p:attrName>style.visibility</p:attrName>
                                        </p:attrNameLst>
                                      </p:cBhvr>
                                      <p:to>
                                        <p:strVal val="visible"/>
                                      </p:to>
                                    </p:set>
                                    <p:animEffect transition="in" filter="fade">
                                      <p:cBhvr>
                                        <p:cTn id="19" dur="500"/>
                                        <p:tgtEl>
                                          <p:spTgt spid="787">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87">
                                            <p:txEl>
                                              <p:charRg st="1" end="1"/>
                                            </p:txEl>
                                          </p:spTgt>
                                        </p:tgtEl>
                                        <p:attrNameLst>
                                          <p:attrName>style.visibility</p:attrName>
                                        </p:attrNameLst>
                                      </p:cBhvr>
                                      <p:to>
                                        <p:strVal val="visible"/>
                                      </p:to>
                                    </p:set>
                                    <p:animEffect transition="in" filter="fade">
                                      <p:cBhvr>
                                        <p:cTn id="22" dur="500"/>
                                        <p:tgtEl>
                                          <p:spTgt spid="787">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87">
                                            <p:txEl>
                                              <p:charRg st="1" end="1"/>
                                            </p:txEl>
                                          </p:spTgt>
                                        </p:tgtEl>
                                        <p:attrNameLst>
                                          <p:attrName>style.visibility</p:attrName>
                                        </p:attrNameLst>
                                      </p:cBhvr>
                                      <p:to>
                                        <p:strVal val="visible"/>
                                      </p:to>
                                    </p:set>
                                    <p:animEffect transition="in" filter="fade">
                                      <p:cBhvr>
                                        <p:cTn id="25" dur="500"/>
                                        <p:tgtEl>
                                          <p:spTgt spid="787">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87">
                                            <p:txEl>
                                              <p:charRg st="1" end="1"/>
                                            </p:txEl>
                                          </p:spTgt>
                                        </p:tgtEl>
                                        <p:attrNameLst>
                                          <p:attrName>style.visibility</p:attrName>
                                        </p:attrNameLst>
                                      </p:cBhvr>
                                      <p:to>
                                        <p:strVal val="visible"/>
                                      </p:to>
                                    </p:set>
                                    <p:animEffect transition="in" filter="fade">
                                      <p:cBhvr>
                                        <p:cTn id="28" dur="500"/>
                                        <p:tgtEl>
                                          <p:spTgt spid="787">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87">
                                            <p:txEl>
                                              <p:charRg st="1" end="1"/>
                                            </p:txEl>
                                          </p:spTgt>
                                        </p:tgtEl>
                                        <p:attrNameLst>
                                          <p:attrName>style.visibility</p:attrName>
                                        </p:attrNameLst>
                                      </p:cBhvr>
                                      <p:to>
                                        <p:strVal val="visible"/>
                                      </p:to>
                                    </p:set>
                                    <p:animEffect transition="in" filter="fade">
                                      <p:cBhvr>
                                        <p:cTn id="31" dur="500"/>
                                        <p:tgtEl>
                                          <p:spTgt spid="78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hree Columns">
  <p:cSld name="1_Three Columns">
    <p:spTree>
      <p:nvGrpSpPr>
        <p:cNvPr id="1" name="Shape 441"/>
        <p:cNvGrpSpPr/>
        <p:nvPr/>
      </p:nvGrpSpPr>
      <p:grpSpPr>
        <a:xfrm>
          <a:off x="0" y="0"/>
          <a:ext cx="0" cy="0"/>
          <a:chOff x="0" y="0"/>
          <a:chExt cx="0" cy="0"/>
        </a:xfrm>
      </p:grpSpPr>
      <p:pic>
        <p:nvPicPr>
          <p:cNvPr id="442" name="Google Shape;442;p1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443" name="Google Shape;443;p194"/>
          <p:cNvSpPr>
            <a:spLocks noGrp="1"/>
          </p:cNvSpPr>
          <p:nvPr>
            <p:ph type="pic" idx="2"/>
          </p:nvPr>
        </p:nvSpPr>
        <p:spPr>
          <a:xfrm>
            <a:off x="70558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p194"/>
          <p:cNvSpPr>
            <a:spLocks noGrp="1"/>
          </p:cNvSpPr>
          <p:nvPr>
            <p:ph type="pic" idx="3"/>
          </p:nvPr>
        </p:nvSpPr>
        <p:spPr>
          <a:xfrm>
            <a:off x="4562819"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194"/>
          <p:cNvSpPr>
            <a:spLocks noGrp="1"/>
          </p:cNvSpPr>
          <p:nvPr>
            <p:ph type="pic" idx="4"/>
          </p:nvPr>
        </p:nvSpPr>
        <p:spPr>
          <a:xfrm>
            <a:off x="834350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194"/>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194"/>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194"/>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9" name="Google Shape;449;p1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50" name="Google Shape;450;p19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51" name="Google Shape;451;p194"/>
          <p:cNvSpPr txBox="1">
            <a:spLocks noGrp="1"/>
          </p:cNvSpPr>
          <p:nvPr>
            <p:ph type="body" idx="7"/>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19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3" name="Google Shape;453;p19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4" name="Google Shape;454;p19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1_Title Slide for Training Decks">
  <p:cSld name="1_Title Slide for Training Decks">
    <p:spTree>
      <p:nvGrpSpPr>
        <p:cNvPr id="1" name="Shape 791"/>
        <p:cNvGrpSpPr/>
        <p:nvPr/>
      </p:nvGrpSpPr>
      <p:grpSpPr>
        <a:xfrm>
          <a:off x="0" y="0"/>
          <a:ext cx="0" cy="0"/>
          <a:chOff x="0" y="0"/>
          <a:chExt cx="0" cy="0"/>
        </a:xfrm>
      </p:grpSpPr>
      <p:sp>
        <p:nvSpPr>
          <p:cNvPr id="792" name="Google Shape;792;p231"/>
          <p:cNvSpPr/>
          <p:nvPr/>
        </p:nvSpPr>
        <p:spPr>
          <a:xfrm>
            <a:off x="5695951" y="1872024"/>
            <a:ext cx="6496050" cy="29013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93" name="Google Shape;793;p231"/>
          <p:cNvPicPr preferRelativeResize="0"/>
          <p:nvPr/>
        </p:nvPicPr>
        <p:blipFill rotWithShape="1">
          <a:blip r:embed="rId2" cstate="email">
            <a:alphaModFix/>
            <a:extLst>
              <a:ext uri="{28A0092B-C50C-407E-A947-70E740481C1C}">
                <a14:useLocalDpi xmlns:a14="http://schemas.microsoft.com/office/drawing/2010/main"/>
              </a:ext>
            </a:extLst>
          </a:blip>
          <a:srcRect t="-54797" b="-53310"/>
          <a:stretch/>
        </p:blipFill>
        <p:spPr>
          <a:xfrm>
            <a:off x="695328" y="728666"/>
            <a:ext cx="5000623" cy="5400675"/>
          </a:xfrm>
          <a:prstGeom prst="rect">
            <a:avLst/>
          </a:prstGeom>
          <a:noFill/>
          <a:ln>
            <a:noFill/>
          </a:ln>
        </p:spPr>
      </p:pic>
      <p:sp>
        <p:nvSpPr>
          <p:cNvPr id="794" name="Google Shape;794;p231"/>
          <p:cNvSpPr txBox="1">
            <a:spLocks noGrp="1"/>
          </p:cNvSpPr>
          <p:nvPr>
            <p:ph type="title"/>
          </p:nvPr>
        </p:nvSpPr>
        <p:spPr>
          <a:xfrm>
            <a:off x="6082575" y="2538967"/>
            <a:ext cx="5414100" cy="141769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E7473F"/>
              </a:buClr>
              <a:buSzPts val="3600"/>
              <a:buFont typeface="Calibri"/>
              <a:buNone/>
              <a:defRPr sz="36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5" name="Google Shape;795;p231"/>
          <p:cNvSpPr txBox="1">
            <a:spLocks noGrp="1"/>
          </p:cNvSpPr>
          <p:nvPr>
            <p:ph type="body" idx="1"/>
          </p:nvPr>
        </p:nvSpPr>
        <p:spPr>
          <a:xfrm>
            <a:off x="6082578" y="3972463"/>
            <a:ext cx="5413375" cy="491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7F7F7F"/>
              </a:buClr>
              <a:buSzPts val="2800"/>
              <a:buNone/>
              <a:defRPr sz="2800">
                <a:solidFill>
                  <a:srgbClr val="7F7F7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231"/>
          <p:cNvSpPr/>
          <p:nvPr/>
        </p:nvSpPr>
        <p:spPr>
          <a:xfrm>
            <a:off x="6082574" y="2443943"/>
            <a:ext cx="164592" cy="365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7" name="Google Shape;797;p231"/>
          <p:cNvSpPr txBox="1">
            <a:spLocks noGrp="1"/>
          </p:cNvSpPr>
          <p:nvPr>
            <p:ph type="body" idx="2"/>
          </p:nvPr>
        </p:nvSpPr>
        <p:spPr>
          <a:xfrm>
            <a:off x="6082574" y="2113044"/>
            <a:ext cx="2963418" cy="2698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FBFBF"/>
              </a:buClr>
              <a:buSzPts val="1800"/>
              <a:buNone/>
              <a:defRPr sz="1800">
                <a:solidFill>
                  <a:srgbClr val="BFBFB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sz="1800">
                <a:latin typeface="Calibri"/>
                <a:ea typeface="Calibri"/>
                <a:cs typeface="Calibri"/>
                <a:sym typeface="Calibri"/>
              </a:defRPr>
            </a:lvl2pPr>
            <a:lvl3pPr marL="1371600" lvl="2" indent="-342900" algn="l">
              <a:lnSpc>
                <a:spcPct val="120000"/>
              </a:lnSpc>
              <a:spcBef>
                <a:spcPts val="500"/>
              </a:spcBef>
              <a:spcAft>
                <a:spcPts val="0"/>
              </a:spcAft>
              <a:buSzPts val="1800"/>
              <a:buChar char="▪"/>
              <a:defRPr sz="1800">
                <a:latin typeface="Calibri"/>
                <a:ea typeface="Calibri"/>
                <a:cs typeface="Calibri"/>
                <a:sym typeface="Calibri"/>
              </a:defRPr>
            </a:lvl3pPr>
            <a:lvl4pPr marL="1828800" lvl="3" indent="-342900" algn="l">
              <a:lnSpc>
                <a:spcPct val="120000"/>
              </a:lnSpc>
              <a:spcBef>
                <a:spcPts val="500"/>
              </a:spcBef>
              <a:spcAft>
                <a:spcPts val="0"/>
              </a:spcAft>
              <a:buSzPts val="1800"/>
              <a:buChar char="▪"/>
              <a:defRPr sz="1800">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5377110"/>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4_Subsection Title">
  <p:cSld name="4_Subsection Title">
    <p:bg>
      <p:bgPr>
        <a:solidFill>
          <a:srgbClr val="EFEFEF"/>
        </a:solidFill>
        <a:effectLst/>
      </p:bgPr>
    </p:bg>
    <p:spTree>
      <p:nvGrpSpPr>
        <p:cNvPr id="1" name="Shape 798"/>
        <p:cNvGrpSpPr/>
        <p:nvPr/>
      </p:nvGrpSpPr>
      <p:grpSpPr>
        <a:xfrm>
          <a:off x="0" y="0"/>
          <a:ext cx="0" cy="0"/>
          <a:chOff x="0" y="0"/>
          <a:chExt cx="0" cy="0"/>
        </a:xfrm>
      </p:grpSpPr>
      <p:pic>
        <p:nvPicPr>
          <p:cNvPr id="799" name="Google Shape;799;p2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800" name="Google Shape;800;p232"/>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1" name="Google Shape;801;p232"/>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802" name="Google Shape;802;p232"/>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7907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500"/>
                                        <p:tgtEl>
                                          <p:spTgt spid="799"/>
                                        </p:tgtEl>
                                      </p:cBhvr>
                                    </p:animEffect>
                                  </p:childTnLst>
                                </p:cTn>
                              </p:par>
                              <p:par>
                                <p:cTn id="8" presetID="10" presetClass="entr" presetSubtype="0" fill="hold" nodeType="withEffect">
                                  <p:stCondLst>
                                    <p:cond delay="0"/>
                                  </p:stCondLst>
                                  <p:childTnLst>
                                    <p:set>
                                      <p:cBhvr>
                                        <p:cTn id="9" dur="1" fill="hold">
                                          <p:stCondLst>
                                            <p:cond delay="0"/>
                                          </p:stCondLst>
                                        </p:cTn>
                                        <p:tgtEl>
                                          <p:spTgt spid="801"/>
                                        </p:tgtEl>
                                        <p:attrNameLst>
                                          <p:attrName>style.visibility</p:attrName>
                                        </p:attrNameLst>
                                      </p:cBhvr>
                                      <p:to>
                                        <p:strVal val="visible"/>
                                      </p:to>
                                    </p:set>
                                    <p:animEffect transition="in" filter="fade">
                                      <p:cBhvr>
                                        <p:cTn id="10" dur="250"/>
                                        <p:tgtEl>
                                          <p:spTgt spid="80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02">
                                            <p:txEl>
                                              <p:pRg st="0" end="0"/>
                                            </p:txEl>
                                          </p:spTgt>
                                        </p:tgtEl>
                                        <p:attrNameLst>
                                          <p:attrName>style.visibility</p:attrName>
                                        </p:attrNameLst>
                                      </p:cBhvr>
                                      <p:to>
                                        <p:strVal val="visible"/>
                                      </p:to>
                                    </p:set>
                                    <p:animEffect transition="in" filter="fade">
                                      <p:cBhvr>
                                        <p:cTn id="14" dur="250"/>
                                        <p:tgtEl>
                                          <p:spTgt spid="802">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802">
                                            <p:txEl>
                                              <p:charRg st="1" end="1"/>
                                            </p:txEl>
                                          </p:spTgt>
                                        </p:tgtEl>
                                        <p:attrNameLst>
                                          <p:attrName>style.visibility</p:attrName>
                                        </p:attrNameLst>
                                      </p:cBhvr>
                                      <p:to>
                                        <p:strVal val="visible"/>
                                      </p:to>
                                    </p:set>
                                    <p:animEffect transition="in" filter="fade">
                                      <p:cBhvr>
                                        <p:cTn id="18" dur="250"/>
                                        <p:tgtEl>
                                          <p:spTgt spid="802">
                                            <p:txEl>
                                              <p:char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02">
                                            <p:txEl>
                                              <p:charRg st="1" end="1"/>
                                            </p:txEl>
                                          </p:spTgt>
                                        </p:tgtEl>
                                        <p:attrNameLst>
                                          <p:attrName>style.visibility</p:attrName>
                                        </p:attrNameLst>
                                      </p:cBhvr>
                                      <p:to>
                                        <p:strVal val="visible"/>
                                      </p:to>
                                    </p:set>
                                    <p:animEffect transition="in" filter="fade">
                                      <p:cBhvr>
                                        <p:cTn id="22" dur="250"/>
                                        <p:tgtEl>
                                          <p:spTgt spid="802">
                                            <p:txEl>
                                              <p:charRg st="1" end="1"/>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802">
                                            <p:txEl>
                                              <p:charRg st="1" end="1"/>
                                            </p:txEl>
                                          </p:spTgt>
                                        </p:tgtEl>
                                        <p:attrNameLst>
                                          <p:attrName>style.visibility</p:attrName>
                                        </p:attrNameLst>
                                      </p:cBhvr>
                                      <p:to>
                                        <p:strVal val="visible"/>
                                      </p:to>
                                    </p:set>
                                    <p:animEffect transition="in" filter="fade">
                                      <p:cBhvr>
                                        <p:cTn id="26" dur="250"/>
                                        <p:tgtEl>
                                          <p:spTgt spid="802">
                                            <p:txEl>
                                              <p:charRg st="1" end="1"/>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802">
                                            <p:txEl>
                                              <p:charRg st="1" end="1"/>
                                            </p:txEl>
                                          </p:spTgt>
                                        </p:tgtEl>
                                        <p:attrNameLst>
                                          <p:attrName>style.visibility</p:attrName>
                                        </p:attrNameLst>
                                      </p:cBhvr>
                                      <p:to>
                                        <p:strVal val="visible"/>
                                      </p:to>
                                    </p:set>
                                    <p:animEffect transition="in" filter="fade">
                                      <p:cBhvr>
                                        <p:cTn id="30" dur="250"/>
                                        <p:tgtEl>
                                          <p:spTgt spid="802">
                                            <p:txEl>
                                              <p:charRg st="1" end="1"/>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802">
                                            <p:txEl>
                                              <p:charRg st="1" end="1"/>
                                            </p:txEl>
                                          </p:spTgt>
                                        </p:tgtEl>
                                        <p:attrNameLst>
                                          <p:attrName>style.visibility</p:attrName>
                                        </p:attrNameLst>
                                      </p:cBhvr>
                                      <p:to>
                                        <p:strVal val="visible"/>
                                      </p:to>
                                    </p:set>
                                    <p:animEffect transition="in" filter="fade">
                                      <p:cBhvr>
                                        <p:cTn id="34" dur="250"/>
                                        <p:tgtEl>
                                          <p:spTgt spid="802">
                                            <p:txEl>
                                              <p:charRg st="1" end="1"/>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802">
                                            <p:txEl>
                                              <p:charRg st="1" end="1"/>
                                            </p:txEl>
                                          </p:spTgt>
                                        </p:tgtEl>
                                        <p:attrNameLst>
                                          <p:attrName>style.visibility</p:attrName>
                                        </p:attrNameLst>
                                      </p:cBhvr>
                                      <p:to>
                                        <p:strVal val="visible"/>
                                      </p:to>
                                    </p:set>
                                    <p:animEffect transition="in" filter="fade">
                                      <p:cBhvr>
                                        <p:cTn id="38" dur="250"/>
                                        <p:tgtEl>
                                          <p:spTgt spid="802">
                                            <p:txEl>
                                              <p:charRg st="1" end="1"/>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802">
                                            <p:txEl>
                                              <p:charRg st="1" end="1"/>
                                            </p:txEl>
                                          </p:spTgt>
                                        </p:tgtEl>
                                        <p:attrNameLst>
                                          <p:attrName>style.visibility</p:attrName>
                                        </p:attrNameLst>
                                      </p:cBhvr>
                                      <p:to>
                                        <p:strVal val="visible"/>
                                      </p:to>
                                    </p:set>
                                    <p:animEffect transition="in" filter="fade">
                                      <p:cBhvr>
                                        <p:cTn id="42" dur="250"/>
                                        <p:tgtEl>
                                          <p:spTgt spid="802">
                                            <p:txEl>
                                              <p:charRg st="1" end="1"/>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802">
                                            <p:txEl>
                                              <p:charRg st="1" end="1"/>
                                            </p:txEl>
                                          </p:spTgt>
                                        </p:tgtEl>
                                        <p:attrNameLst>
                                          <p:attrName>style.visibility</p:attrName>
                                        </p:attrNameLst>
                                      </p:cBhvr>
                                      <p:to>
                                        <p:strVal val="visible"/>
                                      </p:to>
                                    </p:set>
                                    <p:animEffect transition="in" filter="fade">
                                      <p:cBhvr>
                                        <p:cTn id="46" dur="250"/>
                                        <p:tgtEl>
                                          <p:spTgt spid="80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4_Quote with Customer Logo Grey">
  <p:cSld name="4_Quote with Customer Logo Grey">
    <p:bg>
      <p:bgPr>
        <a:solidFill>
          <a:schemeClr val="lt1"/>
        </a:solidFill>
        <a:effectLst/>
      </p:bgPr>
    </p:bg>
    <p:spTree>
      <p:nvGrpSpPr>
        <p:cNvPr id="1" name="Shape 803"/>
        <p:cNvGrpSpPr/>
        <p:nvPr/>
      </p:nvGrpSpPr>
      <p:grpSpPr>
        <a:xfrm>
          <a:off x="0" y="0"/>
          <a:ext cx="0" cy="0"/>
          <a:chOff x="0" y="0"/>
          <a:chExt cx="0" cy="0"/>
        </a:xfrm>
      </p:grpSpPr>
      <p:sp>
        <p:nvSpPr>
          <p:cNvPr id="804" name="Google Shape;804;p233"/>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5" name="Google Shape;805;p233"/>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p233"/>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7" name="Google Shape;807;p233"/>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8" name="Google Shape;808;p23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809" name="Google Shape;809;p2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810" name="Google Shape;810;p2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811" name="Google Shape;811;p23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extLst>
      <p:ext uri="{BB962C8B-B14F-4D97-AF65-F5344CB8AC3E}">
        <p14:creationId xmlns:p14="http://schemas.microsoft.com/office/powerpoint/2010/main" val="193758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7">
                                            <p:txEl>
                                              <p:pRg st="0" end="0"/>
                                            </p:txEl>
                                          </p:spTgt>
                                        </p:tgtEl>
                                        <p:attrNameLst>
                                          <p:attrName>style.visibility</p:attrName>
                                        </p:attrNameLst>
                                      </p:cBhvr>
                                      <p:to>
                                        <p:strVal val="visible"/>
                                      </p:to>
                                    </p:set>
                                    <p:animEffect transition="in" filter="fade">
                                      <p:cBhvr>
                                        <p:cTn id="7" dur="500"/>
                                        <p:tgtEl>
                                          <p:spTgt spid="8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7">
                                            <p:txEl>
                                              <p:charRg st="1" end="1"/>
                                            </p:txEl>
                                          </p:spTgt>
                                        </p:tgtEl>
                                        <p:attrNameLst>
                                          <p:attrName>style.visibility</p:attrName>
                                        </p:attrNameLst>
                                      </p:cBhvr>
                                      <p:to>
                                        <p:strVal val="visible"/>
                                      </p:to>
                                    </p:set>
                                    <p:animEffect transition="in" filter="fade">
                                      <p:cBhvr>
                                        <p:cTn id="10" dur="500"/>
                                        <p:tgtEl>
                                          <p:spTgt spid="807">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7">
                                            <p:txEl>
                                              <p:charRg st="1" end="1"/>
                                            </p:txEl>
                                          </p:spTgt>
                                        </p:tgtEl>
                                        <p:attrNameLst>
                                          <p:attrName>style.visibility</p:attrName>
                                        </p:attrNameLst>
                                      </p:cBhvr>
                                      <p:to>
                                        <p:strVal val="visible"/>
                                      </p:to>
                                    </p:set>
                                    <p:animEffect transition="in" filter="fade">
                                      <p:cBhvr>
                                        <p:cTn id="13" dur="500"/>
                                        <p:tgtEl>
                                          <p:spTgt spid="807">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07">
                                            <p:txEl>
                                              <p:charRg st="1" end="1"/>
                                            </p:txEl>
                                          </p:spTgt>
                                        </p:tgtEl>
                                        <p:attrNameLst>
                                          <p:attrName>style.visibility</p:attrName>
                                        </p:attrNameLst>
                                      </p:cBhvr>
                                      <p:to>
                                        <p:strVal val="visible"/>
                                      </p:to>
                                    </p:set>
                                    <p:animEffect transition="in" filter="fade">
                                      <p:cBhvr>
                                        <p:cTn id="16" dur="500"/>
                                        <p:tgtEl>
                                          <p:spTgt spid="807">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07">
                                            <p:txEl>
                                              <p:charRg st="1" end="1"/>
                                            </p:txEl>
                                          </p:spTgt>
                                        </p:tgtEl>
                                        <p:attrNameLst>
                                          <p:attrName>style.visibility</p:attrName>
                                        </p:attrNameLst>
                                      </p:cBhvr>
                                      <p:to>
                                        <p:strVal val="visible"/>
                                      </p:to>
                                    </p:set>
                                    <p:animEffect transition="in" filter="fade">
                                      <p:cBhvr>
                                        <p:cTn id="19" dur="500"/>
                                        <p:tgtEl>
                                          <p:spTgt spid="807">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7">
                                            <p:txEl>
                                              <p:charRg st="1" end="1"/>
                                            </p:txEl>
                                          </p:spTgt>
                                        </p:tgtEl>
                                        <p:attrNameLst>
                                          <p:attrName>style.visibility</p:attrName>
                                        </p:attrNameLst>
                                      </p:cBhvr>
                                      <p:to>
                                        <p:strVal val="visible"/>
                                      </p:to>
                                    </p:set>
                                    <p:animEffect transition="in" filter="fade">
                                      <p:cBhvr>
                                        <p:cTn id="22" dur="500"/>
                                        <p:tgtEl>
                                          <p:spTgt spid="807">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07">
                                            <p:txEl>
                                              <p:charRg st="1" end="1"/>
                                            </p:txEl>
                                          </p:spTgt>
                                        </p:tgtEl>
                                        <p:attrNameLst>
                                          <p:attrName>style.visibility</p:attrName>
                                        </p:attrNameLst>
                                      </p:cBhvr>
                                      <p:to>
                                        <p:strVal val="visible"/>
                                      </p:to>
                                    </p:set>
                                    <p:animEffect transition="in" filter="fade">
                                      <p:cBhvr>
                                        <p:cTn id="25" dur="500"/>
                                        <p:tgtEl>
                                          <p:spTgt spid="807">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07">
                                            <p:txEl>
                                              <p:charRg st="1" end="1"/>
                                            </p:txEl>
                                          </p:spTgt>
                                        </p:tgtEl>
                                        <p:attrNameLst>
                                          <p:attrName>style.visibility</p:attrName>
                                        </p:attrNameLst>
                                      </p:cBhvr>
                                      <p:to>
                                        <p:strVal val="visible"/>
                                      </p:to>
                                    </p:set>
                                    <p:animEffect transition="in" filter="fade">
                                      <p:cBhvr>
                                        <p:cTn id="28" dur="500"/>
                                        <p:tgtEl>
                                          <p:spTgt spid="807">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07">
                                            <p:txEl>
                                              <p:charRg st="1" end="1"/>
                                            </p:txEl>
                                          </p:spTgt>
                                        </p:tgtEl>
                                        <p:attrNameLst>
                                          <p:attrName>style.visibility</p:attrName>
                                        </p:attrNameLst>
                                      </p:cBhvr>
                                      <p:to>
                                        <p:strVal val="visible"/>
                                      </p:to>
                                    </p:set>
                                    <p:animEffect transition="in" filter="fade">
                                      <p:cBhvr>
                                        <p:cTn id="31" dur="500"/>
                                        <p:tgtEl>
                                          <p:spTgt spid="807">
                                            <p:txEl>
                                              <p:charRg st="1" end="1"/>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06">
                                            <p:txEl>
                                              <p:pRg st="0" end="0"/>
                                            </p:txEl>
                                          </p:spTgt>
                                        </p:tgtEl>
                                        <p:attrNameLst>
                                          <p:attrName>style.visibility</p:attrName>
                                        </p:attrNameLst>
                                      </p:cBhvr>
                                      <p:to>
                                        <p:strVal val="visible"/>
                                      </p:to>
                                    </p:set>
                                    <p:animEffect transition="in" filter="fade">
                                      <p:cBhvr>
                                        <p:cTn id="35" dur="500"/>
                                        <p:tgtEl>
                                          <p:spTgt spid="80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806">
                                            <p:txEl>
                                              <p:charRg st="1" end="1"/>
                                            </p:txEl>
                                          </p:spTgt>
                                        </p:tgtEl>
                                        <p:attrNameLst>
                                          <p:attrName>style.visibility</p:attrName>
                                        </p:attrNameLst>
                                      </p:cBhvr>
                                      <p:to>
                                        <p:strVal val="visible"/>
                                      </p:to>
                                    </p:set>
                                    <p:animEffect transition="in" filter="fade">
                                      <p:cBhvr>
                                        <p:cTn id="39" dur="500"/>
                                        <p:tgtEl>
                                          <p:spTgt spid="806">
                                            <p:txEl>
                                              <p:char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806">
                                            <p:txEl>
                                              <p:charRg st="1" end="1"/>
                                            </p:txEl>
                                          </p:spTgt>
                                        </p:tgtEl>
                                        <p:attrNameLst>
                                          <p:attrName>style.visibility</p:attrName>
                                        </p:attrNameLst>
                                      </p:cBhvr>
                                      <p:to>
                                        <p:strVal val="visible"/>
                                      </p:to>
                                    </p:set>
                                    <p:animEffect transition="in" filter="fade">
                                      <p:cBhvr>
                                        <p:cTn id="43" dur="500"/>
                                        <p:tgtEl>
                                          <p:spTgt spid="806">
                                            <p:txEl>
                                              <p:charRg st="1" end="1"/>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806">
                                            <p:txEl>
                                              <p:charRg st="1" end="1"/>
                                            </p:txEl>
                                          </p:spTgt>
                                        </p:tgtEl>
                                        <p:attrNameLst>
                                          <p:attrName>style.visibility</p:attrName>
                                        </p:attrNameLst>
                                      </p:cBhvr>
                                      <p:to>
                                        <p:strVal val="visible"/>
                                      </p:to>
                                    </p:set>
                                    <p:animEffect transition="in" filter="fade">
                                      <p:cBhvr>
                                        <p:cTn id="47" dur="500"/>
                                        <p:tgtEl>
                                          <p:spTgt spid="806">
                                            <p:txEl>
                                              <p:charRg st="1" end="1"/>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806">
                                            <p:txEl>
                                              <p:charRg st="1" end="1"/>
                                            </p:txEl>
                                          </p:spTgt>
                                        </p:tgtEl>
                                        <p:attrNameLst>
                                          <p:attrName>style.visibility</p:attrName>
                                        </p:attrNameLst>
                                      </p:cBhvr>
                                      <p:to>
                                        <p:strVal val="visible"/>
                                      </p:to>
                                    </p:set>
                                    <p:animEffect transition="in" filter="fade">
                                      <p:cBhvr>
                                        <p:cTn id="51" dur="500"/>
                                        <p:tgtEl>
                                          <p:spTgt spid="806">
                                            <p:txEl>
                                              <p:charRg st="1" end="1"/>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806">
                                            <p:txEl>
                                              <p:charRg st="1" end="1"/>
                                            </p:txEl>
                                          </p:spTgt>
                                        </p:tgtEl>
                                        <p:attrNameLst>
                                          <p:attrName>style.visibility</p:attrName>
                                        </p:attrNameLst>
                                      </p:cBhvr>
                                      <p:to>
                                        <p:strVal val="visible"/>
                                      </p:to>
                                    </p:set>
                                    <p:animEffect transition="in" filter="fade">
                                      <p:cBhvr>
                                        <p:cTn id="55" dur="500"/>
                                        <p:tgtEl>
                                          <p:spTgt spid="806">
                                            <p:txEl>
                                              <p:charRg st="1" end="1"/>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806">
                                            <p:txEl>
                                              <p:charRg st="1" end="1"/>
                                            </p:txEl>
                                          </p:spTgt>
                                        </p:tgtEl>
                                        <p:attrNameLst>
                                          <p:attrName>style.visibility</p:attrName>
                                        </p:attrNameLst>
                                      </p:cBhvr>
                                      <p:to>
                                        <p:strVal val="visible"/>
                                      </p:to>
                                    </p:set>
                                    <p:animEffect transition="in" filter="fade">
                                      <p:cBhvr>
                                        <p:cTn id="59" dur="500"/>
                                        <p:tgtEl>
                                          <p:spTgt spid="806">
                                            <p:txEl>
                                              <p:charRg st="1" end="1"/>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06">
                                            <p:txEl>
                                              <p:charRg st="1" end="1"/>
                                            </p:txEl>
                                          </p:spTgt>
                                        </p:tgtEl>
                                        <p:attrNameLst>
                                          <p:attrName>style.visibility</p:attrName>
                                        </p:attrNameLst>
                                      </p:cBhvr>
                                      <p:to>
                                        <p:strVal val="visible"/>
                                      </p:to>
                                    </p:set>
                                    <p:animEffect transition="in" filter="fade">
                                      <p:cBhvr>
                                        <p:cTn id="63" dur="500"/>
                                        <p:tgtEl>
                                          <p:spTgt spid="806">
                                            <p:txEl>
                                              <p:charRg st="1" end="1"/>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806">
                                            <p:txEl>
                                              <p:charRg st="1" end="1"/>
                                            </p:txEl>
                                          </p:spTgt>
                                        </p:tgtEl>
                                        <p:attrNameLst>
                                          <p:attrName>style.visibility</p:attrName>
                                        </p:attrNameLst>
                                      </p:cBhvr>
                                      <p:to>
                                        <p:strVal val="visible"/>
                                      </p:to>
                                    </p:set>
                                    <p:animEffect transition="in" filter="fade">
                                      <p:cBhvr>
                                        <p:cTn id="67" dur="500"/>
                                        <p:tgtEl>
                                          <p:spTgt spid="80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812"/>
        <p:cNvGrpSpPr/>
        <p:nvPr/>
      </p:nvGrpSpPr>
      <p:grpSpPr>
        <a:xfrm>
          <a:off x="0" y="0"/>
          <a:ext cx="0" cy="0"/>
          <a:chOff x="0" y="0"/>
          <a:chExt cx="0" cy="0"/>
        </a:xfrm>
      </p:grpSpPr>
      <p:sp>
        <p:nvSpPr>
          <p:cNvPr id="813" name="Google Shape;813;p234"/>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4" name="Google Shape;814;p234"/>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5" name="Google Shape;815;p234"/>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6" name="Google Shape;816;p234"/>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lt2"/>
                </a:solidFill>
                <a:latin typeface="Calibri"/>
                <a:ea typeface="Calibri"/>
                <a:cs typeface="Calibri"/>
                <a:sym typeface="Calibri"/>
              </a:defRPr>
            </a:lvl1pPr>
            <a:lvl2pPr marL="0" lvl="1" indent="0" algn="l">
              <a:spcBef>
                <a:spcPts val="0"/>
              </a:spcBef>
              <a:buNone/>
              <a:defRPr sz="1200" b="0">
                <a:solidFill>
                  <a:schemeClr val="lt2"/>
                </a:solidFill>
                <a:latin typeface="Calibri"/>
                <a:ea typeface="Calibri"/>
                <a:cs typeface="Calibri"/>
                <a:sym typeface="Calibri"/>
              </a:defRPr>
            </a:lvl2pPr>
            <a:lvl3pPr marL="0" lvl="2" indent="0" algn="l">
              <a:spcBef>
                <a:spcPts val="0"/>
              </a:spcBef>
              <a:buNone/>
              <a:defRPr sz="1200" b="0">
                <a:solidFill>
                  <a:schemeClr val="lt2"/>
                </a:solidFill>
                <a:latin typeface="Calibri"/>
                <a:ea typeface="Calibri"/>
                <a:cs typeface="Calibri"/>
                <a:sym typeface="Calibri"/>
              </a:defRPr>
            </a:lvl3pPr>
            <a:lvl4pPr marL="0" lvl="3" indent="0" algn="l">
              <a:spcBef>
                <a:spcPts val="0"/>
              </a:spcBef>
              <a:buNone/>
              <a:defRPr sz="1200" b="0">
                <a:solidFill>
                  <a:schemeClr val="lt2"/>
                </a:solidFill>
                <a:latin typeface="Calibri"/>
                <a:ea typeface="Calibri"/>
                <a:cs typeface="Calibri"/>
                <a:sym typeface="Calibri"/>
              </a:defRPr>
            </a:lvl4pPr>
            <a:lvl5pPr marL="0" lvl="4" indent="0" algn="l">
              <a:spcBef>
                <a:spcPts val="0"/>
              </a:spcBef>
              <a:buNone/>
              <a:defRPr sz="1200" b="0">
                <a:solidFill>
                  <a:schemeClr val="lt2"/>
                </a:solidFill>
                <a:latin typeface="Calibri"/>
                <a:ea typeface="Calibri"/>
                <a:cs typeface="Calibri"/>
                <a:sym typeface="Calibri"/>
              </a:defRPr>
            </a:lvl5pPr>
            <a:lvl6pPr marL="0" lvl="5" indent="0" algn="l">
              <a:spcBef>
                <a:spcPts val="0"/>
              </a:spcBef>
              <a:buNone/>
              <a:defRPr sz="1200" b="0">
                <a:solidFill>
                  <a:schemeClr val="lt2"/>
                </a:solidFill>
                <a:latin typeface="Calibri"/>
                <a:ea typeface="Calibri"/>
                <a:cs typeface="Calibri"/>
                <a:sym typeface="Calibri"/>
              </a:defRPr>
            </a:lvl6pPr>
            <a:lvl7pPr marL="0" lvl="6" indent="0" algn="l">
              <a:spcBef>
                <a:spcPts val="0"/>
              </a:spcBef>
              <a:buNone/>
              <a:defRPr sz="1200" b="0">
                <a:solidFill>
                  <a:schemeClr val="lt2"/>
                </a:solidFill>
                <a:latin typeface="Calibri"/>
                <a:ea typeface="Calibri"/>
                <a:cs typeface="Calibri"/>
                <a:sym typeface="Calibri"/>
              </a:defRPr>
            </a:lvl7pPr>
            <a:lvl8pPr marL="0" lvl="7" indent="0" algn="l">
              <a:spcBef>
                <a:spcPts val="0"/>
              </a:spcBef>
              <a:buNone/>
              <a:defRPr sz="1200" b="0">
                <a:solidFill>
                  <a:schemeClr val="lt2"/>
                </a:solidFill>
                <a:latin typeface="Calibri"/>
                <a:ea typeface="Calibri"/>
                <a:cs typeface="Calibri"/>
                <a:sym typeface="Calibri"/>
              </a:defRPr>
            </a:lvl8pPr>
            <a:lvl9pPr marL="0" lvl="8" indent="0" algn="l">
              <a:spcBef>
                <a:spcPts val="0"/>
              </a:spcBef>
              <a:buNone/>
              <a:defRPr sz="12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7" name="Google Shape;817;p234"/>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8" name="Google Shape;818;p2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19" name="Google Shape;819;p23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9467552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1_Just title">
  <p:cSld name="1_Just title">
    <p:spTree>
      <p:nvGrpSpPr>
        <p:cNvPr id="1" name="Shape 820"/>
        <p:cNvGrpSpPr/>
        <p:nvPr/>
      </p:nvGrpSpPr>
      <p:grpSpPr>
        <a:xfrm>
          <a:off x="0" y="0"/>
          <a:ext cx="0" cy="0"/>
          <a:chOff x="0" y="0"/>
          <a:chExt cx="0" cy="0"/>
        </a:xfrm>
      </p:grpSpPr>
      <p:sp>
        <p:nvSpPr>
          <p:cNvPr id="821" name="Google Shape;821;p235"/>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235"/>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3" name="Google Shape;823;p235"/>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lt2"/>
                </a:solidFill>
                <a:latin typeface="Calibri"/>
                <a:ea typeface="Calibri"/>
                <a:cs typeface="Calibri"/>
                <a:sym typeface="Calibri"/>
              </a:defRPr>
            </a:lvl1pPr>
            <a:lvl2pPr marL="0" lvl="1" indent="0" algn="l">
              <a:spcBef>
                <a:spcPts val="0"/>
              </a:spcBef>
              <a:buNone/>
              <a:defRPr sz="1200" b="0">
                <a:solidFill>
                  <a:schemeClr val="lt2"/>
                </a:solidFill>
                <a:latin typeface="Calibri"/>
                <a:ea typeface="Calibri"/>
                <a:cs typeface="Calibri"/>
                <a:sym typeface="Calibri"/>
              </a:defRPr>
            </a:lvl2pPr>
            <a:lvl3pPr marL="0" lvl="2" indent="0" algn="l">
              <a:spcBef>
                <a:spcPts val="0"/>
              </a:spcBef>
              <a:buNone/>
              <a:defRPr sz="1200" b="0">
                <a:solidFill>
                  <a:schemeClr val="lt2"/>
                </a:solidFill>
                <a:latin typeface="Calibri"/>
                <a:ea typeface="Calibri"/>
                <a:cs typeface="Calibri"/>
                <a:sym typeface="Calibri"/>
              </a:defRPr>
            </a:lvl3pPr>
            <a:lvl4pPr marL="0" lvl="3" indent="0" algn="l">
              <a:spcBef>
                <a:spcPts val="0"/>
              </a:spcBef>
              <a:buNone/>
              <a:defRPr sz="1200" b="0">
                <a:solidFill>
                  <a:schemeClr val="lt2"/>
                </a:solidFill>
                <a:latin typeface="Calibri"/>
                <a:ea typeface="Calibri"/>
                <a:cs typeface="Calibri"/>
                <a:sym typeface="Calibri"/>
              </a:defRPr>
            </a:lvl4pPr>
            <a:lvl5pPr marL="0" lvl="4" indent="0" algn="l">
              <a:spcBef>
                <a:spcPts val="0"/>
              </a:spcBef>
              <a:buNone/>
              <a:defRPr sz="1200" b="0">
                <a:solidFill>
                  <a:schemeClr val="lt2"/>
                </a:solidFill>
                <a:latin typeface="Calibri"/>
                <a:ea typeface="Calibri"/>
                <a:cs typeface="Calibri"/>
                <a:sym typeface="Calibri"/>
              </a:defRPr>
            </a:lvl5pPr>
            <a:lvl6pPr marL="0" lvl="5" indent="0" algn="l">
              <a:spcBef>
                <a:spcPts val="0"/>
              </a:spcBef>
              <a:buNone/>
              <a:defRPr sz="1200" b="0">
                <a:solidFill>
                  <a:schemeClr val="lt2"/>
                </a:solidFill>
                <a:latin typeface="Calibri"/>
                <a:ea typeface="Calibri"/>
                <a:cs typeface="Calibri"/>
                <a:sym typeface="Calibri"/>
              </a:defRPr>
            </a:lvl6pPr>
            <a:lvl7pPr marL="0" lvl="6" indent="0" algn="l">
              <a:spcBef>
                <a:spcPts val="0"/>
              </a:spcBef>
              <a:buNone/>
              <a:defRPr sz="1200" b="0">
                <a:solidFill>
                  <a:schemeClr val="lt2"/>
                </a:solidFill>
                <a:latin typeface="Calibri"/>
                <a:ea typeface="Calibri"/>
                <a:cs typeface="Calibri"/>
                <a:sym typeface="Calibri"/>
              </a:defRPr>
            </a:lvl7pPr>
            <a:lvl8pPr marL="0" lvl="7" indent="0" algn="l">
              <a:spcBef>
                <a:spcPts val="0"/>
              </a:spcBef>
              <a:buNone/>
              <a:defRPr sz="1200" b="0">
                <a:solidFill>
                  <a:schemeClr val="lt2"/>
                </a:solidFill>
                <a:latin typeface="Calibri"/>
                <a:ea typeface="Calibri"/>
                <a:cs typeface="Calibri"/>
                <a:sym typeface="Calibri"/>
              </a:defRPr>
            </a:lvl8pPr>
            <a:lvl9pPr marL="0" lvl="8" indent="0" algn="l">
              <a:spcBef>
                <a:spcPts val="0"/>
              </a:spcBef>
              <a:buNone/>
              <a:defRPr sz="12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24" name="Google Shape;824;p235"/>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5" name="Google Shape;825;p2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26" name="Google Shape;826;p235"/>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52433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Denodo Logo Only">
  <p:cSld name="1_Denodo Logo Only">
    <p:spTree>
      <p:nvGrpSpPr>
        <p:cNvPr id="1" name="Shape 455"/>
        <p:cNvGrpSpPr/>
        <p:nvPr/>
      </p:nvGrpSpPr>
      <p:grpSpPr>
        <a:xfrm>
          <a:off x="0" y="0"/>
          <a:ext cx="0" cy="0"/>
          <a:chOff x="0" y="0"/>
          <a:chExt cx="0" cy="0"/>
        </a:xfrm>
      </p:grpSpPr>
      <p:pic>
        <p:nvPicPr>
          <p:cNvPr id="456" name="Google Shape;456;p1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57" name="Google Shape;457;p1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458" name="Google Shape;458;p195"/>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59" name="Google Shape;459;p195"/>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ase Study">
  <p:cSld name="1_Case Study">
    <p:spTree>
      <p:nvGrpSpPr>
        <p:cNvPr id="1" name="Shape 460"/>
        <p:cNvGrpSpPr/>
        <p:nvPr/>
      </p:nvGrpSpPr>
      <p:grpSpPr>
        <a:xfrm>
          <a:off x="0" y="0"/>
          <a:ext cx="0" cy="0"/>
          <a:chOff x="0" y="0"/>
          <a:chExt cx="0" cy="0"/>
        </a:xfrm>
      </p:grpSpPr>
      <p:sp>
        <p:nvSpPr>
          <p:cNvPr id="461" name="Google Shape;461;p196"/>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196"/>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196"/>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196"/>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465" name="Google Shape;465;p196"/>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196"/>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7" name="Google Shape;467;p196"/>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8" name="Google Shape;468;p196"/>
          <p:cNvGrpSpPr/>
          <p:nvPr/>
        </p:nvGrpSpPr>
        <p:grpSpPr>
          <a:xfrm>
            <a:off x="704850" y="2681770"/>
            <a:ext cx="10810875" cy="45744"/>
            <a:chOff x="704850" y="2681770"/>
            <a:chExt cx="10915647" cy="46287"/>
          </a:xfrm>
        </p:grpSpPr>
        <p:sp>
          <p:nvSpPr>
            <p:cNvPr id="469" name="Google Shape;469;p196"/>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96"/>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96"/>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2" name="Google Shape;472;p196"/>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473" name="Google Shape;473;p196"/>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474" name="Google Shape;474;p196"/>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196"/>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6" name="Google Shape;476;p196"/>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477" name="Google Shape;477;p19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478" name="Google Shape;478;p196"/>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79" name="Google Shape;479;p196"/>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0" name="Google Shape;480;p196"/>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amp; Subtitle">
  <p:cSld name="Just Title &amp; Subtitle">
    <p:spTree>
      <p:nvGrpSpPr>
        <p:cNvPr id="1" name="Shape 40"/>
        <p:cNvGrpSpPr/>
        <p:nvPr/>
      </p:nvGrpSpPr>
      <p:grpSpPr>
        <a:xfrm>
          <a:off x="0" y="0"/>
          <a:ext cx="0" cy="0"/>
          <a:chOff x="0" y="0"/>
          <a:chExt cx="0" cy="0"/>
        </a:xfrm>
      </p:grpSpPr>
      <p:pic>
        <p:nvPicPr>
          <p:cNvPr id="41" name="Google Shape;41;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42" name="Google Shape;42;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43" name="Google Shape;43;p11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44" name="Google Shape;44;p114"/>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4"/>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11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No Image Quote">
  <p:cSld name="1_No Image Quote">
    <p:bg>
      <p:bgPr>
        <a:solidFill>
          <a:schemeClr val="accent1"/>
        </a:solidFill>
        <a:effectLst/>
      </p:bgPr>
    </p:bg>
    <p:spTree>
      <p:nvGrpSpPr>
        <p:cNvPr id="1" name="Shape 481"/>
        <p:cNvGrpSpPr/>
        <p:nvPr/>
      </p:nvGrpSpPr>
      <p:grpSpPr>
        <a:xfrm>
          <a:off x="0" y="0"/>
          <a:ext cx="0" cy="0"/>
          <a:chOff x="0" y="0"/>
          <a:chExt cx="0" cy="0"/>
        </a:xfrm>
      </p:grpSpPr>
      <p:cxnSp>
        <p:nvCxnSpPr>
          <p:cNvPr id="482" name="Google Shape;482;p197"/>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483" name="Google Shape;483;p197"/>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484" name="Google Shape;484;p197"/>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485" name="Google Shape;485;p197"/>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197"/>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7" name="Google Shape;487;p1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488" name="Google Shape;488;p197"/>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489" name="Google Shape;489;p1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490" name="Google Shape;490;p19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1000"/>
                                        <p:tgtEl>
                                          <p:spTgt spid="482"/>
                                        </p:tgtEl>
                                      </p:cBhvr>
                                    </p:animEffect>
                                  </p:childTnLst>
                                </p:cTn>
                              </p:par>
                              <p:par>
                                <p:cTn id="8" presetID="10" presetClass="entr" presetSubtype="0" fill="hold" nodeType="withEffect">
                                  <p:stCondLst>
                                    <p:cond delay="0"/>
                                  </p:stCondLst>
                                  <p:childTnLst>
                                    <p:set>
                                      <p:cBhvr>
                                        <p:cTn id="9" dur="1" fill="hold">
                                          <p:stCondLst>
                                            <p:cond delay="0"/>
                                          </p:stCondLst>
                                        </p:cTn>
                                        <p:tgtEl>
                                          <p:spTgt spid="484"/>
                                        </p:tgtEl>
                                        <p:attrNameLst>
                                          <p:attrName>style.visibility</p:attrName>
                                        </p:attrNameLst>
                                      </p:cBhvr>
                                      <p:to>
                                        <p:strVal val="visible"/>
                                      </p:to>
                                    </p:set>
                                    <p:animEffect transition="in" filter="fade">
                                      <p:cBhvr>
                                        <p:cTn id="10" dur="1000"/>
                                        <p:tgtEl>
                                          <p:spTgt spid="48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86">
                                            <p:txEl>
                                              <p:pRg st="0" end="0"/>
                                            </p:txEl>
                                          </p:spTgt>
                                        </p:tgtEl>
                                        <p:attrNameLst>
                                          <p:attrName>style.visibility</p:attrName>
                                        </p:attrNameLst>
                                      </p:cBhvr>
                                      <p:to>
                                        <p:strVal val="visible"/>
                                      </p:to>
                                    </p:set>
                                    <p:animEffect transition="in" filter="fade">
                                      <p:cBhvr>
                                        <p:cTn id="14" dur="500"/>
                                        <p:tgtEl>
                                          <p:spTgt spid="486">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86">
                                            <p:txEl>
                                              <p:pRg st="1" end="1"/>
                                            </p:txEl>
                                          </p:spTgt>
                                        </p:tgtEl>
                                        <p:attrNameLst>
                                          <p:attrName>style.visibility</p:attrName>
                                        </p:attrNameLst>
                                      </p:cBhvr>
                                      <p:to>
                                        <p:strVal val="visible"/>
                                      </p:to>
                                    </p:set>
                                    <p:animEffect transition="in" filter="fade">
                                      <p:cBhvr>
                                        <p:cTn id="18" dur="500"/>
                                        <p:tgtEl>
                                          <p:spTgt spid="486">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86">
                                            <p:txEl>
                                              <p:pRg st="2" end="2"/>
                                            </p:txEl>
                                          </p:spTgt>
                                        </p:tgtEl>
                                        <p:attrNameLst>
                                          <p:attrName>style.visibility</p:attrName>
                                        </p:attrNameLst>
                                      </p:cBhvr>
                                      <p:to>
                                        <p:strVal val="visible"/>
                                      </p:to>
                                    </p:set>
                                    <p:animEffect transition="in" filter="fade">
                                      <p:cBhvr>
                                        <p:cTn id="22" dur="500"/>
                                        <p:tgtEl>
                                          <p:spTgt spid="486">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86">
                                            <p:txEl>
                                              <p:pRg st="3" end="3"/>
                                            </p:txEl>
                                          </p:spTgt>
                                        </p:tgtEl>
                                        <p:attrNameLst>
                                          <p:attrName>style.visibility</p:attrName>
                                        </p:attrNameLst>
                                      </p:cBhvr>
                                      <p:to>
                                        <p:strVal val="visible"/>
                                      </p:to>
                                    </p:set>
                                    <p:animEffect transition="in" filter="fade">
                                      <p:cBhvr>
                                        <p:cTn id="26" dur="500"/>
                                        <p:tgtEl>
                                          <p:spTgt spid="486">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86">
                                            <p:txEl>
                                              <p:pRg st="4" end="4"/>
                                            </p:txEl>
                                          </p:spTgt>
                                        </p:tgtEl>
                                        <p:attrNameLst>
                                          <p:attrName>style.visibility</p:attrName>
                                        </p:attrNameLst>
                                      </p:cBhvr>
                                      <p:to>
                                        <p:strVal val="visible"/>
                                      </p:to>
                                    </p:set>
                                    <p:animEffect transition="in" filter="fade">
                                      <p:cBhvr>
                                        <p:cTn id="30" dur="500"/>
                                        <p:tgtEl>
                                          <p:spTgt spid="486">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486">
                                            <p:txEl>
                                              <p:pRg st="5" end="5"/>
                                            </p:txEl>
                                          </p:spTgt>
                                        </p:tgtEl>
                                        <p:attrNameLst>
                                          <p:attrName>style.visibility</p:attrName>
                                        </p:attrNameLst>
                                      </p:cBhvr>
                                      <p:to>
                                        <p:strVal val="visible"/>
                                      </p:to>
                                    </p:set>
                                    <p:animEffect transition="in" filter="fade">
                                      <p:cBhvr>
                                        <p:cTn id="34" dur="500"/>
                                        <p:tgtEl>
                                          <p:spTgt spid="486">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486">
                                            <p:txEl>
                                              <p:pRg st="6" end="6"/>
                                            </p:txEl>
                                          </p:spTgt>
                                        </p:tgtEl>
                                        <p:attrNameLst>
                                          <p:attrName>style.visibility</p:attrName>
                                        </p:attrNameLst>
                                      </p:cBhvr>
                                      <p:to>
                                        <p:strVal val="visible"/>
                                      </p:to>
                                    </p:set>
                                    <p:animEffect transition="in" filter="fade">
                                      <p:cBhvr>
                                        <p:cTn id="38" dur="500"/>
                                        <p:tgtEl>
                                          <p:spTgt spid="486">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486">
                                            <p:txEl>
                                              <p:pRg st="7" end="7"/>
                                            </p:txEl>
                                          </p:spTgt>
                                        </p:tgtEl>
                                        <p:attrNameLst>
                                          <p:attrName>style.visibility</p:attrName>
                                        </p:attrNameLst>
                                      </p:cBhvr>
                                      <p:to>
                                        <p:strVal val="visible"/>
                                      </p:to>
                                    </p:set>
                                    <p:animEffect transition="in" filter="fade">
                                      <p:cBhvr>
                                        <p:cTn id="42" dur="500"/>
                                        <p:tgtEl>
                                          <p:spTgt spid="486">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486">
                                            <p:txEl>
                                              <p:pRg st="8" end="8"/>
                                            </p:txEl>
                                          </p:spTgt>
                                        </p:tgtEl>
                                        <p:attrNameLst>
                                          <p:attrName>style.visibility</p:attrName>
                                        </p:attrNameLst>
                                      </p:cBhvr>
                                      <p:to>
                                        <p:strVal val="visible"/>
                                      </p:to>
                                    </p:set>
                                    <p:animEffect transition="in" filter="fade">
                                      <p:cBhvr>
                                        <p:cTn id="46" dur="500"/>
                                        <p:tgtEl>
                                          <p:spTgt spid="486">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485">
                                            <p:txEl>
                                              <p:pRg st="0" end="0"/>
                                            </p:txEl>
                                          </p:spTgt>
                                        </p:tgtEl>
                                        <p:attrNameLst>
                                          <p:attrName>style.visibility</p:attrName>
                                        </p:attrNameLst>
                                      </p:cBhvr>
                                      <p:to>
                                        <p:strVal val="visible"/>
                                      </p:to>
                                    </p:set>
                                    <p:animEffect transition="in" filter="fade">
                                      <p:cBhvr>
                                        <p:cTn id="50" dur="500"/>
                                        <p:tgtEl>
                                          <p:spTgt spid="485">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485">
                                            <p:txEl>
                                              <p:pRg st="1" end="1"/>
                                            </p:txEl>
                                          </p:spTgt>
                                        </p:tgtEl>
                                        <p:attrNameLst>
                                          <p:attrName>style.visibility</p:attrName>
                                        </p:attrNameLst>
                                      </p:cBhvr>
                                      <p:to>
                                        <p:strVal val="visible"/>
                                      </p:to>
                                    </p:set>
                                    <p:animEffect transition="in" filter="fade">
                                      <p:cBhvr>
                                        <p:cTn id="54" dur="500"/>
                                        <p:tgtEl>
                                          <p:spTgt spid="485">
                                            <p:txEl>
                                              <p:p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485">
                                            <p:txEl>
                                              <p:pRg st="2" end="2"/>
                                            </p:txEl>
                                          </p:spTgt>
                                        </p:tgtEl>
                                        <p:attrNameLst>
                                          <p:attrName>style.visibility</p:attrName>
                                        </p:attrNameLst>
                                      </p:cBhvr>
                                      <p:to>
                                        <p:strVal val="visible"/>
                                      </p:to>
                                    </p:set>
                                    <p:animEffect transition="in" filter="fade">
                                      <p:cBhvr>
                                        <p:cTn id="58" dur="500"/>
                                        <p:tgtEl>
                                          <p:spTgt spid="485">
                                            <p:txEl>
                                              <p:pRg st="2" end="2"/>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485">
                                            <p:txEl>
                                              <p:pRg st="3" end="3"/>
                                            </p:txEl>
                                          </p:spTgt>
                                        </p:tgtEl>
                                        <p:attrNameLst>
                                          <p:attrName>style.visibility</p:attrName>
                                        </p:attrNameLst>
                                      </p:cBhvr>
                                      <p:to>
                                        <p:strVal val="visible"/>
                                      </p:to>
                                    </p:set>
                                    <p:animEffect transition="in" filter="fade">
                                      <p:cBhvr>
                                        <p:cTn id="62" dur="500"/>
                                        <p:tgtEl>
                                          <p:spTgt spid="485">
                                            <p:txEl>
                                              <p:pRg st="3" end="3"/>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485">
                                            <p:txEl>
                                              <p:pRg st="4" end="4"/>
                                            </p:txEl>
                                          </p:spTgt>
                                        </p:tgtEl>
                                        <p:attrNameLst>
                                          <p:attrName>style.visibility</p:attrName>
                                        </p:attrNameLst>
                                      </p:cBhvr>
                                      <p:to>
                                        <p:strVal val="visible"/>
                                      </p:to>
                                    </p:set>
                                    <p:animEffect transition="in" filter="fade">
                                      <p:cBhvr>
                                        <p:cTn id="66" dur="500"/>
                                        <p:tgtEl>
                                          <p:spTgt spid="485">
                                            <p:txEl>
                                              <p:pRg st="4" end="4"/>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485">
                                            <p:txEl>
                                              <p:pRg st="5" end="5"/>
                                            </p:txEl>
                                          </p:spTgt>
                                        </p:tgtEl>
                                        <p:attrNameLst>
                                          <p:attrName>style.visibility</p:attrName>
                                        </p:attrNameLst>
                                      </p:cBhvr>
                                      <p:to>
                                        <p:strVal val="visible"/>
                                      </p:to>
                                    </p:set>
                                    <p:animEffect transition="in" filter="fade">
                                      <p:cBhvr>
                                        <p:cTn id="70" dur="500"/>
                                        <p:tgtEl>
                                          <p:spTgt spid="485">
                                            <p:txEl>
                                              <p:pRg st="5" end="5"/>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485">
                                            <p:txEl>
                                              <p:pRg st="6" end="6"/>
                                            </p:txEl>
                                          </p:spTgt>
                                        </p:tgtEl>
                                        <p:attrNameLst>
                                          <p:attrName>style.visibility</p:attrName>
                                        </p:attrNameLst>
                                      </p:cBhvr>
                                      <p:to>
                                        <p:strVal val="visible"/>
                                      </p:to>
                                    </p:set>
                                    <p:animEffect transition="in" filter="fade">
                                      <p:cBhvr>
                                        <p:cTn id="74" dur="500"/>
                                        <p:tgtEl>
                                          <p:spTgt spid="485">
                                            <p:txEl>
                                              <p:pRg st="6" end="6"/>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485">
                                            <p:txEl>
                                              <p:pRg st="7" end="7"/>
                                            </p:txEl>
                                          </p:spTgt>
                                        </p:tgtEl>
                                        <p:attrNameLst>
                                          <p:attrName>style.visibility</p:attrName>
                                        </p:attrNameLst>
                                      </p:cBhvr>
                                      <p:to>
                                        <p:strVal val="visible"/>
                                      </p:to>
                                    </p:set>
                                    <p:animEffect transition="in" filter="fade">
                                      <p:cBhvr>
                                        <p:cTn id="78" dur="500"/>
                                        <p:tgtEl>
                                          <p:spTgt spid="485">
                                            <p:txEl>
                                              <p:pRg st="7" end="7"/>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485">
                                            <p:txEl>
                                              <p:pRg st="8" end="8"/>
                                            </p:txEl>
                                          </p:spTgt>
                                        </p:tgtEl>
                                        <p:attrNameLst>
                                          <p:attrName>style.visibility</p:attrName>
                                        </p:attrNameLst>
                                      </p:cBhvr>
                                      <p:to>
                                        <p:strVal val="visible"/>
                                      </p:to>
                                    </p:set>
                                    <p:animEffect transition="in" filter="fade">
                                      <p:cBhvr>
                                        <p:cTn id="82" dur="500"/>
                                        <p:tgtEl>
                                          <p:spTgt spid="4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Quote with Customer Logo Grey">
  <p:cSld name="1_Quote with Customer Logo Grey">
    <p:bg>
      <p:bgPr>
        <a:solidFill>
          <a:schemeClr val="lt1"/>
        </a:solidFill>
        <a:effectLst/>
      </p:bgPr>
    </p:bg>
    <p:spTree>
      <p:nvGrpSpPr>
        <p:cNvPr id="1" name="Shape 491"/>
        <p:cNvGrpSpPr/>
        <p:nvPr/>
      </p:nvGrpSpPr>
      <p:grpSpPr>
        <a:xfrm>
          <a:off x="0" y="0"/>
          <a:ext cx="0" cy="0"/>
          <a:chOff x="0" y="0"/>
          <a:chExt cx="0" cy="0"/>
        </a:xfrm>
      </p:grpSpPr>
      <p:sp>
        <p:nvSpPr>
          <p:cNvPr id="492" name="Google Shape;492;p198"/>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198"/>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p198"/>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198"/>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6" name="Google Shape;496;p19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497" name="Google Shape;497;p1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498" name="Google Shape;498;p1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499" name="Google Shape;499;p19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5">
                                            <p:txEl>
                                              <p:pRg st="0" end="0"/>
                                            </p:txEl>
                                          </p:spTgt>
                                        </p:tgtEl>
                                        <p:attrNameLst>
                                          <p:attrName>style.visibility</p:attrName>
                                        </p:attrNameLst>
                                      </p:cBhvr>
                                      <p:to>
                                        <p:strVal val="visible"/>
                                      </p:to>
                                    </p:set>
                                    <p:animEffect transition="in" filter="fade">
                                      <p:cBhvr>
                                        <p:cTn id="7" dur="500"/>
                                        <p:tgtEl>
                                          <p:spTgt spid="4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5">
                                            <p:txEl>
                                              <p:pRg st="1" end="1"/>
                                            </p:txEl>
                                          </p:spTgt>
                                        </p:tgtEl>
                                        <p:attrNameLst>
                                          <p:attrName>style.visibility</p:attrName>
                                        </p:attrNameLst>
                                      </p:cBhvr>
                                      <p:to>
                                        <p:strVal val="visible"/>
                                      </p:to>
                                    </p:set>
                                    <p:animEffect transition="in" filter="fade">
                                      <p:cBhvr>
                                        <p:cTn id="10" dur="500"/>
                                        <p:tgtEl>
                                          <p:spTgt spid="4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5">
                                            <p:txEl>
                                              <p:pRg st="2" end="2"/>
                                            </p:txEl>
                                          </p:spTgt>
                                        </p:tgtEl>
                                        <p:attrNameLst>
                                          <p:attrName>style.visibility</p:attrName>
                                        </p:attrNameLst>
                                      </p:cBhvr>
                                      <p:to>
                                        <p:strVal val="visible"/>
                                      </p:to>
                                    </p:set>
                                    <p:animEffect transition="in" filter="fade">
                                      <p:cBhvr>
                                        <p:cTn id="13" dur="500"/>
                                        <p:tgtEl>
                                          <p:spTgt spid="4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5">
                                            <p:txEl>
                                              <p:pRg st="3" end="3"/>
                                            </p:txEl>
                                          </p:spTgt>
                                        </p:tgtEl>
                                        <p:attrNameLst>
                                          <p:attrName>style.visibility</p:attrName>
                                        </p:attrNameLst>
                                      </p:cBhvr>
                                      <p:to>
                                        <p:strVal val="visible"/>
                                      </p:to>
                                    </p:set>
                                    <p:animEffect transition="in" filter="fade">
                                      <p:cBhvr>
                                        <p:cTn id="16" dur="500"/>
                                        <p:tgtEl>
                                          <p:spTgt spid="4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5">
                                            <p:txEl>
                                              <p:pRg st="4" end="4"/>
                                            </p:txEl>
                                          </p:spTgt>
                                        </p:tgtEl>
                                        <p:attrNameLst>
                                          <p:attrName>style.visibility</p:attrName>
                                        </p:attrNameLst>
                                      </p:cBhvr>
                                      <p:to>
                                        <p:strVal val="visible"/>
                                      </p:to>
                                    </p:set>
                                    <p:animEffect transition="in" filter="fade">
                                      <p:cBhvr>
                                        <p:cTn id="19" dur="500"/>
                                        <p:tgtEl>
                                          <p:spTgt spid="4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95">
                                            <p:txEl>
                                              <p:pRg st="5" end="5"/>
                                            </p:txEl>
                                          </p:spTgt>
                                        </p:tgtEl>
                                        <p:attrNameLst>
                                          <p:attrName>style.visibility</p:attrName>
                                        </p:attrNameLst>
                                      </p:cBhvr>
                                      <p:to>
                                        <p:strVal val="visible"/>
                                      </p:to>
                                    </p:set>
                                    <p:animEffect transition="in" filter="fade">
                                      <p:cBhvr>
                                        <p:cTn id="22" dur="500"/>
                                        <p:tgtEl>
                                          <p:spTgt spid="49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95">
                                            <p:txEl>
                                              <p:pRg st="6" end="6"/>
                                            </p:txEl>
                                          </p:spTgt>
                                        </p:tgtEl>
                                        <p:attrNameLst>
                                          <p:attrName>style.visibility</p:attrName>
                                        </p:attrNameLst>
                                      </p:cBhvr>
                                      <p:to>
                                        <p:strVal val="visible"/>
                                      </p:to>
                                    </p:set>
                                    <p:animEffect transition="in" filter="fade">
                                      <p:cBhvr>
                                        <p:cTn id="25" dur="500"/>
                                        <p:tgtEl>
                                          <p:spTgt spid="49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95">
                                            <p:txEl>
                                              <p:pRg st="7" end="7"/>
                                            </p:txEl>
                                          </p:spTgt>
                                        </p:tgtEl>
                                        <p:attrNameLst>
                                          <p:attrName>style.visibility</p:attrName>
                                        </p:attrNameLst>
                                      </p:cBhvr>
                                      <p:to>
                                        <p:strVal val="visible"/>
                                      </p:to>
                                    </p:set>
                                    <p:animEffect transition="in" filter="fade">
                                      <p:cBhvr>
                                        <p:cTn id="28" dur="500"/>
                                        <p:tgtEl>
                                          <p:spTgt spid="49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95">
                                            <p:txEl>
                                              <p:pRg st="8" end="8"/>
                                            </p:txEl>
                                          </p:spTgt>
                                        </p:tgtEl>
                                        <p:attrNameLst>
                                          <p:attrName>style.visibility</p:attrName>
                                        </p:attrNameLst>
                                      </p:cBhvr>
                                      <p:to>
                                        <p:strVal val="visible"/>
                                      </p:to>
                                    </p:set>
                                    <p:animEffect transition="in" filter="fade">
                                      <p:cBhvr>
                                        <p:cTn id="31" dur="500"/>
                                        <p:tgtEl>
                                          <p:spTgt spid="495">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94">
                                            <p:txEl>
                                              <p:pRg st="0" end="0"/>
                                            </p:txEl>
                                          </p:spTgt>
                                        </p:tgtEl>
                                        <p:attrNameLst>
                                          <p:attrName>style.visibility</p:attrName>
                                        </p:attrNameLst>
                                      </p:cBhvr>
                                      <p:to>
                                        <p:strVal val="visible"/>
                                      </p:to>
                                    </p:set>
                                    <p:animEffect transition="in" filter="fade">
                                      <p:cBhvr>
                                        <p:cTn id="35" dur="500"/>
                                        <p:tgtEl>
                                          <p:spTgt spid="494">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94">
                                            <p:txEl>
                                              <p:pRg st="1" end="1"/>
                                            </p:txEl>
                                          </p:spTgt>
                                        </p:tgtEl>
                                        <p:attrNameLst>
                                          <p:attrName>style.visibility</p:attrName>
                                        </p:attrNameLst>
                                      </p:cBhvr>
                                      <p:to>
                                        <p:strVal val="visible"/>
                                      </p:to>
                                    </p:set>
                                    <p:animEffect transition="in" filter="fade">
                                      <p:cBhvr>
                                        <p:cTn id="39" dur="500"/>
                                        <p:tgtEl>
                                          <p:spTgt spid="494">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94">
                                            <p:txEl>
                                              <p:pRg st="2" end="2"/>
                                            </p:txEl>
                                          </p:spTgt>
                                        </p:tgtEl>
                                        <p:attrNameLst>
                                          <p:attrName>style.visibility</p:attrName>
                                        </p:attrNameLst>
                                      </p:cBhvr>
                                      <p:to>
                                        <p:strVal val="visible"/>
                                      </p:to>
                                    </p:set>
                                    <p:animEffect transition="in" filter="fade">
                                      <p:cBhvr>
                                        <p:cTn id="43" dur="500"/>
                                        <p:tgtEl>
                                          <p:spTgt spid="494">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94">
                                            <p:txEl>
                                              <p:pRg st="3" end="3"/>
                                            </p:txEl>
                                          </p:spTgt>
                                        </p:tgtEl>
                                        <p:attrNameLst>
                                          <p:attrName>style.visibility</p:attrName>
                                        </p:attrNameLst>
                                      </p:cBhvr>
                                      <p:to>
                                        <p:strVal val="visible"/>
                                      </p:to>
                                    </p:set>
                                    <p:animEffect transition="in" filter="fade">
                                      <p:cBhvr>
                                        <p:cTn id="47" dur="500"/>
                                        <p:tgtEl>
                                          <p:spTgt spid="494">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94">
                                            <p:txEl>
                                              <p:pRg st="4" end="4"/>
                                            </p:txEl>
                                          </p:spTgt>
                                        </p:tgtEl>
                                        <p:attrNameLst>
                                          <p:attrName>style.visibility</p:attrName>
                                        </p:attrNameLst>
                                      </p:cBhvr>
                                      <p:to>
                                        <p:strVal val="visible"/>
                                      </p:to>
                                    </p:set>
                                    <p:animEffect transition="in" filter="fade">
                                      <p:cBhvr>
                                        <p:cTn id="51" dur="500"/>
                                        <p:tgtEl>
                                          <p:spTgt spid="494">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94">
                                            <p:txEl>
                                              <p:pRg st="5" end="5"/>
                                            </p:txEl>
                                          </p:spTgt>
                                        </p:tgtEl>
                                        <p:attrNameLst>
                                          <p:attrName>style.visibility</p:attrName>
                                        </p:attrNameLst>
                                      </p:cBhvr>
                                      <p:to>
                                        <p:strVal val="visible"/>
                                      </p:to>
                                    </p:set>
                                    <p:animEffect transition="in" filter="fade">
                                      <p:cBhvr>
                                        <p:cTn id="55" dur="500"/>
                                        <p:tgtEl>
                                          <p:spTgt spid="494">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94">
                                            <p:txEl>
                                              <p:pRg st="6" end="6"/>
                                            </p:txEl>
                                          </p:spTgt>
                                        </p:tgtEl>
                                        <p:attrNameLst>
                                          <p:attrName>style.visibility</p:attrName>
                                        </p:attrNameLst>
                                      </p:cBhvr>
                                      <p:to>
                                        <p:strVal val="visible"/>
                                      </p:to>
                                    </p:set>
                                    <p:animEffect transition="in" filter="fade">
                                      <p:cBhvr>
                                        <p:cTn id="59" dur="500"/>
                                        <p:tgtEl>
                                          <p:spTgt spid="494">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94">
                                            <p:txEl>
                                              <p:pRg st="7" end="7"/>
                                            </p:txEl>
                                          </p:spTgt>
                                        </p:tgtEl>
                                        <p:attrNameLst>
                                          <p:attrName>style.visibility</p:attrName>
                                        </p:attrNameLst>
                                      </p:cBhvr>
                                      <p:to>
                                        <p:strVal val="visible"/>
                                      </p:to>
                                    </p:set>
                                    <p:animEffect transition="in" filter="fade">
                                      <p:cBhvr>
                                        <p:cTn id="63" dur="500"/>
                                        <p:tgtEl>
                                          <p:spTgt spid="494">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94">
                                            <p:txEl>
                                              <p:pRg st="8" end="8"/>
                                            </p:txEl>
                                          </p:spTgt>
                                        </p:tgtEl>
                                        <p:attrNameLst>
                                          <p:attrName>style.visibility</p:attrName>
                                        </p:attrNameLst>
                                      </p:cBhvr>
                                      <p:to>
                                        <p:strVal val="visible"/>
                                      </p:to>
                                    </p:set>
                                    <p:animEffect transition="in" filter="fade">
                                      <p:cBhvr>
                                        <p:cTn id="67" dur="500"/>
                                        <p:tgtEl>
                                          <p:spTgt spid="4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Quote with Customer Logo Blue">
  <p:cSld name="1_Quote with Customer Logo Blue">
    <p:bg>
      <p:bgPr>
        <a:solidFill>
          <a:schemeClr val="lt1"/>
        </a:solidFill>
        <a:effectLst/>
      </p:bgPr>
    </p:bg>
    <p:spTree>
      <p:nvGrpSpPr>
        <p:cNvPr id="1" name="Shape 500"/>
        <p:cNvGrpSpPr/>
        <p:nvPr/>
      </p:nvGrpSpPr>
      <p:grpSpPr>
        <a:xfrm>
          <a:off x="0" y="0"/>
          <a:ext cx="0" cy="0"/>
          <a:chOff x="0" y="0"/>
          <a:chExt cx="0" cy="0"/>
        </a:xfrm>
      </p:grpSpPr>
      <p:sp>
        <p:nvSpPr>
          <p:cNvPr id="501" name="Google Shape;501;p199"/>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199"/>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3" name="Google Shape;503;p199"/>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04" name="Google Shape;504;p19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505" name="Google Shape;505;p1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506" name="Google Shape;506;p1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507" name="Google Shape;507;p19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508" name="Google Shape;508;p199"/>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Effect transition="in" filter="fade">
                                      <p:cBhvr>
                                        <p:cTn id="7" dur="500"/>
                                        <p:tgtEl>
                                          <p:spTgt spid="5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3">
                                            <p:txEl>
                                              <p:pRg st="1" end="1"/>
                                            </p:txEl>
                                          </p:spTgt>
                                        </p:tgtEl>
                                        <p:attrNameLst>
                                          <p:attrName>style.visibility</p:attrName>
                                        </p:attrNameLst>
                                      </p:cBhvr>
                                      <p:to>
                                        <p:strVal val="visible"/>
                                      </p:to>
                                    </p:set>
                                    <p:animEffect transition="in" filter="fade">
                                      <p:cBhvr>
                                        <p:cTn id="10" dur="500"/>
                                        <p:tgtEl>
                                          <p:spTgt spid="5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3">
                                            <p:txEl>
                                              <p:pRg st="2" end="2"/>
                                            </p:txEl>
                                          </p:spTgt>
                                        </p:tgtEl>
                                        <p:attrNameLst>
                                          <p:attrName>style.visibility</p:attrName>
                                        </p:attrNameLst>
                                      </p:cBhvr>
                                      <p:to>
                                        <p:strVal val="visible"/>
                                      </p:to>
                                    </p:set>
                                    <p:animEffect transition="in" filter="fade">
                                      <p:cBhvr>
                                        <p:cTn id="13" dur="500"/>
                                        <p:tgtEl>
                                          <p:spTgt spid="50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03">
                                            <p:txEl>
                                              <p:pRg st="3" end="3"/>
                                            </p:txEl>
                                          </p:spTgt>
                                        </p:tgtEl>
                                        <p:attrNameLst>
                                          <p:attrName>style.visibility</p:attrName>
                                        </p:attrNameLst>
                                      </p:cBhvr>
                                      <p:to>
                                        <p:strVal val="visible"/>
                                      </p:to>
                                    </p:set>
                                    <p:animEffect transition="in" filter="fade">
                                      <p:cBhvr>
                                        <p:cTn id="16" dur="500"/>
                                        <p:tgtEl>
                                          <p:spTgt spid="50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3">
                                            <p:txEl>
                                              <p:pRg st="4" end="4"/>
                                            </p:txEl>
                                          </p:spTgt>
                                        </p:tgtEl>
                                        <p:attrNameLst>
                                          <p:attrName>style.visibility</p:attrName>
                                        </p:attrNameLst>
                                      </p:cBhvr>
                                      <p:to>
                                        <p:strVal val="visible"/>
                                      </p:to>
                                    </p:set>
                                    <p:animEffect transition="in" filter="fade">
                                      <p:cBhvr>
                                        <p:cTn id="19" dur="500"/>
                                        <p:tgtEl>
                                          <p:spTgt spid="50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3">
                                            <p:txEl>
                                              <p:pRg st="5" end="5"/>
                                            </p:txEl>
                                          </p:spTgt>
                                        </p:tgtEl>
                                        <p:attrNameLst>
                                          <p:attrName>style.visibility</p:attrName>
                                        </p:attrNameLst>
                                      </p:cBhvr>
                                      <p:to>
                                        <p:strVal val="visible"/>
                                      </p:to>
                                    </p:set>
                                    <p:animEffect transition="in" filter="fade">
                                      <p:cBhvr>
                                        <p:cTn id="22" dur="500"/>
                                        <p:tgtEl>
                                          <p:spTgt spid="50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03">
                                            <p:txEl>
                                              <p:pRg st="6" end="6"/>
                                            </p:txEl>
                                          </p:spTgt>
                                        </p:tgtEl>
                                        <p:attrNameLst>
                                          <p:attrName>style.visibility</p:attrName>
                                        </p:attrNameLst>
                                      </p:cBhvr>
                                      <p:to>
                                        <p:strVal val="visible"/>
                                      </p:to>
                                    </p:set>
                                    <p:animEffect transition="in" filter="fade">
                                      <p:cBhvr>
                                        <p:cTn id="25" dur="500"/>
                                        <p:tgtEl>
                                          <p:spTgt spid="50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03">
                                            <p:txEl>
                                              <p:pRg st="7" end="7"/>
                                            </p:txEl>
                                          </p:spTgt>
                                        </p:tgtEl>
                                        <p:attrNameLst>
                                          <p:attrName>style.visibility</p:attrName>
                                        </p:attrNameLst>
                                      </p:cBhvr>
                                      <p:to>
                                        <p:strVal val="visible"/>
                                      </p:to>
                                    </p:set>
                                    <p:animEffect transition="in" filter="fade">
                                      <p:cBhvr>
                                        <p:cTn id="28" dur="500"/>
                                        <p:tgtEl>
                                          <p:spTgt spid="50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3">
                                            <p:txEl>
                                              <p:pRg st="8" end="8"/>
                                            </p:txEl>
                                          </p:spTgt>
                                        </p:tgtEl>
                                        <p:attrNameLst>
                                          <p:attrName>style.visibility</p:attrName>
                                        </p:attrNameLst>
                                      </p:cBhvr>
                                      <p:to>
                                        <p:strVal val="visible"/>
                                      </p:to>
                                    </p:set>
                                    <p:animEffect transition="in" filter="fade">
                                      <p:cBhvr>
                                        <p:cTn id="31" dur="500"/>
                                        <p:tgtEl>
                                          <p:spTgt spid="50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08">
                                            <p:txEl>
                                              <p:pRg st="0" end="0"/>
                                            </p:txEl>
                                          </p:spTgt>
                                        </p:tgtEl>
                                        <p:attrNameLst>
                                          <p:attrName>style.visibility</p:attrName>
                                        </p:attrNameLst>
                                      </p:cBhvr>
                                      <p:to>
                                        <p:strVal val="visible"/>
                                      </p:to>
                                    </p:set>
                                    <p:animEffect transition="in" filter="fade">
                                      <p:cBhvr>
                                        <p:cTn id="35" dur="500"/>
                                        <p:tgtEl>
                                          <p:spTgt spid="508">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08">
                                            <p:txEl>
                                              <p:pRg st="1" end="1"/>
                                            </p:txEl>
                                          </p:spTgt>
                                        </p:tgtEl>
                                        <p:attrNameLst>
                                          <p:attrName>style.visibility</p:attrName>
                                        </p:attrNameLst>
                                      </p:cBhvr>
                                      <p:to>
                                        <p:strVal val="visible"/>
                                      </p:to>
                                    </p:set>
                                    <p:animEffect transition="in" filter="fade">
                                      <p:cBhvr>
                                        <p:cTn id="39" dur="500"/>
                                        <p:tgtEl>
                                          <p:spTgt spid="508">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508">
                                            <p:txEl>
                                              <p:pRg st="2" end="2"/>
                                            </p:txEl>
                                          </p:spTgt>
                                        </p:tgtEl>
                                        <p:attrNameLst>
                                          <p:attrName>style.visibility</p:attrName>
                                        </p:attrNameLst>
                                      </p:cBhvr>
                                      <p:to>
                                        <p:strVal val="visible"/>
                                      </p:to>
                                    </p:set>
                                    <p:animEffect transition="in" filter="fade">
                                      <p:cBhvr>
                                        <p:cTn id="43" dur="500"/>
                                        <p:tgtEl>
                                          <p:spTgt spid="508">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08">
                                            <p:txEl>
                                              <p:pRg st="3" end="3"/>
                                            </p:txEl>
                                          </p:spTgt>
                                        </p:tgtEl>
                                        <p:attrNameLst>
                                          <p:attrName>style.visibility</p:attrName>
                                        </p:attrNameLst>
                                      </p:cBhvr>
                                      <p:to>
                                        <p:strVal val="visible"/>
                                      </p:to>
                                    </p:set>
                                    <p:animEffect transition="in" filter="fade">
                                      <p:cBhvr>
                                        <p:cTn id="47" dur="500"/>
                                        <p:tgtEl>
                                          <p:spTgt spid="508">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508">
                                            <p:txEl>
                                              <p:pRg st="4" end="4"/>
                                            </p:txEl>
                                          </p:spTgt>
                                        </p:tgtEl>
                                        <p:attrNameLst>
                                          <p:attrName>style.visibility</p:attrName>
                                        </p:attrNameLst>
                                      </p:cBhvr>
                                      <p:to>
                                        <p:strVal val="visible"/>
                                      </p:to>
                                    </p:set>
                                    <p:animEffect transition="in" filter="fade">
                                      <p:cBhvr>
                                        <p:cTn id="51" dur="500"/>
                                        <p:tgtEl>
                                          <p:spTgt spid="508">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508">
                                            <p:txEl>
                                              <p:pRg st="5" end="5"/>
                                            </p:txEl>
                                          </p:spTgt>
                                        </p:tgtEl>
                                        <p:attrNameLst>
                                          <p:attrName>style.visibility</p:attrName>
                                        </p:attrNameLst>
                                      </p:cBhvr>
                                      <p:to>
                                        <p:strVal val="visible"/>
                                      </p:to>
                                    </p:set>
                                    <p:animEffect transition="in" filter="fade">
                                      <p:cBhvr>
                                        <p:cTn id="55" dur="500"/>
                                        <p:tgtEl>
                                          <p:spTgt spid="508">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508">
                                            <p:txEl>
                                              <p:pRg st="6" end="6"/>
                                            </p:txEl>
                                          </p:spTgt>
                                        </p:tgtEl>
                                        <p:attrNameLst>
                                          <p:attrName>style.visibility</p:attrName>
                                        </p:attrNameLst>
                                      </p:cBhvr>
                                      <p:to>
                                        <p:strVal val="visible"/>
                                      </p:to>
                                    </p:set>
                                    <p:animEffect transition="in" filter="fade">
                                      <p:cBhvr>
                                        <p:cTn id="59" dur="500"/>
                                        <p:tgtEl>
                                          <p:spTgt spid="508">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08">
                                            <p:txEl>
                                              <p:pRg st="7" end="7"/>
                                            </p:txEl>
                                          </p:spTgt>
                                        </p:tgtEl>
                                        <p:attrNameLst>
                                          <p:attrName>style.visibility</p:attrName>
                                        </p:attrNameLst>
                                      </p:cBhvr>
                                      <p:to>
                                        <p:strVal val="visible"/>
                                      </p:to>
                                    </p:set>
                                    <p:animEffect transition="in" filter="fade">
                                      <p:cBhvr>
                                        <p:cTn id="63" dur="500"/>
                                        <p:tgtEl>
                                          <p:spTgt spid="508">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508">
                                            <p:txEl>
                                              <p:pRg st="8" end="8"/>
                                            </p:txEl>
                                          </p:spTgt>
                                        </p:tgtEl>
                                        <p:attrNameLst>
                                          <p:attrName>style.visibility</p:attrName>
                                        </p:attrNameLst>
                                      </p:cBhvr>
                                      <p:to>
                                        <p:strVal val="visible"/>
                                      </p:to>
                                    </p:set>
                                    <p:animEffect transition="in" filter="fade">
                                      <p:cBhvr>
                                        <p:cTn id="67" dur="500"/>
                                        <p:tgtEl>
                                          <p:spTgt spid="5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Laptop Mockup">
  <p:cSld name="1_Laptop Mockup">
    <p:spTree>
      <p:nvGrpSpPr>
        <p:cNvPr id="1" name="Shape 509"/>
        <p:cNvGrpSpPr/>
        <p:nvPr/>
      </p:nvGrpSpPr>
      <p:grpSpPr>
        <a:xfrm>
          <a:off x="0" y="0"/>
          <a:ext cx="0" cy="0"/>
          <a:chOff x="0" y="0"/>
          <a:chExt cx="0" cy="0"/>
        </a:xfrm>
      </p:grpSpPr>
      <p:pic>
        <p:nvPicPr>
          <p:cNvPr id="510" name="Google Shape;510;p2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511" name="Google Shape;511;p200" descr="FQSK882ALP.jpg"/>
          <p:cNvPicPr preferRelativeResize="0"/>
          <p:nvPr/>
        </p:nvPicPr>
        <p:blipFill rotWithShape="1">
          <a:blip r:embed="rId3">
            <a:alphaModFix/>
          </a:blip>
          <a:srcRect/>
          <a:stretch/>
        </p:blipFill>
        <p:spPr>
          <a:xfrm>
            <a:off x="1" y="-2"/>
            <a:ext cx="12193043" cy="5010151"/>
          </a:xfrm>
          <a:prstGeom prst="rect">
            <a:avLst/>
          </a:prstGeom>
          <a:noFill/>
          <a:ln>
            <a:noFill/>
          </a:ln>
        </p:spPr>
      </p:pic>
      <p:sp>
        <p:nvSpPr>
          <p:cNvPr id="512" name="Google Shape;512;p200"/>
          <p:cNvSpPr/>
          <p:nvPr/>
        </p:nvSpPr>
        <p:spPr>
          <a:xfrm>
            <a:off x="-1188" y="-2"/>
            <a:ext cx="12193043" cy="5010155"/>
          </a:xfrm>
          <a:prstGeom prst="rect">
            <a:avLst/>
          </a:prstGeom>
          <a:solidFill>
            <a:srgbClr val="004C72">
              <a:alpha val="57647"/>
            </a:srgbClr>
          </a:solidFill>
          <a:ln>
            <a:noFill/>
          </a:ln>
        </p:spPr>
        <p:txBody>
          <a:bodyPr spcFirstLastPara="1" wrap="square" lIns="243750" tIns="121875" rIns="243750" bIns="121875" anchor="ctr" anchorCtr="0">
            <a:noAutofit/>
          </a:bodyPr>
          <a:lstStyle/>
          <a:p>
            <a:pPr marL="0" marR="0" lvl="0" indent="0" algn="ctr" rtl="0">
              <a:spcBef>
                <a:spcPts val="0"/>
              </a:spcBef>
              <a:spcAft>
                <a:spcPts val="0"/>
              </a:spcAft>
              <a:buNone/>
            </a:pPr>
            <a:endParaRPr sz="1800">
              <a:solidFill>
                <a:srgbClr val="821510"/>
              </a:solidFill>
              <a:latin typeface="Calibri"/>
              <a:ea typeface="Calibri"/>
              <a:cs typeface="Calibri"/>
              <a:sym typeface="Calibri"/>
            </a:endParaRPr>
          </a:p>
        </p:txBody>
      </p:sp>
      <p:grpSp>
        <p:nvGrpSpPr>
          <p:cNvPr id="513" name="Google Shape;513;p200"/>
          <p:cNvGrpSpPr/>
          <p:nvPr/>
        </p:nvGrpSpPr>
        <p:grpSpPr>
          <a:xfrm>
            <a:off x="2499940" y="1930189"/>
            <a:ext cx="7190789" cy="4020502"/>
            <a:chOff x="1763688" y="1124744"/>
            <a:chExt cx="5652564" cy="3166095"/>
          </a:xfrm>
        </p:grpSpPr>
        <p:sp>
          <p:nvSpPr>
            <p:cNvPr id="514" name="Google Shape;514;p200"/>
            <p:cNvSpPr/>
            <p:nvPr/>
          </p:nvSpPr>
          <p:spPr>
            <a:xfrm>
              <a:off x="2699865" y="1398049"/>
              <a:ext cx="3744084" cy="2304373"/>
            </a:xfrm>
            <a:prstGeom prst="rect">
              <a:avLst/>
            </a:prstGeom>
            <a:solidFill>
              <a:srgbClr val="A5A5A5"/>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15" name="Google Shape;515;p200" descr="F:\Trabajos\Envato\Graphic River\Duckson\Elements\laptop.png"/>
            <p:cNvPicPr preferRelativeResize="0"/>
            <p:nvPr/>
          </p:nvPicPr>
          <p:blipFill rotWithShape="1">
            <a:blip r:embed="rId4">
              <a:alphaModFix/>
            </a:blip>
            <a:srcRect/>
            <a:stretch/>
          </p:blipFill>
          <p:spPr>
            <a:xfrm>
              <a:off x="1763688" y="1124744"/>
              <a:ext cx="5652564" cy="3166095"/>
            </a:xfrm>
            <a:prstGeom prst="rect">
              <a:avLst/>
            </a:prstGeom>
            <a:noFill/>
            <a:ln>
              <a:noFill/>
            </a:ln>
          </p:spPr>
        </p:pic>
      </p:grpSp>
      <p:sp>
        <p:nvSpPr>
          <p:cNvPr id="516" name="Google Shape;516;p200"/>
          <p:cNvSpPr>
            <a:spLocks noGrp="1"/>
          </p:cNvSpPr>
          <p:nvPr>
            <p:ph type="pic" idx="2"/>
          </p:nvPr>
        </p:nvSpPr>
        <p:spPr>
          <a:xfrm>
            <a:off x="3928395" y="2322034"/>
            <a:ext cx="4333875" cy="27622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7" name="Google Shape;517;p200"/>
          <p:cNvSpPr txBox="1">
            <a:spLocks noGrp="1"/>
          </p:cNvSpPr>
          <p:nvPr>
            <p:ph type="title"/>
          </p:nvPr>
        </p:nvSpPr>
        <p:spPr>
          <a:xfrm>
            <a:off x="695323" y="574679"/>
            <a:ext cx="10725152" cy="530271"/>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2"/>
              </a:buClr>
              <a:buSzPts val="4400"/>
              <a:buFont typeface="Calibri"/>
              <a:buNone/>
              <a:defRPr sz="4400" b="1">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8" name="Google Shape;518;p200"/>
          <p:cNvSpPr txBox="1">
            <a:spLocks noGrp="1"/>
          </p:cNvSpPr>
          <p:nvPr>
            <p:ph type="body" idx="1"/>
          </p:nvPr>
        </p:nvSpPr>
        <p:spPr>
          <a:xfrm>
            <a:off x="695327" y="1217082"/>
            <a:ext cx="10725151" cy="519778"/>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lt2"/>
              </a:buClr>
              <a:buSzPts val="3200"/>
              <a:buNone/>
              <a:defRPr sz="3200">
                <a:solidFill>
                  <a:schemeClr val="lt2"/>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9" name="Google Shape;519;p2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520" name="Google Shape;520;p20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521" name="Google Shape;521;p20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ection Title">
  <p:cSld name="1_Section Title">
    <p:bg>
      <p:bgPr>
        <a:solidFill>
          <a:schemeClr val="accent1"/>
        </a:solidFill>
        <a:effectLst/>
      </p:bgPr>
    </p:bg>
    <p:spTree>
      <p:nvGrpSpPr>
        <p:cNvPr id="1" name="Shape 522"/>
        <p:cNvGrpSpPr/>
        <p:nvPr/>
      </p:nvGrpSpPr>
      <p:grpSpPr>
        <a:xfrm>
          <a:off x="0" y="0"/>
          <a:ext cx="0" cy="0"/>
          <a:chOff x="0" y="0"/>
          <a:chExt cx="0" cy="0"/>
        </a:xfrm>
      </p:grpSpPr>
      <p:pic>
        <p:nvPicPr>
          <p:cNvPr id="523" name="Google Shape;523;p201"/>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524" name="Google Shape;524;p201"/>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5" name="Google Shape;525;p201"/>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201"/>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250"/>
                                        <p:tgtEl>
                                          <p:spTgt spid="52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26">
                                            <p:txEl>
                                              <p:pRg st="0" end="0"/>
                                            </p:txEl>
                                          </p:spTgt>
                                        </p:tgtEl>
                                        <p:attrNameLst>
                                          <p:attrName>style.visibility</p:attrName>
                                        </p:attrNameLst>
                                      </p:cBhvr>
                                      <p:to>
                                        <p:strVal val="visible"/>
                                      </p:to>
                                    </p:set>
                                    <p:animEffect transition="in" filter="fade">
                                      <p:cBhvr>
                                        <p:cTn id="11" dur="250"/>
                                        <p:tgtEl>
                                          <p:spTgt spid="526">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26">
                                            <p:txEl>
                                              <p:pRg st="1" end="1"/>
                                            </p:txEl>
                                          </p:spTgt>
                                        </p:tgtEl>
                                        <p:attrNameLst>
                                          <p:attrName>style.visibility</p:attrName>
                                        </p:attrNameLst>
                                      </p:cBhvr>
                                      <p:to>
                                        <p:strVal val="visible"/>
                                      </p:to>
                                    </p:set>
                                    <p:animEffect transition="in" filter="fade">
                                      <p:cBhvr>
                                        <p:cTn id="15" dur="250"/>
                                        <p:tgtEl>
                                          <p:spTgt spid="526">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26">
                                            <p:txEl>
                                              <p:pRg st="2" end="2"/>
                                            </p:txEl>
                                          </p:spTgt>
                                        </p:tgtEl>
                                        <p:attrNameLst>
                                          <p:attrName>style.visibility</p:attrName>
                                        </p:attrNameLst>
                                      </p:cBhvr>
                                      <p:to>
                                        <p:strVal val="visible"/>
                                      </p:to>
                                    </p:set>
                                    <p:animEffect transition="in" filter="fade">
                                      <p:cBhvr>
                                        <p:cTn id="19" dur="250"/>
                                        <p:tgtEl>
                                          <p:spTgt spid="526">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26">
                                            <p:txEl>
                                              <p:pRg st="3" end="3"/>
                                            </p:txEl>
                                          </p:spTgt>
                                        </p:tgtEl>
                                        <p:attrNameLst>
                                          <p:attrName>style.visibility</p:attrName>
                                        </p:attrNameLst>
                                      </p:cBhvr>
                                      <p:to>
                                        <p:strVal val="visible"/>
                                      </p:to>
                                    </p:set>
                                    <p:animEffect transition="in" filter="fade">
                                      <p:cBhvr>
                                        <p:cTn id="23" dur="250"/>
                                        <p:tgtEl>
                                          <p:spTgt spid="526">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526">
                                            <p:txEl>
                                              <p:pRg st="4" end="4"/>
                                            </p:txEl>
                                          </p:spTgt>
                                        </p:tgtEl>
                                        <p:attrNameLst>
                                          <p:attrName>style.visibility</p:attrName>
                                        </p:attrNameLst>
                                      </p:cBhvr>
                                      <p:to>
                                        <p:strVal val="visible"/>
                                      </p:to>
                                    </p:set>
                                    <p:animEffect transition="in" filter="fade">
                                      <p:cBhvr>
                                        <p:cTn id="27" dur="250"/>
                                        <p:tgtEl>
                                          <p:spTgt spid="526">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26">
                                            <p:txEl>
                                              <p:pRg st="5" end="5"/>
                                            </p:txEl>
                                          </p:spTgt>
                                        </p:tgtEl>
                                        <p:attrNameLst>
                                          <p:attrName>style.visibility</p:attrName>
                                        </p:attrNameLst>
                                      </p:cBhvr>
                                      <p:to>
                                        <p:strVal val="visible"/>
                                      </p:to>
                                    </p:set>
                                    <p:animEffect transition="in" filter="fade">
                                      <p:cBhvr>
                                        <p:cTn id="31" dur="250"/>
                                        <p:tgtEl>
                                          <p:spTgt spid="526">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526">
                                            <p:txEl>
                                              <p:pRg st="6" end="6"/>
                                            </p:txEl>
                                          </p:spTgt>
                                        </p:tgtEl>
                                        <p:attrNameLst>
                                          <p:attrName>style.visibility</p:attrName>
                                        </p:attrNameLst>
                                      </p:cBhvr>
                                      <p:to>
                                        <p:strVal val="visible"/>
                                      </p:to>
                                    </p:set>
                                    <p:animEffect transition="in" filter="fade">
                                      <p:cBhvr>
                                        <p:cTn id="35" dur="250"/>
                                        <p:tgtEl>
                                          <p:spTgt spid="526">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26">
                                            <p:txEl>
                                              <p:pRg st="7" end="7"/>
                                            </p:txEl>
                                          </p:spTgt>
                                        </p:tgtEl>
                                        <p:attrNameLst>
                                          <p:attrName>style.visibility</p:attrName>
                                        </p:attrNameLst>
                                      </p:cBhvr>
                                      <p:to>
                                        <p:strVal val="visible"/>
                                      </p:to>
                                    </p:set>
                                    <p:animEffect transition="in" filter="fade">
                                      <p:cBhvr>
                                        <p:cTn id="39" dur="250"/>
                                        <p:tgtEl>
                                          <p:spTgt spid="526">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526">
                                            <p:txEl>
                                              <p:pRg st="8" end="8"/>
                                            </p:txEl>
                                          </p:spTgt>
                                        </p:tgtEl>
                                        <p:attrNameLst>
                                          <p:attrName>style.visibility</p:attrName>
                                        </p:attrNameLst>
                                      </p:cBhvr>
                                      <p:to>
                                        <p:strVal val="visible"/>
                                      </p:to>
                                    </p:set>
                                    <p:animEffect transition="in" filter="fade">
                                      <p:cBhvr>
                                        <p:cTn id="43" dur="250"/>
                                        <p:tgtEl>
                                          <p:spTgt spid="5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DataFest Title Slide">
  <p:cSld name="2_DataFest Title Slide">
    <p:bg>
      <p:bgPr>
        <a:solidFill>
          <a:srgbClr val="F2F5F9"/>
        </a:solidFill>
        <a:effectLst/>
      </p:bgPr>
    </p:bg>
    <p:spTree>
      <p:nvGrpSpPr>
        <p:cNvPr id="1" name="Shape 527"/>
        <p:cNvGrpSpPr/>
        <p:nvPr/>
      </p:nvGrpSpPr>
      <p:grpSpPr>
        <a:xfrm>
          <a:off x="0" y="0"/>
          <a:ext cx="0" cy="0"/>
          <a:chOff x="0" y="0"/>
          <a:chExt cx="0" cy="0"/>
        </a:xfrm>
      </p:grpSpPr>
      <p:sp>
        <p:nvSpPr>
          <p:cNvPr id="528" name="Google Shape;528;p202"/>
          <p:cNvSpPr txBox="1">
            <a:spLocks noGrp="1"/>
          </p:cNvSpPr>
          <p:nvPr>
            <p:ph type="body" idx="1"/>
          </p:nvPr>
        </p:nvSpPr>
        <p:spPr>
          <a:xfrm>
            <a:off x="695425" y="1122360"/>
            <a:ext cx="10801147" cy="1966286"/>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262626"/>
              </a:buClr>
              <a:buSzPts val="4200"/>
              <a:buNone/>
              <a:defRPr sz="4200" b="1">
                <a:solidFill>
                  <a:srgbClr val="262626"/>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202"/>
          <p:cNvSpPr txBox="1">
            <a:spLocks noGrp="1"/>
          </p:cNvSpPr>
          <p:nvPr>
            <p:ph type="body" idx="2"/>
          </p:nvPr>
        </p:nvSpPr>
        <p:spPr>
          <a:xfrm>
            <a:off x="2240013" y="4398941"/>
            <a:ext cx="3972292" cy="1158943"/>
          </a:xfrm>
          <a:prstGeom prst="rect">
            <a:avLst/>
          </a:prstGeom>
          <a:noFill/>
          <a:ln>
            <a:noFill/>
          </a:ln>
        </p:spPr>
        <p:txBody>
          <a:bodyPr spcFirstLastPara="1" wrap="square" lIns="0" tIns="0" rIns="0" bIns="274300" anchor="t" anchorCtr="0">
            <a:noAutofit/>
          </a:bodyPr>
          <a:lstStyle>
            <a:lvl1pPr marL="457200" lvl="0" indent="-228600" algn="l">
              <a:lnSpc>
                <a:spcPct val="100000"/>
              </a:lnSpc>
              <a:spcBef>
                <a:spcPts val="0"/>
              </a:spcBef>
              <a:spcAft>
                <a:spcPts val="0"/>
              </a:spcAft>
              <a:buClr>
                <a:schemeClr val="dk1"/>
              </a:buClr>
              <a:buSzPts val="1800"/>
              <a:buNone/>
              <a:defRPr sz="1800" i="1">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0" name="Google Shape;530;p202"/>
          <p:cNvPicPr preferRelativeResize="0"/>
          <p:nvPr/>
        </p:nvPicPr>
        <p:blipFill rotWithShape="1">
          <a:blip r:embed="rId2">
            <a:alphaModFix/>
          </a:blip>
          <a:srcRect/>
          <a:stretch/>
        </p:blipFill>
        <p:spPr>
          <a:xfrm>
            <a:off x="695426" y="5875151"/>
            <a:ext cx="1717271" cy="694863"/>
          </a:xfrm>
          <a:prstGeom prst="rect">
            <a:avLst/>
          </a:prstGeom>
          <a:noFill/>
          <a:ln>
            <a:noFill/>
          </a:ln>
        </p:spPr>
      </p:pic>
      <p:pic>
        <p:nvPicPr>
          <p:cNvPr id="531" name="Google Shape;531;p2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67289">
            <a:off x="6280071" y="3867320"/>
            <a:ext cx="5795427" cy="2312642"/>
          </a:xfrm>
          <a:prstGeom prst="rect">
            <a:avLst/>
          </a:prstGeom>
          <a:noFill/>
          <a:ln>
            <a:noFill/>
          </a:ln>
        </p:spPr>
      </p:pic>
      <p:sp>
        <p:nvSpPr>
          <p:cNvPr id="532" name="Google Shape;532;p202"/>
          <p:cNvSpPr txBox="1">
            <a:spLocks noGrp="1"/>
          </p:cNvSpPr>
          <p:nvPr>
            <p:ph type="title"/>
          </p:nvPr>
        </p:nvSpPr>
        <p:spPr>
          <a:xfrm>
            <a:off x="2240012" y="3827153"/>
            <a:ext cx="3972291" cy="50535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202"/>
          <p:cNvSpPr txBox="1"/>
          <p:nvPr/>
        </p:nvSpPr>
        <p:spPr>
          <a:xfrm>
            <a:off x="9779302" y="225295"/>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DataFest Agenda">
  <p:cSld name="2_DataFest Agenda">
    <p:bg>
      <p:bgPr>
        <a:solidFill>
          <a:schemeClr val="lt2"/>
        </a:solidFill>
        <a:effectLst/>
      </p:bgPr>
    </p:bg>
    <p:spTree>
      <p:nvGrpSpPr>
        <p:cNvPr id="1" name="Shape 534"/>
        <p:cNvGrpSpPr/>
        <p:nvPr/>
      </p:nvGrpSpPr>
      <p:grpSpPr>
        <a:xfrm>
          <a:off x="0" y="0"/>
          <a:ext cx="0" cy="0"/>
          <a:chOff x="0" y="0"/>
          <a:chExt cx="0" cy="0"/>
        </a:xfrm>
      </p:grpSpPr>
      <p:sp>
        <p:nvSpPr>
          <p:cNvPr id="535" name="Google Shape;535;p203"/>
          <p:cNvSpPr txBox="1">
            <a:spLocks noGrp="1"/>
          </p:cNvSpPr>
          <p:nvPr>
            <p:ph type="body" idx="1"/>
          </p:nvPr>
        </p:nvSpPr>
        <p:spPr>
          <a:xfrm>
            <a:off x="739142" y="782445"/>
            <a:ext cx="7067231" cy="4674163"/>
          </a:xfrm>
          <a:prstGeom prst="rect">
            <a:avLst/>
          </a:prstGeom>
          <a:noFill/>
          <a:ln>
            <a:noFill/>
          </a:ln>
        </p:spPr>
        <p:txBody>
          <a:bodyPr spcFirstLastPara="1" wrap="square" lIns="91425" tIns="91425" rIns="91425" bIns="91425" anchor="t" anchorCtr="0">
            <a:normAutofit/>
          </a:bodyPr>
          <a:lstStyle>
            <a:lvl1pPr marL="457200" marR="0" lvl="0" indent="-411480" algn="l">
              <a:lnSpc>
                <a:spcPct val="150000"/>
              </a:lnSpc>
              <a:spcBef>
                <a:spcPts val="500"/>
              </a:spcBef>
              <a:spcAft>
                <a:spcPts val="0"/>
              </a:spcAft>
              <a:buClr>
                <a:srgbClr val="E7473F"/>
              </a:buClr>
              <a:buSzPts val="2880"/>
              <a:buFont typeface="Calibri"/>
              <a:buAutoNum type="arabicPeriod"/>
              <a:defRPr sz="2400" b="0" i="0" u="none" strike="noStrike" cap="none">
                <a:solidFill>
                  <a:schemeClr val="dk1"/>
                </a:solidFill>
                <a:latin typeface="Calibri"/>
                <a:ea typeface="Calibri"/>
                <a:cs typeface="Calibri"/>
                <a:sym typeface="Calibri"/>
              </a:defRPr>
            </a:lvl1pPr>
            <a:lvl2pPr marL="914400" marR="0" lvl="1" indent="-381000" algn="l">
              <a:lnSpc>
                <a:spcPct val="150000"/>
              </a:lnSpc>
              <a:spcBef>
                <a:spcPts val="500"/>
              </a:spcBef>
              <a:spcAft>
                <a:spcPts val="0"/>
              </a:spcAft>
              <a:buClr>
                <a:srgbClr val="E7473F"/>
              </a:buClr>
              <a:buSzPts val="2400"/>
              <a:buFont typeface="Calibri"/>
              <a:buAutoNum type="arabicPeriod" startAt="2"/>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1"/>
              </a:buClr>
              <a:buSzPts val="2000"/>
              <a:buFont typeface="Calibri"/>
              <a:buAutoNum type="arabicPeriod"/>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Calibri"/>
              <a:buAutoNum type="arabicPeriod"/>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6" name="Google Shape;536;p203"/>
          <p:cNvSpPr txBox="1"/>
          <p:nvPr/>
        </p:nvSpPr>
        <p:spPr>
          <a:xfrm>
            <a:off x="8052388" y="570395"/>
            <a:ext cx="3984428" cy="83099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rgbClr val="262626"/>
                </a:solidFill>
                <a:latin typeface="Calibri"/>
                <a:ea typeface="Calibri"/>
                <a:cs typeface="Calibri"/>
                <a:sym typeface="Calibri"/>
              </a:rPr>
              <a:t>Agenda</a:t>
            </a:r>
            <a:endParaRPr sz="1400" b="0" i="0" u="none" strike="noStrike" cap="none">
              <a:solidFill>
                <a:srgbClr val="262626"/>
              </a:solidFill>
              <a:latin typeface="Arial"/>
              <a:ea typeface="Arial"/>
              <a:cs typeface="Arial"/>
              <a:sym typeface="Arial"/>
            </a:endParaRPr>
          </a:p>
        </p:txBody>
      </p:sp>
      <p:pic>
        <p:nvPicPr>
          <p:cNvPr id="537" name="Google Shape;537;p2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7565121">
            <a:off x="7319083" y="3156976"/>
            <a:ext cx="5451036" cy="2175215"/>
          </a:xfrm>
          <a:prstGeom prst="rect">
            <a:avLst/>
          </a:prstGeom>
          <a:noFill/>
          <a:ln>
            <a:noFill/>
          </a:ln>
        </p:spPr>
      </p:pic>
      <p:pic>
        <p:nvPicPr>
          <p:cNvPr id="538" name="Google Shape;538;p203"/>
          <p:cNvPicPr preferRelativeResize="0"/>
          <p:nvPr/>
        </p:nvPicPr>
        <p:blipFill rotWithShape="1">
          <a:blip r:embed="rId3">
            <a:alphaModFix/>
          </a:blip>
          <a:srcRect/>
          <a:stretch/>
        </p:blipFill>
        <p:spPr>
          <a:xfrm>
            <a:off x="695426" y="5875151"/>
            <a:ext cx="1717271" cy="694863"/>
          </a:xfrm>
          <a:prstGeom prst="rect">
            <a:avLst/>
          </a:prstGeom>
          <a:noFill/>
          <a:ln>
            <a:noFill/>
          </a:ln>
        </p:spPr>
      </p:pic>
      <p:sp>
        <p:nvSpPr>
          <p:cNvPr id="539" name="Google Shape;539;p203"/>
          <p:cNvSpPr/>
          <p:nvPr/>
        </p:nvSpPr>
        <p:spPr>
          <a:xfrm>
            <a:off x="10650131" y="1401392"/>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1000"/>
                                        <p:tgtEl>
                                          <p:spTgt spid="537"/>
                                        </p:tgtEl>
                                      </p:cBhvr>
                                    </p:animEffect>
                                  </p:childTnLst>
                                </p:cTn>
                              </p:par>
                              <p:par>
                                <p:cTn id="8" presetID="10" presetClass="entr" presetSubtype="0" fill="hold" nodeType="withEffect">
                                  <p:stCondLst>
                                    <p:cond delay="500"/>
                                  </p:stCondLst>
                                  <p:childTnLst>
                                    <p:set>
                                      <p:cBhvr>
                                        <p:cTn id="9" dur="1" fill="hold">
                                          <p:stCondLst>
                                            <p:cond delay="0"/>
                                          </p:stCondLst>
                                        </p:cTn>
                                        <p:tgtEl>
                                          <p:spTgt spid="539"/>
                                        </p:tgtEl>
                                        <p:attrNameLst>
                                          <p:attrName>style.visibility</p:attrName>
                                        </p:attrNameLst>
                                      </p:cBhvr>
                                      <p:to>
                                        <p:strVal val="visible"/>
                                      </p:to>
                                    </p:set>
                                    <p:animEffect transition="in" filter="fade">
                                      <p:cBhvr>
                                        <p:cTn id="10"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DataFest Title and Text ">
  <p:cSld name="5_DataFest Title and Text ">
    <p:bg>
      <p:bgPr>
        <a:solidFill>
          <a:schemeClr val="lt1"/>
        </a:solidFill>
        <a:effectLst/>
      </p:bgPr>
    </p:bg>
    <p:spTree>
      <p:nvGrpSpPr>
        <p:cNvPr id="1" name="Shape 540"/>
        <p:cNvGrpSpPr/>
        <p:nvPr/>
      </p:nvGrpSpPr>
      <p:grpSpPr>
        <a:xfrm>
          <a:off x="0" y="0"/>
          <a:ext cx="0" cy="0"/>
          <a:chOff x="0" y="0"/>
          <a:chExt cx="0" cy="0"/>
        </a:xfrm>
      </p:grpSpPr>
      <p:sp>
        <p:nvSpPr>
          <p:cNvPr id="541" name="Google Shape;541;p204"/>
          <p:cNvSpPr txBox="1">
            <a:spLocks noGrp="1"/>
          </p:cNvSpPr>
          <p:nvPr>
            <p:ph type="title"/>
          </p:nvPr>
        </p:nvSpPr>
        <p:spPr>
          <a:xfrm>
            <a:off x="662174" y="314035"/>
            <a:ext cx="10515600" cy="111958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2" name="Google Shape;542;p204"/>
          <p:cNvSpPr/>
          <p:nvPr/>
        </p:nvSpPr>
        <p:spPr>
          <a:xfrm>
            <a:off x="695426" y="156368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543" name="Google Shape;543;p204"/>
          <p:cNvSpPr txBox="1">
            <a:spLocks noGrp="1"/>
          </p:cNvSpPr>
          <p:nvPr>
            <p:ph type="body" idx="1"/>
          </p:nvPr>
        </p:nvSpPr>
        <p:spPr>
          <a:xfrm>
            <a:off x="695426" y="2099431"/>
            <a:ext cx="10515600" cy="3109912"/>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DataFest Title and Text ">
  <p:cSld name="6_DataFest Title and Text ">
    <p:bg>
      <p:bgPr>
        <a:solidFill>
          <a:schemeClr val="lt1"/>
        </a:solidFill>
        <a:effectLst/>
      </p:bgPr>
    </p:bg>
    <p:spTree>
      <p:nvGrpSpPr>
        <p:cNvPr id="1" name="Shape 544"/>
        <p:cNvGrpSpPr/>
        <p:nvPr/>
      </p:nvGrpSpPr>
      <p:grpSpPr>
        <a:xfrm>
          <a:off x="0" y="0"/>
          <a:ext cx="0" cy="0"/>
          <a:chOff x="0" y="0"/>
          <a:chExt cx="0" cy="0"/>
        </a:xfrm>
      </p:grpSpPr>
      <p:sp>
        <p:nvSpPr>
          <p:cNvPr id="545" name="Google Shape;545;p205"/>
          <p:cNvSpPr txBox="1">
            <a:spLocks noGrp="1"/>
          </p:cNvSpPr>
          <p:nvPr>
            <p:ph type="title"/>
          </p:nvPr>
        </p:nvSpPr>
        <p:spPr>
          <a:xfrm>
            <a:off x="662174" y="314035"/>
            <a:ext cx="10515600" cy="62899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6" name="Google Shape;546;p205"/>
          <p:cNvSpPr/>
          <p:nvPr/>
        </p:nvSpPr>
        <p:spPr>
          <a:xfrm>
            <a:off x="662174" y="103180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547" name="Google Shape;547;p205"/>
          <p:cNvSpPr txBox="1">
            <a:spLocks noGrp="1"/>
          </p:cNvSpPr>
          <p:nvPr>
            <p:ph type="body" idx="1"/>
          </p:nvPr>
        </p:nvSpPr>
        <p:spPr>
          <a:xfrm>
            <a:off x="695426" y="1316334"/>
            <a:ext cx="10515600" cy="433084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8" name="Google Shape;548;p2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5427" y="5994002"/>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7_DataFest Title and Text ">
  <p:cSld name="7_DataFest Title and Text ">
    <p:bg>
      <p:bgPr>
        <a:solidFill>
          <a:schemeClr val="lt1"/>
        </a:solidFill>
        <a:effectLst/>
      </p:bgPr>
    </p:bg>
    <p:spTree>
      <p:nvGrpSpPr>
        <p:cNvPr id="1" name="Shape 549"/>
        <p:cNvGrpSpPr/>
        <p:nvPr/>
      </p:nvGrpSpPr>
      <p:grpSpPr>
        <a:xfrm>
          <a:off x="0" y="0"/>
          <a:ext cx="0" cy="0"/>
          <a:chOff x="0" y="0"/>
          <a:chExt cx="0" cy="0"/>
        </a:xfrm>
      </p:grpSpPr>
      <p:pic>
        <p:nvPicPr>
          <p:cNvPr id="550" name="Google Shape;550;p206"/>
          <p:cNvPicPr preferRelativeResize="0"/>
          <p:nvPr/>
        </p:nvPicPr>
        <p:blipFill rotWithShape="1">
          <a:blip r:embed="rId2">
            <a:alphaModFix/>
          </a:blip>
          <a:srcRect/>
          <a:stretch/>
        </p:blipFill>
        <p:spPr>
          <a:xfrm>
            <a:off x="695426" y="5875151"/>
            <a:ext cx="1717271" cy="694863"/>
          </a:xfrm>
          <a:prstGeom prst="rect">
            <a:avLst/>
          </a:prstGeom>
          <a:noFill/>
          <a:ln>
            <a:noFill/>
          </a:ln>
        </p:spPr>
      </p:pic>
      <p:sp>
        <p:nvSpPr>
          <p:cNvPr id="551" name="Google Shape;551;p206"/>
          <p:cNvSpPr txBox="1"/>
          <p:nvPr/>
        </p:nvSpPr>
        <p:spPr>
          <a:xfrm>
            <a:off x="9779302" y="5908996"/>
            <a:ext cx="1717271" cy="490471"/>
          </a:xfrm>
          <a:prstGeom prst="rect">
            <a:avLst/>
          </a:prstGeom>
          <a:noFill/>
          <a:ln>
            <a:noFill/>
          </a:ln>
        </p:spPr>
        <p:txBody>
          <a:bodyPr spcFirstLastPara="1" wrap="square" lIns="0" tIns="0" rIns="0" bIns="0" anchor="b" anchorCtr="0">
            <a:normAutofit/>
          </a:bodyPr>
          <a:lstStyle/>
          <a:p>
            <a:pPr marL="0" marR="0" lvl="0" indent="0" algn="r" rtl="0">
              <a:spcBef>
                <a:spcPts val="0"/>
              </a:spcBef>
              <a:spcAft>
                <a:spcPts val="0"/>
              </a:spcAft>
              <a:buNone/>
            </a:pPr>
            <a:r>
              <a:rPr lang="en-US" sz="1600" b="0">
                <a:solidFill>
                  <a:srgbClr val="7F7F7F"/>
                </a:solidFill>
                <a:latin typeface="Calibri"/>
                <a:ea typeface="Calibri"/>
                <a:cs typeface="Calibri"/>
                <a:sym typeface="Calibri"/>
              </a:rPr>
              <a:t>#DenodoDataFest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
  <p:cSld name="Agenda ">
    <p:spTree>
      <p:nvGrpSpPr>
        <p:cNvPr id="1" name="Shape 48"/>
        <p:cNvGrpSpPr/>
        <p:nvPr/>
      </p:nvGrpSpPr>
      <p:grpSpPr>
        <a:xfrm>
          <a:off x="0" y="0"/>
          <a:ext cx="0" cy="0"/>
          <a:chOff x="0" y="0"/>
          <a:chExt cx="0" cy="0"/>
        </a:xfrm>
      </p:grpSpPr>
      <p:sp>
        <p:nvSpPr>
          <p:cNvPr id="49" name="Google Shape;49;p115"/>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5"/>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51" name="Google Shape;51;p115"/>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52" name="Google Shape;52;p1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53" name="Google Shape;53;p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Slide 1">
  <p:cSld name="1_Title Slide 1">
    <p:spTree>
      <p:nvGrpSpPr>
        <p:cNvPr id="1" name="Shape 552"/>
        <p:cNvGrpSpPr/>
        <p:nvPr/>
      </p:nvGrpSpPr>
      <p:grpSpPr>
        <a:xfrm>
          <a:off x="0" y="0"/>
          <a:ext cx="0" cy="0"/>
          <a:chOff x="0" y="0"/>
          <a:chExt cx="0" cy="0"/>
        </a:xfrm>
      </p:grpSpPr>
      <p:sp>
        <p:nvSpPr>
          <p:cNvPr id="553" name="Google Shape;553;p207"/>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07"/>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07"/>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6" name="Google Shape;556;p207"/>
          <p:cNvPicPr preferRelativeResize="0"/>
          <p:nvPr/>
        </p:nvPicPr>
        <p:blipFill rotWithShape="1">
          <a:blip r:embed="rId2">
            <a:alphaModFix/>
          </a:blip>
          <a:srcRect/>
          <a:stretch/>
        </p:blipFill>
        <p:spPr>
          <a:xfrm>
            <a:off x="0" y="-1"/>
            <a:ext cx="12192000" cy="6858002"/>
          </a:xfrm>
          <a:prstGeom prst="rect">
            <a:avLst/>
          </a:prstGeom>
          <a:noFill/>
          <a:ln>
            <a:noFill/>
          </a:ln>
        </p:spPr>
      </p:pic>
      <p:sp>
        <p:nvSpPr>
          <p:cNvPr id="557" name="Google Shape;557;p207"/>
          <p:cNvSpPr/>
          <p:nvPr/>
        </p:nvSpPr>
        <p:spPr>
          <a:xfrm>
            <a:off x="453564" y="1003086"/>
            <a:ext cx="6038857" cy="5509625"/>
          </a:xfrm>
          <a:prstGeom prst="rect">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 name="Google Shape;558;p207"/>
          <p:cNvSpPr txBox="1">
            <a:spLocks noGrp="1"/>
          </p:cNvSpPr>
          <p:nvPr>
            <p:ph type="title"/>
          </p:nvPr>
        </p:nvSpPr>
        <p:spPr>
          <a:xfrm>
            <a:off x="79912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9" name="Google Shape;559;p207"/>
          <p:cNvSpPr txBox="1">
            <a:spLocks noGrp="1"/>
          </p:cNvSpPr>
          <p:nvPr>
            <p:ph type="body" idx="1"/>
          </p:nvPr>
        </p:nvSpPr>
        <p:spPr>
          <a:xfrm>
            <a:off x="79886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p207"/>
          <p:cNvSpPr txBox="1">
            <a:spLocks noGrp="1"/>
          </p:cNvSpPr>
          <p:nvPr>
            <p:ph type="body" idx="2"/>
          </p:nvPr>
        </p:nvSpPr>
        <p:spPr>
          <a:xfrm>
            <a:off x="79886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1" name="Google Shape;561;p207"/>
          <p:cNvSpPr/>
          <p:nvPr/>
        </p:nvSpPr>
        <p:spPr>
          <a:xfrm>
            <a:off x="79886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62" name="Google Shape;562;p207"/>
          <p:cNvPicPr preferRelativeResize="0"/>
          <p:nvPr/>
        </p:nvPicPr>
        <p:blipFill rotWithShape="1">
          <a:blip r:embed="rId3">
            <a:alphaModFix/>
          </a:blip>
          <a:srcRect/>
          <a:stretch/>
        </p:blipFill>
        <p:spPr>
          <a:xfrm>
            <a:off x="798565" y="5585935"/>
            <a:ext cx="1766241" cy="47052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itle Slide 2">
  <p:cSld name="2_Title Slide 2">
    <p:spTree>
      <p:nvGrpSpPr>
        <p:cNvPr id="1" name="Shape 563"/>
        <p:cNvGrpSpPr/>
        <p:nvPr/>
      </p:nvGrpSpPr>
      <p:grpSpPr>
        <a:xfrm>
          <a:off x="0" y="0"/>
          <a:ext cx="0" cy="0"/>
          <a:chOff x="0" y="0"/>
          <a:chExt cx="0" cy="0"/>
        </a:xfrm>
      </p:grpSpPr>
      <p:pic>
        <p:nvPicPr>
          <p:cNvPr id="564" name="Google Shape;564;p208"/>
          <p:cNvPicPr preferRelativeResize="0"/>
          <p:nvPr/>
        </p:nvPicPr>
        <p:blipFill rotWithShape="1">
          <a:blip r:embed="rId2" cstate="email">
            <a:alphaModFix/>
            <a:extLst>
              <a:ext uri="{28A0092B-C50C-407E-A947-70E740481C1C}">
                <a14:useLocalDpi xmlns:a14="http://schemas.microsoft.com/office/drawing/2010/main"/>
              </a:ext>
            </a:extLst>
          </a:blip>
          <a:srcRect l="-1"/>
          <a:stretch/>
        </p:blipFill>
        <p:spPr>
          <a:xfrm>
            <a:off x="0" y="0"/>
            <a:ext cx="12192000" cy="6858000"/>
          </a:xfrm>
          <a:prstGeom prst="rect">
            <a:avLst/>
          </a:prstGeom>
          <a:noFill/>
          <a:ln>
            <a:noFill/>
          </a:ln>
        </p:spPr>
      </p:pic>
      <p:sp>
        <p:nvSpPr>
          <p:cNvPr id="565" name="Google Shape;565;p208"/>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08"/>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08"/>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08"/>
          <p:cNvSpPr/>
          <p:nvPr/>
        </p:nvSpPr>
        <p:spPr>
          <a:xfrm>
            <a:off x="368911"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9" name="Google Shape;569;p208"/>
          <p:cNvSpPr txBox="1">
            <a:spLocks noGrp="1"/>
          </p:cNvSpPr>
          <p:nvPr>
            <p:ph type="title"/>
          </p:nvPr>
        </p:nvSpPr>
        <p:spPr>
          <a:xfrm>
            <a:off x="708225"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0" name="Google Shape;570;p208"/>
          <p:cNvSpPr txBox="1">
            <a:spLocks noGrp="1"/>
          </p:cNvSpPr>
          <p:nvPr>
            <p:ph type="body" idx="1"/>
          </p:nvPr>
        </p:nvSpPr>
        <p:spPr>
          <a:xfrm>
            <a:off x="707961"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1" name="Google Shape;571;p208"/>
          <p:cNvSpPr txBox="1">
            <a:spLocks noGrp="1"/>
          </p:cNvSpPr>
          <p:nvPr>
            <p:ph type="body" idx="2"/>
          </p:nvPr>
        </p:nvSpPr>
        <p:spPr>
          <a:xfrm>
            <a:off x="707961"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2" name="Google Shape;572;p208"/>
          <p:cNvSpPr/>
          <p:nvPr/>
        </p:nvSpPr>
        <p:spPr>
          <a:xfrm>
            <a:off x="707961"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3" name="Google Shape;573;p2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314" y="5557523"/>
            <a:ext cx="1766241" cy="48170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574"/>
        <p:cNvGrpSpPr/>
        <p:nvPr/>
      </p:nvGrpSpPr>
      <p:grpSpPr>
        <a:xfrm>
          <a:off x="0" y="0"/>
          <a:ext cx="0" cy="0"/>
          <a:chOff x="0" y="0"/>
          <a:chExt cx="0" cy="0"/>
        </a:xfrm>
      </p:grpSpPr>
      <p:pic>
        <p:nvPicPr>
          <p:cNvPr id="575" name="Google Shape;575;p209"/>
          <p:cNvPicPr preferRelativeResize="0"/>
          <p:nvPr/>
        </p:nvPicPr>
        <p:blipFill rotWithShape="1">
          <a:blip r:embed="rId2">
            <a:alphaModFix/>
          </a:blip>
          <a:srcRect/>
          <a:stretch/>
        </p:blipFill>
        <p:spPr>
          <a:xfrm>
            <a:off x="0" y="-1"/>
            <a:ext cx="12192000" cy="6883546"/>
          </a:xfrm>
          <a:prstGeom prst="rect">
            <a:avLst/>
          </a:prstGeom>
          <a:noFill/>
          <a:ln>
            <a:noFill/>
          </a:ln>
        </p:spPr>
      </p:pic>
      <p:sp>
        <p:nvSpPr>
          <p:cNvPr id="576" name="Google Shape;576;p20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0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0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09"/>
          <p:cNvSpPr/>
          <p:nvPr/>
        </p:nvSpPr>
        <p:spPr>
          <a:xfrm>
            <a:off x="5795585" y="993341"/>
            <a:ext cx="6038857" cy="5509625"/>
          </a:xfrm>
          <a:prstGeom prst="rect">
            <a:avLst/>
          </a:prstGeom>
          <a:solidFill>
            <a:srgbClr val="FFFFFF">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0" name="Google Shape;580;p209"/>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334C"/>
              </a:buClr>
              <a:buSzPts val="4400"/>
              <a:buFont typeface="Calibri"/>
              <a:buNone/>
              <a:defRPr sz="4400">
                <a:solidFill>
                  <a:srgbClr val="003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209"/>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209"/>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00334C"/>
              </a:buClr>
              <a:buSzPts val="1800"/>
              <a:buNone/>
              <a:defRPr sz="1800">
                <a:solidFill>
                  <a:srgbClr val="00334C"/>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3" name="Google Shape;583;p209"/>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4" name="Google Shape;584;p209"/>
          <p:cNvPicPr preferRelativeResize="0"/>
          <p:nvPr/>
        </p:nvPicPr>
        <p:blipFill rotWithShape="1">
          <a:blip r:embed="rId3">
            <a:alphaModFix/>
          </a:blip>
          <a:srcRect/>
          <a:stretch/>
        </p:blipFill>
        <p:spPr>
          <a:xfrm>
            <a:off x="6141244" y="5585880"/>
            <a:ext cx="1766241" cy="47052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585"/>
        <p:cNvGrpSpPr/>
        <p:nvPr/>
      </p:nvGrpSpPr>
      <p:grpSpPr>
        <a:xfrm>
          <a:off x="0" y="0"/>
          <a:ext cx="0" cy="0"/>
          <a:chOff x="0" y="0"/>
          <a:chExt cx="0" cy="0"/>
        </a:xfrm>
      </p:grpSpPr>
      <p:pic>
        <p:nvPicPr>
          <p:cNvPr id="586" name="Google Shape;586;p2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7" name="Google Shape;587;p210"/>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210"/>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10"/>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10"/>
          <p:cNvSpPr/>
          <p:nvPr/>
        </p:nvSpPr>
        <p:spPr>
          <a:xfrm>
            <a:off x="5749227"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1" name="Google Shape;591;p210"/>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2" name="Google Shape;592;p210"/>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3" name="Google Shape;593;p210"/>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4" name="Google Shape;594;p2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8277" y="5566644"/>
            <a:ext cx="1766241" cy="481702"/>
          </a:xfrm>
          <a:prstGeom prst="rect">
            <a:avLst/>
          </a:prstGeom>
          <a:noFill/>
          <a:ln>
            <a:noFill/>
          </a:ln>
        </p:spPr>
      </p:pic>
      <p:sp>
        <p:nvSpPr>
          <p:cNvPr id="595" name="Google Shape;595;p210"/>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596"/>
        <p:cNvGrpSpPr/>
        <p:nvPr/>
      </p:nvGrpSpPr>
      <p:grpSpPr>
        <a:xfrm>
          <a:off x="0" y="0"/>
          <a:ext cx="0" cy="0"/>
          <a:chOff x="0" y="0"/>
          <a:chExt cx="0" cy="0"/>
        </a:xfrm>
      </p:grpSpPr>
      <p:pic>
        <p:nvPicPr>
          <p:cNvPr id="597" name="Google Shape;597;p211"/>
          <p:cNvPicPr preferRelativeResize="0"/>
          <p:nvPr/>
        </p:nvPicPr>
        <p:blipFill rotWithShape="1">
          <a:blip r:embed="rId2">
            <a:alphaModFix/>
          </a:blip>
          <a:srcRect/>
          <a:stretch/>
        </p:blipFill>
        <p:spPr>
          <a:xfrm flipH="1">
            <a:off x="-7722" y="1"/>
            <a:ext cx="12192000" cy="6858000"/>
          </a:xfrm>
          <a:prstGeom prst="rect">
            <a:avLst/>
          </a:prstGeom>
          <a:noFill/>
          <a:ln>
            <a:noFill/>
          </a:ln>
        </p:spPr>
      </p:pic>
      <p:sp>
        <p:nvSpPr>
          <p:cNvPr id="598" name="Google Shape;598;p211"/>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211"/>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211"/>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211"/>
          <p:cNvSpPr/>
          <p:nvPr/>
        </p:nvSpPr>
        <p:spPr>
          <a:xfrm>
            <a:off x="5749227" y="979694"/>
            <a:ext cx="6038857" cy="550962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2" name="Google Shape;602;p211"/>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3" name="Google Shape;603;p211"/>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211"/>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211"/>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6" name="Google Shape;606;p211"/>
          <p:cNvPicPr preferRelativeResize="0"/>
          <p:nvPr/>
        </p:nvPicPr>
        <p:blipFill rotWithShape="1">
          <a:blip r:embed="rId3">
            <a:alphaModFix/>
          </a:blip>
          <a:srcRect/>
          <a:stretch/>
        </p:blipFill>
        <p:spPr>
          <a:xfrm>
            <a:off x="6088276" y="5599878"/>
            <a:ext cx="1766241" cy="47052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607"/>
        <p:cNvGrpSpPr/>
        <p:nvPr/>
      </p:nvGrpSpPr>
      <p:grpSpPr>
        <a:xfrm>
          <a:off x="0" y="0"/>
          <a:ext cx="0" cy="0"/>
          <a:chOff x="0" y="0"/>
          <a:chExt cx="0" cy="0"/>
        </a:xfrm>
      </p:grpSpPr>
      <p:sp>
        <p:nvSpPr>
          <p:cNvPr id="608" name="Google Shape;608;p212"/>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212"/>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212"/>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212"/>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2" name="Google Shape;612;p212"/>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3" name="Google Shape;613;p212"/>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4" name="Google Shape;614;p212"/>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5" name="Google Shape;615;p212"/>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616" name="Google Shape;616;p212"/>
          <p:cNvPicPr preferRelativeResize="0"/>
          <p:nvPr/>
        </p:nvPicPr>
        <p:blipFill rotWithShape="1">
          <a:blip r:embed="rId3">
            <a:alphaModFix/>
          </a:blip>
          <a:srcRect/>
          <a:stretch/>
        </p:blipFill>
        <p:spPr>
          <a:xfrm>
            <a:off x="0" y="0"/>
            <a:ext cx="6326304" cy="68580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7">
  <p:cSld name="Title Slide 7">
    <p:spTree>
      <p:nvGrpSpPr>
        <p:cNvPr id="1" name="Shape 617"/>
        <p:cNvGrpSpPr/>
        <p:nvPr/>
      </p:nvGrpSpPr>
      <p:grpSpPr>
        <a:xfrm>
          <a:off x="0" y="0"/>
          <a:ext cx="0" cy="0"/>
          <a:chOff x="0" y="0"/>
          <a:chExt cx="0" cy="0"/>
        </a:xfrm>
      </p:grpSpPr>
      <p:sp>
        <p:nvSpPr>
          <p:cNvPr id="618" name="Google Shape;618;p213"/>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213"/>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213"/>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213"/>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2" name="Google Shape;622;p213"/>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3" name="Google Shape;623;p213"/>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4" name="Google Shape;624;p213"/>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5" name="Google Shape;625;p213"/>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626" name="Google Shape;626;p213"/>
          <p:cNvPicPr preferRelativeResize="0"/>
          <p:nvPr/>
        </p:nvPicPr>
        <p:blipFill rotWithShape="1">
          <a:blip r:embed="rId3">
            <a:alphaModFix/>
          </a:blip>
          <a:srcRect/>
          <a:stretch/>
        </p:blipFill>
        <p:spPr>
          <a:xfrm>
            <a:off x="-32026" y="0"/>
            <a:ext cx="6319568" cy="685694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Agenda ">
  <p:cSld name="1_Agenda ">
    <p:spTree>
      <p:nvGrpSpPr>
        <p:cNvPr id="1" name="Shape 627"/>
        <p:cNvGrpSpPr/>
        <p:nvPr/>
      </p:nvGrpSpPr>
      <p:grpSpPr>
        <a:xfrm>
          <a:off x="0" y="0"/>
          <a:ext cx="0" cy="0"/>
          <a:chOff x="0" y="0"/>
          <a:chExt cx="0" cy="0"/>
        </a:xfrm>
      </p:grpSpPr>
      <p:sp>
        <p:nvSpPr>
          <p:cNvPr id="628" name="Google Shape;628;p214"/>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9" name="Google Shape;629;p214"/>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630" name="Google Shape;630;p214"/>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631" name="Google Shape;631;p2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632" name="Google Shape;632;p2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Speakers">
  <p:cSld name="1_Speakers">
    <p:spTree>
      <p:nvGrpSpPr>
        <p:cNvPr id="1" name="Shape 633"/>
        <p:cNvGrpSpPr/>
        <p:nvPr/>
      </p:nvGrpSpPr>
      <p:grpSpPr>
        <a:xfrm>
          <a:off x="0" y="0"/>
          <a:ext cx="0" cy="0"/>
          <a:chOff x="0" y="0"/>
          <a:chExt cx="0" cy="0"/>
        </a:xfrm>
      </p:grpSpPr>
      <p:sp>
        <p:nvSpPr>
          <p:cNvPr id="634" name="Google Shape;634;p215"/>
          <p:cNvSpPr>
            <a:spLocks noGrp="1"/>
          </p:cNvSpPr>
          <p:nvPr>
            <p:ph type="pic" idx="2"/>
          </p:nvPr>
        </p:nvSpPr>
        <p:spPr>
          <a:xfrm>
            <a:off x="1013797"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5" name="Google Shape;635;p215"/>
          <p:cNvSpPr>
            <a:spLocks noGrp="1"/>
          </p:cNvSpPr>
          <p:nvPr>
            <p:ph type="pic" idx="3"/>
          </p:nvPr>
        </p:nvSpPr>
        <p:spPr>
          <a:xfrm>
            <a:off x="3842895" y="2367280"/>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215"/>
          <p:cNvSpPr>
            <a:spLocks noGrp="1"/>
          </p:cNvSpPr>
          <p:nvPr>
            <p:ph type="pic" idx="4"/>
          </p:nvPr>
        </p:nvSpPr>
        <p:spPr>
          <a:xfrm>
            <a:off x="6671994"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215"/>
          <p:cNvSpPr txBox="1">
            <a:spLocks noGrp="1"/>
          </p:cNvSpPr>
          <p:nvPr>
            <p:ph type="body" idx="1"/>
          </p:nvPr>
        </p:nvSpPr>
        <p:spPr>
          <a:xfrm>
            <a:off x="55719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8" name="Google Shape;638;p215"/>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9" name="Google Shape;639;p215"/>
          <p:cNvSpPr txBox="1">
            <a:spLocks noGrp="1"/>
          </p:cNvSpPr>
          <p:nvPr>
            <p:ph type="body" idx="5"/>
          </p:nvPr>
        </p:nvSpPr>
        <p:spPr>
          <a:xfrm>
            <a:off x="55719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0" name="Google Shape;640;p215"/>
          <p:cNvSpPr txBox="1">
            <a:spLocks noGrp="1"/>
          </p:cNvSpPr>
          <p:nvPr>
            <p:ph type="body" idx="6"/>
          </p:nvPr>
        </p:nvSpPr>
        <p:spPr>
          <a:xfrm>
            <a:off x="341954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1" name="Google Shape;641;p215"/>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2" name="Google Shape;642;p215"/>
          <p:cNvSpPr txBox="1">
            <a:spLocks noGrp="1"/>
          </p:cNvSpPr>
          <p:nvPr>
            <p:ph type="body" idx="7"/>
          </p:nvPr>
        </p:nvSpPr>
        <p:spPr>
          <a:xfrm>
            <a:off x="341954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3" name="Google Shape;643;p215"/>
          <p:cNvSpPr txBox="1">
            <a:spLocks noGrp="1"/>
          </p:cNvSpPr>
          <p:nvPr>
            <p:ph type="body" idx="8"/>
          </p:nvPr>
        </p:nvSpPr>
        <p:spPr>
          <a:xfrm>
            <a:off x="6281890"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4" name="Google Shape;644;p215"/>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5" name="Google Shape;645;p215"/>
          <p:cNvSpPr txBox="1">
            <a:spLocks noGrp="1"/>
          </p:cNvSpPr>
          <p:nvPr>
            <p:ph type="body" idx="9"/>
          </p:nvPr>
        </p:nvSpPr>
        <p:spPr>
          <a:xfrm>
            <a:off x="6281890"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p215"/>
          <p:cNvSpPr>
            <a:spLocks noGrp="1"/>
          </p:cNvSpPr>
          <p:nvPr>
            <p:ph type="pic" idx="13"/>
          </p:nvPr>
        </p:nvSpPr>
        <p:spPr>
          <a:xfrm>
            <a:off x="9535563"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215"/>
          <p:cNvSpPr txBox="1">
            <a:spLocks noGrp="1"/>
          </p:cNvSpPr>
          <p:nvPr>
            <p:ph type="body" idx="14"/>
          </p:nvPr>
        </p:nvSpPr>
        <p:spPr>
          <a:xfrm>
            <a:off x="9145459"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8" name="Google Shape;648;p215"/>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9" name="Google Shape;649;p215"/>
          <p:cNvSpPr txBox="1">
            <a:spLocks noGrp="1"/>
          </p:cNvSpPr>
          <p:nvPr>
            <p:ph type="body" idx="15"/>
          </p:nvPr>
        </p:nvSpPr>
        <p:spPr>
          <a:xfrm>
            <a:off x="9145459"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0" name="Google Shape;650;p215"/>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1" name="Google Shape;651;p215"/>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2" name="Google Shape;652;p215"/>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3" name="Google Shape;653;p215"/>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4" name="Google Shape;654;p215"/>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5" name="Google Shape;655;p215"/>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Subsection Title">
  <p:cSld name="3_Subsection Title">
    <p:bg>
      <p:bgPr>
        <a:solidFill>
          <a:srgbClr val="EFEFEF"/>
        </a:solidFill>
        <a:effectLst/>
      </p:bgPr>
    </p:bg>
    <p:spTree>
      <p:nvGrpSpPr>
        <p:cNvPr id="1" name="Shape 656"/>
        <p:cNvGrpSpPr/>
        <p:nvPr/>
      </p:nvGrpSpPr>
      <p:grpSpPr>
        <a:xfrm>
          <a:off x="0" y="0"/>
          <a:ext cx="0" cy="0"/>
          <a:chOff x="0" y="0"/>
          <a:chExt cx="0" cy="0"/>
        </a:xfrm>
      </p:grpSpPr>
      <p:pic>
        <p:nvPicPr>
          <p:cNvPr id="657" name="Google Shape;657;p2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658" name="Google Shape;658;p216"/>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9" name="Google Shape;659;p216"/>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660" name="Google Shape;660;p216"/>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fade">
                                      <p:cBhvr>
                                        <p:cTn id="7" dur="500"/>
                                        <p:tgtEl>
                                          <p:spTgt spid="657"/>
                                        </p:tgtEl>
                                      </p:cBhvr>
                                    </p:animEffect>
                                  </p:childTnLst>
                                </p:cTn>
                              </p:par>
                              <p:par>
                                <p:cTn id="8" presetID="10" presetClass="entr" presetSubtype="0" fill="hold" nodeType="withEffect">
                                  <p:stCondLst>
                                    <p:cond delay="0"/>
                                  </p:stCondLst>
                                  <p:childTnLst>
                                    <p:set>
                                      <p:cBhvr>
                                        <p:cTn id="9" dur="1" fill="hold">
                                          <p:stCondLst>
                                            <p:cond delay="0"/>
                                          </p:stCondLst>
                                        </p:cTn>
                                        <p:tgtEl>
                                          <p:spTgt spid="659"/>
                                        </p:tgtEl>
                                        <p:attrNameLst>
                                          <p:attrName>style.visibility</p:attrName>
                                        </p:attrNameLst>
                                      </p:cBhvr>
                                      <p:to>
                                        <p:strVal val="visible"/>
                                      </p:to>
                                    </p:set>
                                    <p:animEffect transition="in" filter="fade">
                                      <p:cBhvr>
                                        <p:cTn id="10" dur="250"/>
                                        <p:tgtEl>
                                          <p:spTgt spid="6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60">
                                            <p:txEl>
                                              <p:pRg st="0" end="0"/>
                                            </p:txEl>
                                          </p:spTgt>
                                        </p:tgtEl>
                                        <p:attrNameLst>
                                          <p:attrName>style.visibility</p:attrName>
                                        </p:attrNameLst>
                                      </p:cBhvr>
                                      <p:to>
                                        <p:strVal val="visible"/>
                                      </p:to>
                                    </p:set>
                                    <p:animEffect transition="in" filter="fade">
                                      <p:cBhvr>
                                        <p:cTn id="14" dur="250"/>
                                        <p:tgtEl>
                                          <p:spTgt spid="660">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660">
                                            <p:txEl>
                                              <p:pRg st="1" end="1"/>
                                            </p:txEl>
                                          </p:spTgt>
                                        </p:tgtEl>
                                        <p:attrNameLst>
                                          <p:attrName>style.visibility</p:attrName>
                                        </p:attrNameLst>
                                      </p:cBhvr>
                                      <p:to>
                                        <p:strVal val="visible"/>
                                      </p:to>
                                    </p:set>
                                    <p:animEffect transition="in" filter="fade">
                                      <p:cBhvr>
                                        <p:cTn id="18" dur="250"/>
                                        <p:tgtEl>
                                          <p:spTgt spid="660">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60">
                                            <p:txEl>
                                              <p:pRg st="2" end="2"/>
                                            </p:txEl>
                                          </p:spTgt>
                                        </p:tgtEl>
                                        <p:attrNameLst>
                                          <p:attrName>style.visibility</p:attrName>
                                        </p:attrNameLst>
                                      </p:cBhvr>
                                      <p:to>
                                        <p:strVal val="visible"/>
                                      </p:to>
                                    </p:set>
                                    <p:animEffect transition="in" filter="fade">
                                      <p:cBhvr>
                                        <p:cTn id="22" dur="250"/>
                                        <p:tgtEl>
                                          <p:spTgt spid="660">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660">
                                            <p:txEl>
                                              <p:pRg st="3" end="3"/>
                                            </p:txEl>
                                          </p:spTgt>
                                        </p:tgtEl>
                                        <p:attrNameLst>
                                          <p:attrName>style.visibility</p:attrName>
                                        </p:attrNameLst>
                                      </p:cBhvr>
                                      <p:to>
                                        <p:strVal val="visible"/>
                                      </p:to>
                                    </p:set>
                                    <p:animEffect transition="in" filter="fade">
                                      <p:cBhvr>
                                        <p:cTn id="26" dur="250"/>
                                        <p:tgtEl>
                                          <p:spTgt spid="660">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660">
                                            <p:txEl>
                                              <p:pRg st="4" end="4"/>
                                            </p:txEl>
                                          </p:spTgt>
                                        </p:tgtEl>
                                        <p:attrNameLst>
                                          <p:attrName>style.visibility</p:attrName>
                                        </p:attrNameLst>
                                      </p:cBhvr>
                                      <p:to>
                                        <p:strVal val="visible"/>
                                      </p:to>
                                    </p:set>
                                    <p:animEffect transition="in" filter="fade">
                                      <p:cBhvr>
                                        <p:cTn id="30" dur="250"/>
                                        <p:tgtEl>
                                          <p:spTgt spid="660">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660">
                                            <p:txEl>
                                              <p:pRg st="5" end="5"/>
                                            </p:txEl>
                                          </p:spTgt>
                                        </p:tgtEl>
                                        <p:attrNameLst>
                                          <p:attrName>style.visibility</p:attrName>
                                        </p:attrNameLst>
                                      </p:cBhvr>
                                      <p:to>
                                        <p:strVal val="visible"/>
                                      </p:to>
                                    </p:set>
                                    <p:animEffect transition="in" filter="fade">
                                      <p:cBhvr>
                                        <p:cTn id="34" dur="250"/>
                                        <p:tgtEl>
                                          <p:spTgt spid="660">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660">
                                            <p:txEl>
                                              <p:pRg st="6" end="6"/>
                                            </p:txEl>
                                          </p:spTgt>
                                        </p:tgtEl>
                                        <p:attrNameLst>
                                          <p:attrName>style.visibility</p:attrName>
                                        </p:attrNameLst>
                                      </p:cBhvr>
                                      <p:to>
                                        <p:strVal val="visible"/>
                                      </p:to>
                                    </p:set>
                                    <p:animEffect transition="in" filter="fade">
                                      <p:cBhvr>
                                        <p:cTn id="38" dur="250"/>
                                        <p:tgtEl>
                                          <p:spTgt spid="660">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660">
                                            <p:txEl>
                                              <p:pRg st="7" end="7"/>
                                            </p:txEl>
                                          </p:spTgt>
                                        </p:tgtEl>
                                        <p:attrNameLst>
                                          <p:attrName>style.visibility</p:attrName>
                                        </p:attrNameLst>
                                      </p:cBhvr>
                                      <p:to>
                                        <p:strVal val="visible"/>
                                      </p:to>
                                    </p:set>
                                    <p:animEffect transition="in" filter="fade">
                                      <p:cBhvr>
                                        <p:cTn id="42" dur="250"/>
                                        <p:tgtEl>
                                          <p:spTgt spid="660">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660">
                                            <p:txEl>
                                              <p:pRg st="8" end="8"/>
                                            </p:txEl>
                                          </p:spTgt>
                                        </p:tgtEl>
                                        <p:attrNameLst>
                                          <p:attrName>style.visibility</p:attrName>
                                        </p:attrNameLst>
                                      </p:cBhvr>
                                      <p:to>
                                        <p:strVal val="visible"/>
                                      </p:to>
                                    </p:set>
                                    <p:animEffect transition="in" filter="fade">
                                      <p:cBhvr>
                                        <p:cTn id="46" dur="250"/>
                                        <p:tgtEl>
                                          <p:spTgt spid="6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laceholders">
  <p:cSld name="3_Title and Placeholders">
    <p:spTree>
      <p:nvGrpSpPr>
        <p:cNvPr id="1" name="Shape 79"/>
        <p:cNvGrpSpPr/>
        <p:nvPr/>
      </p:nvGrpSpPr>
      <p:grpSpPr>
        <a:xfrm>
          <a:off x="0" y="0"/>
          <a:ext cx="0" cy="0"/>
          <a:chOff x="0" y="0"/>
          <a:chExt cx="0" cy="0"/>
        </a:xfrm>
      </p:grpSpPr>
      <p:sp>
        <p:nvSpPr>
          <p:cNvPr id="80" name="Google Shape;80;p12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3"/>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1000"/>
              </a:spcBef>
              <a:spcAft>
                <a:spcPts val="0"/>
              </a:spcAft>
              <a:buClr>
                <a:srgbClr val="B3B3B3"/>
              </a:buClr>
              <a:buSzPts val="2000"/>
              <a:buFont typeface="Arial"/>
              <a:buNone/>
              <a:defRPr sz="2000" b="0" i="0" u="none" strike="noStrike" cap="none">
                <a:solidFill>
                  <a:srgbClr val="B3B3B3"/>
                </a:solidFill>
                <a:latin typeface="Calibri"/>
                <a:ea typeface="Calibri"/>
                <a:cs typeface="Calibri"/>
                <a:sym typeface="Calibri"/>
              </a:defRPr>
            </a:lvl1pPr>
            <a:lvl2pPr marL="914400" marR="0" lvl="1" indent="-355600" algn="l">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 name="Google Shape;82;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3" name="Google Shape;83;p123"/>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84" name="Google Shape;84;p12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24242"/>
              </a:buClr>
              <a:buSzPts val="1400"/>
              <a:buFont typeface="Calibri"/>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85" name="Google Shape;85;p12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86" name="Google Shape;86;p123"/>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_Title and Placeholders">
  <p:cSld name="4_Title and Placeholders">
    <p:spTree>
      <p:nvGrpSpPr>
        <p:cNvPr id="1" name="Shape 661"/>
        <p:cNvGrpSpPr/>
        <p:nvPr/>
      </p:nvGrpSpPr>
      <p:grpSpPr>
        <a:xfrm>
          <a:off x="0" y="0"/>
          <a:ext cx="0" cy="0"/>
          <a:chOff x="0" y="0"/>
          <a:chExt cx="0" cy="0"/>
        </a:xfrm>
      </p:grpSpPr>
      <p:sp>
        <p:nvSpPr>
          <p:cNvPr id="662" name="Google Shape;662;p217"/>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3" name="Google Shape;663;p217"/>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4" name="Google Shape;664;p2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665" name="Google Shape;665;p217"/>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66" name="Google Shape;666;p21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667" name="Google Shape;667;p21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68" name="Google Shape;668;p217"/>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wo Columns">
  <p:cSld name="3_Two Columns">
    <p:spTree>
      <p:nvGrpSpPr>
        <p:cNvPr id="1" name="Shape 669"/>
        <p:cNvGrpSpPr/>
        <p:nvPr/>
      </p:nvGrpSpPr>
      <p:grpSpPr>
        <a:xfrm>
          <a:off x="0" y="0"/>
          <a:ext cx="0" cy="0"/>
          <a:chOff x="0" y="0"/>
          <a:chExt cx="0" cy="0"/>
        </a:xfrm>
      </p:grpSpPr>
      <p:sp>
        <p:nvSpPr>
          <p:cNvPr id="670" name="Google Shape;670;p218"/>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1" name="Google Shape;671;p218"/>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2" name="Google Shape;672;p2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673" name="Google Shape;673;p2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674" name="Google Shape;674;p21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75" name="Google Shape;675;p218"/>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6" name="Google Shape;676;p21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7" name="Google Shape;677;p21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8" name="Google Shape;678;p21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Case Study">
  <p:cSld name="3_Case Study">
    <p:spTree>
      <p:nvGrpSpPr>
        <p:cNvPr id="1" name="Shape 679"/>
        <p:cNvGrpSpPr/>
        <p:nvPr/>
      </p:nvGrpSpPr>
      <p:grpSpPr>
        <a:xfrm>
          <a:off x="0" y="0"/>
          <a:ext cx="0" cy="0"/>
          <a:chOff x="0" y="0"/>
          <a:chExt cx="0" cy="0"/>
        </a:xfrm>
      </p:grpSpPr>
      <p:sp>
        <p:nvSpPr>
          <p:cNvPr id="680" name="Google Shape;680;p219"/>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1" name="Google Shape;681;p219"/>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219"/>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219"/>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684" name="Google Shape;684;p219"/>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5" name="Google Shape;685;p219"/>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6" name="Google Shape;686;p219"/>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87" name="Google Shape;687;p219"/>
          <p:cNvGrpSpPr/>
          <p:nvPr/>
        </p:nvGrpSpPr>
        <p:grpSpPr>
          <a:xfrm>
            <a:off x="704850" y="2681770"/>
            <a:ext cx="10810875" cy="45744"/>
            <a:chOff x="704850" y="2681770"/>
            <a:chExt cx="10915647" cy="46287"/>
          </a:xfrm>
        </p:grpSpPr>
        <p:sp>
          <p:nvSpPr>
            <p:cNvPr id="688" name="Google Shape;688;p219"/>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219"/>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219"/>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1" name="Google Shape;691;p219"/>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692" name="Google Shape;692;p219"/>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693" name="Google Shape;693;p219"/>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4" name="Google Shape;694;p219"/>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219"/>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696" name="Google Shape;696;p2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697" name="Google Shape;697;p21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698" name="Google Shape;698;p219"/>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99" name="Google Shape;699;p21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No Image Quote">
  <p:cSld name="3_No Image Quote">
    <p:bg>
      <p:bgPr>
        <a:solidFill>
          <a:schemeClr val="accent1"/>
        </a:solidFill>
        <a:effectLst/>
      </p:bgPr>
    </p:bg>
    <p:spTree>
      <p:nvGrpSpPr>
        <p:cNvPr id="1" name="Shape 700"/>
        <p:cNvGrpSpPr/>
        <p:nvPr/>
      </p:nvGrpSpPr>
      <p:grpSpPr>
        <a:xfrm>
          <a:off x="0" y="0"/>
          <a:ext cx="0" cy="0"/>
          <a:chOff x="0" y="0"/>
          <a:chExt cx="0" cy="0"/>
        </a:xfrm>
      </p:grpSpPr>
      <p:cxnSp>
        <p:nvCxnSpPr>
          <p:cNvPr id="701" name="Google Shape;701;p220"/>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702" name="Google Shape;702;p220"/>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703" name="Google Shape;703;p220"/>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704" name="Google Shape;704;p220"/>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5" name="Google Shape;705;p220"/>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6" name="Google Shape;706;p2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707" name="Google Shape;707;p220"/>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708" name="Google Shape;708;p2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709" name="Google Shape;709;p22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1"/>
                                        </p:tgtEl>
                                        <p:attrNameLst>
                                          <p:attrName>style.visibility</p:attrName>
                                        </p:attrNameLst>
                                      </p:cBhvr>
                                      <p:to>
                                        <p:strVal val="visible"/>
                                      </p:to>
                                    </p:set>
                                    <p:animEffect transition="in" filter="fade">
                                      <p:cBhvr>
                                        <p:cTn id="7" dur="1000"/>
                                        <p:tgtEl>
                                          <p:spTgt spid="701"/>
                                        </p:tgtEl>
                                      </p:cBhvr>
                                    </p:animEffect>
                                  </p:childTnLst>
                                </p:cTn>
                              </p:par>
                              <p:par>
                                <p:cTn id="8" presetID="10" presetClass="entr" presetSubtype="0" fill="hold" nodeType="withEffect">
                                  <p:stCondLst>
                                    <p:cond delay="0"/>
                                  </p:stCondLst>
                                  <p:childTnLst>
                                    <p:set>
                                      <p:cBhvr>
                                        <p:cTn id="9" dur="1" fill="hold">
                                          <p:stCondLst>
                                            <p:cond delay="0"/>
                                          </p:stCondLst>
                                        </p:cTn>
                                        <p:tgtEl>
                                          <p:spTgt spid="703"/>
                                        </p:tgtEl>
                                        <p:attrNameLst>
                                          <p:attrName>style.visibility</p:attrName>
                                        </p:attrNameLst>
                                      </p:cBhvr>
                                      <p:to>
                                        <p:strVal val="visible"/>
                                      </p:to>
                                    </p:set>
                                    <p:animEffect transition="in" filter="fade">
                                      <p:cBhvr>
                                        <p:cTn id="10" dur="1000"/>
                                        <p:tgtEl>
                                          <p:spTgt spid="70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05">
                                            <p:txEl>
                                              <p:pRg st="0" end="0"/>
                                            </p:txEl>
                                          </p:spTgt>
                                        </p:tgtEl>
                                        <p:attrNameLst>
                                          <p:attrName>style.visibility</p:attrName>
                                        </p:attrNameLst>
                                      </p:cBhvr>
                                      <p:to>
                                        <p:strVal val="visible"/>
                                      </p:to>
                                    </p:set>
                                    <p:animEffect transition="in" filter="fade">
                                      <p:cBhvr>
                                        <p:cTn id="14" dur="500"/>
                                        <p:tgtEl>
                                          <p:spTgt spid="705">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705">
                                            <p:txEl>
                                              <p:pRg st="1" end="1"/>
                                            </p:txEl>
                                          </p:spTgt>
                                        </p:tgtEl>
                                        <p:attrNameLst>
                                          <p:attrName>style.visibility</p:attrName>
                                        </p:attrNameLst>
                                      </p:cBhvr>
                                      <p:to>
                                        <p:strVal val="visible"/>
                                      </p:to>
                                    </p:set>
                                    <p:animEffect transition="in" filter="fade">
                                      <p:cBhvr>
                                        <p:cTn id="18" dur="500"/>
                                        <p:tgtEl>
                                          <p:spTgt spid="705">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05">
                                            <p:txEl>
                                              <p:pRg st="2" end="2"/>
                                            </p:txEl>
                                          </p:spTgt>
                                        </p:tgtEl>
                                        <p:attrNameLst>
                                          <p:attrName>style.visibility</p:attrName>
                                        </p:attrNameLst>
                                      </p:cBhvr>
                                      <p:to>
                                        <p:strVal val="visible"/>
                                      </p:to>
                                    </p:set>
                                    <p:animEffect transition="in" filter="fade">
                                      <p:cBhvr>
                                        <p:cTn id="22" dur="500"/>
                                        <p:tgtEl>
                                          <p:spTgt spid="705">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05">
                                            <p:txEl>
                                              <p:pRg st="3" end="3"/>
                                            </p:txEl>
                                          </p:spTgt>
                                        </p:tgtEl>
                                        <p:attrNameLst>
                                          <p:attrName>style.visibility</p:attrName>
                                        </p:attrNameLst>
                                      </p:cBhvr>
                                      <p:to>
                                        <p:strVal val="visible"/>
                                      </p:to>
                                    </p:set>
                                    <p:animEffect transition="in" filter="fade">
                                      <p:cBhvr>
                                        <p:cTn id="26" dur="500"/>
                                        <p:tgtEl>
                                          <p:spTgt spid="705">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05">
                                            <p:txEl>
                                              <p:pRg st="4" end="4"/>
                                            </p:txEl>
                                          </p:spTgt>
                                        </p:tgtEl>
                                        <p:attrNameLst>
                                          <p:attrName>style.visibility</p:attrName>
                                        </p:attrNameLst>
                                      </p:cBhvr>
                                      <p:to>
                                        <p:strVal val="visible"/>
                                      </p:to>
                                    </p:set>
                                    <p:animEffect transition="in" filter="fade">
                                      <p:cBhvr>
                                        <p:cTn id="30" dur="500"/>
                                        <p:tgtEl>
                                          <p:spTgt spid="705">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705">
                                            <p:txEl>
                                              <p:pRg st="5" end="5"/>
                                            </p:txEl>
                                          </p:spTgt>
                                        </p:tgtEl>
                                        <p:attrNameLst>
                                          <p:attrName>style.visibility</p:attrName>
                                        </p:attrNameLst>
                                      </p:cBhvr>
                                      <p:to>
                                        <p:strVal val="visible"/>
                                      </p:to>
                                    </p:set>
                                    <p:animEffect transition="in" filter="fade">
                                      <p:cBhvr>
                                        <p:cTn id="34" dur="500"/>
                                        <p:tgtEl>
                                          <p:spTgt spid="705">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705">
                                            <p:txEl>
                                              <p:pRg st="6" end="6"/>
                                            </p:txEl>
                                          </p:spTgt>
                                        </p:tgtEl>
                                        <p:attrNameLst>
                                          <p:attrName>style.visibility</p:attrName>
                                        </p:attrNameLst>
                                      </p:cBhvr>
                                      <p:to>
                                        <p:strVal val="visible"/>
                                      </p:to>
                                    </p:set>
                                    <p:animEffect transition="in" filter="fade">
                                      <p:cBhvr>
                                        <p:cTn id="38" dur="500"/>
                                        <p:tgtEl>
                                          <p:spTgt spid="705">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705">
                                            <p:txEl>
                                              <p:pRg st="7" end="7"/>
                                            </p:txEl>
                                          </p:spTgt>
                                        </p:tgtEl>
                                        <p:attrNameLst>
                                          <p:attrName>style.visibility</p:attrName>
                                        </p:attrNameLst>
                                      </p:cBhvr>
                                      <p:to>
                                        <p:strVal val="visible"/>
                                      </p:to>
                                    </p:set>
                                    <p:animEffect transition="in" filter="fade">
                                      <p:cBhvr>
                                        <p:cTn id="42" dur="500"/>
                                        <p:tgtEl>
                                          <p:spTgt spid="705">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705">
                                            <p:txEl>
                                              <p:pRg st="8" end="8"/>
                                            </p:txEl>
                                          </p:spTgt>
                                        </p:tgtEl>
                                        <p:attrNameLst>
                                          <p:attrName>style.visibility</p:attrName>
                                        </p:attrNameLst>
                                      </p:cBhvr>
                                      <p:to>
                                        <p:strVal val="visible"/>
                                      </p:to>
                                    </p:set>
                                    <p:animEffect transition="in" filter="fade">
                                      <p:cBhvr>
                                        <p:cTn id="46" dur="500"/>
                                        <p:tgtEl>
                                          <p:spTgt spid="705">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704">
                                            <p:txEl>
                                              <p:pRg st="0" end="0"/>
                                            </p:txEl>
                                          </p:spTgt>
                                        </p:tgtEl>
                                        <p:attrNameLst>
                                          <p:attrName>style.visibility</p:attrName>
                                        </p:attrNameLst>
                                      </p:cBhvr>
                                      <p:to>
                                        <p:strVal val="visible"/>
                                      </p:to>
                                    </p:set>
                                    <p:animEffect transition="in" filter="fade">
                                      <p:cBhvr>
                                        <p:cTn id="50" dur="500"/>
                                        <p:tgtEl>
                                          <p:spTgt spid="704">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704">
                                            <p:txEl>
                                              <p:pRg st="1" end="1"/>
                                            </p:txEl>
                                          </p:spTgt>
                                        </p:tgtEl>
                                        <p:attrNameLst>
                                          <p:attrName>style.visibility</p:attrName>
                                        </p:attrNameLst>
                                      </p:cBhvr>
                                      <p:to>
                                        <p:strVal val="visible"/>
                                      </p:to>
                                    </p:set>
                                    <p:animEffect transition="in" filter="fade">
                                      <p:cBhvr>
                                        <p:cTn id="54" dur="500"/>
                                        <p:tgtEl>
                                          <p:spTgt spid="704">
                                            <p:txEl>
                                              <p:p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704">
                                            <p:txEl>
                                              <p:pRg st="2" end="2"/>
                                            </p:txEl>
                                          </p:spTgt>
                                        </p:tgtEl>
                                        <p:attrNameLst>
                                          <p:attrName>style.visibility</p:attrName>
                                        </p:attrNameLst>
                                      </p:cBhvr>
                                      <p:to>
                                        <p:strVal val="visible"/>
                                      </p:to>
                                    </p:set>
                                    <p:animEffect transition="in" filter="fade">
                                      <p:cBhvr>
                                        <p:cTn id="58" dur="500"/>
                                        <p:tgtEl>
                                          <p:spTgt spid="704">
                                            <p:txEl>
                                              <p:pRg st="2" end="2"/>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704">
                                            <p:txEl>
                                              <p:pRg st="3" end="3"/>
                                            </p:txEl>
                                          </p:spTgt>
                                        </p:tgtEl>
                                        <p:attrNameLst>
                                          <p:attrName>style.visibility</p:attrName>
                                        </p:attrNameLst>
                                      </p:cBhvr>
                                      <p:to>
                                        <p:strVal val="visible"/>
                                      </p:to>
                                    </p:set>
                                    <p:animEffect transition="in" filter="fade">
                                      <p:cBhvr>
                                        <p:cTn id="62" dur="500"/>
                                        <p:tgtEl>
                                          <p:spTgt spid="704">
                                            <p:txEl>
                                              <p:pRg st="3" end="3"/>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704">
                                            <p:txEl>
                                              <p:pRg st="4" end="4"/>
                                            </p:txEl>
                                          </p:spTgt>
                                        </p:tgtEl>
                                        <p:attrNameLst>
                                          <p:attrName>style.visibility</p:attrName>
                                        </p:attrNameLst>
                                      </p:cBhvr>
                                      <p:to>
                                        <p:strVal val="visible"/>
                                      </p:to>
                                    </p:set>
                                    <p:animEffect transition="in" filter="fade">
                                      <p:cBhvr>
                                        <p:cTn id="66" dur="500"/>
                                        <p:tgtEl>
                                          <p:spTgt spid="704">
                                            <p:txEl>
                                              <p:pRg st="4" end="4"/>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704">
                                            <p:txEl>
                                              <p:pRg st="5" end="5"/>
                                            </p:txEl>
                                          </p:spTgt>
                                        </p:tgtEl>
                                        <p:attrNameLst>
                                          <p:attrName>style.visibility</p:attrName>
                                        </p:attrNameLst>
                                      </p:cBhvr>
                                      <p:to>
                                        <p:strVal val="visible"/>
                                      </p:to>
                                    </p:set>
                                    <p:animEffect transition="in" filter="fade">
                                      <p:cBhvr>
                                        <p:cTn id="70" dur="500"/>
                                        <p:tgtEl>
                                          <p:spTgt spid="704">
                                            <p:txEl>
                                              <p:pRg st="5" end="5"/>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704">
                                            <p:txEl>
                                              <p:pRg st="6" end="6"/>
                                            </p:txEl>
                                          </p:spTgt>
                                        </p:tgtEl>
                                        <p:attrNameLst>
                                          <p:attrName>style.visibility</p:attrName>
                                        </p:attrNameLst>
                                      </p:cBhvr>
                                      <p:to>
                                        <p:strVal val="visible"/>
                                      </p:to>
                                    </p:set>
                                    <p:animEffect transition="in" filter="fade">
                                      <p:cBhvr>
                                        <p:cTn id="74" dur="500"/>
                                        <p:tgtEl>
                                          <p:spTgt spid="704">
                                            <p:txEl>
                                              <p:pRg st="6" end="6"/>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704">
                                            <p:txEl>
                                              <p:pRg st="7" end="7"/>
                                            </p:txEl>
                                          </p:spTgt>
                                        </p:tgtEl>
                                        <p:attrNameLst>
                                          <p:attrName>style.visibility</p:attrName>
                                        </p:attrNameLst>
                                      </p:cBhvr>
                                      <p:to>
                                        <p:strVal val="visible"/>
                                      </p:to>
                                    </p:set>
                                    <p:animEffect transition="in" filter="fade">
                                      <p:cBhvr>
                                        <p:cTn id="78" dur="500"/>
                                        <p:tgtEl>
                                          <p:spTgt spid="704">
                                            <p:txEl>
                                              <p:pRg st="7" end="7"/>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704">
                                            <p:txEl>
                                              <p:pRg st="8" end="8"/>
                                            </p:txEl>
                                          </p:spTgt>
                                        </p:tgtEl>
                                        <p:attrNameLst>
                                          <p:attrName>style.visibility</p:attrName>
                                        </p:attrNameLst>
                                      </p:cBhvr>
                                      <p:to>
                                        <p:strVal val="visible"/>
                                      </p:to>
                                    </p:set>
                                    <p:animEffect transition="in" filter="fade">
                                      <p:cBhvr>
                                        <p:cTn id="82" dur="500"/>
                                        <p:tgtEl>
                                          <p:spTgt spid="7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Quote with Customer Logo Grey">
  <p:cSld name="3_Quote with Customer Logo Grey">
    <p:bg>
      <p:bgPr>
        <a:solidFill>
          <a:schemeClr val="lt1"/>
        </a:solidFill>
        <a:effectLst/>
      </p:bgPr>
    </p:bg>
    <p:spTree>
      <p:nvGrpSpPr>
        <p:cNvPr id="1" name="Shape 710"/>
        <p:cNvGrpSpPr/>
        <p:nvPr/>
      </p:nvGrpSpPr>
      <p:grpSpPr>
        <a:xfrm>
          <a:off x="0" y="0"/>
          <a:ext cx="0" cy="0"/>
          <a:chOff x="0" y="0"/>
          <a:chExt cx="0" cy="0"/>
        </a:xfrm>
      </p:grpSpPr>
      <p:sp>
        <p:nvSpPr>
          <p:cNvPr id="711" name="Google Shape;711;p221"/>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2" name="Google Shape;712;p221"/>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221"/>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221"/>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5" name="Google Shape;715;p22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716" name="Google Shape;716;p2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717" name="Google Shape;717;p2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718" name="Google Shape;718;p22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4">
                                            <p:txEl>
                                              <p:pRg st="0" end="0"/>
                                            </p:txEl>
                                          </p:spTgt>
                                        </p:tgtEl>
                                        <p:attrNameLst>
                                          <p:attrName>style.visibility</p:attrName>
                                        </p:attrNameLst>
                                      </p:cBhvr>
                                      <p:to>
                                        <p:strVal val="visible"/>
                                      </p:to>
                                    </p:set>
                                    <p:animEffect transition="in" filter="fade">
                                      <p:cBhvr>
                                        <p:cTn id="7" dur="500"/>
                                        <p:tgtEl>
                                          <p:spTgt spid="7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4">
                                            <p:txEl>
                                              <p:pRg st="1" end="1"/>
                                            </p:txEl>
                                          </p:spTgt>
                                        </p:tgtEl>
                                        <p:attrNameLst>
                                          <p:attrName>style.visibility</p:attrName>
                                        </p:attrNameLst>
                                      </p:cBhvr>
                                      <p:to>
                                        <p:strVal val="visible"/>
                                      </p:to>
                                    </p:set>
                                    <p:animEffect transition="in" filter="fade">
                                      <p:cBhvr>
                                        <p:cTn id="10" dur="500"/>
                                        <p:tgtEl>
                                          <p:spTgt spid="7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4">
                                            <p:txEl>
                                              <p:pRg st="2" end="2"/>
                                            </p:txEl>
                                          </p:spTgt>
                                        </p:tgtEl>
                                        <p:attrNameLst>
                                          <p:attrName>style.visibility</p:attrName>
                                        </p:attrNameLst>
                                      </p:cBhvr>
                                      <p:to>
                                        <p:strVal val="visible"/>
                                      </p:to>
                                    </p:set>
                                    <p:animEffect transition="in" filter="fade">
                                      <p:cBhvr>
                                        <p:cTn id="13" dur="500"/>
                                        <p:tgtEl>
                                          <p:spTgt spid="7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4">
                                            <p:txEl>
                                              <p:pRg st="3" end="3"/>
                                            </p:txEl>
                                          </p:spTgt>
                                        </p:tgtEl>
                                        <p:attrNameLst>
                                          <p:attrName>style.visibility</p:attrName>
                                        </p:attrNameLst>
                                      </p:cBhvr>
                                      <p:to>
                                        <p:strVal val="visible"/>
                                      </p:to>
                                    </p:set>
                                    <p:animEffect transition="in" filter="fade">
                                      <p:cBhvr>
                                        <p:cTn id="16" dur="500"/>
                                        <p:tgtEl>
                                          <p:spTgt spid="7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14">
                                            <p:txEl>
                                              <p:pRg st="4" end="4"/>
                                            </p:txEl>
                                          </p:spTgt>
                                        </p:tgtEl>
                                        <p:attrNameLst>
                                          <p:attrName>style.visibility</p:attrName>
                                        </p:attrNameLst>
                                      </p:cBhvr>
                                      <p:to>
                                        <p:strVal val="visible"/>
                                      </p:to>
                                    </p:set>
                                    <p:animEffect transition="in" filter="fade">
                                      <p:cBhvr>
                                        <p:cTn id="19" dur="500"/>
                                        <p:tgtEl>
                                          <p:spTgt spid="7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14">
                                            <p:txEl>
                                              <p:pRg st="5" end="5"/>
                                            </p:txEl>
                                          </p:spTgt>
                                        </p:tgtEl>
                                        <p:attrNameLst>
                                          <p:attrName>style.visibility</p:attrName>
                                        </p:attrNameLst>
                                      </p:cBhvr>
                                      <p:to>
                                        <p:strVal val="visible"/>
                                      </p:to>
                                    </p:set>
                                    <p:animEffect transition="in" filter="fade">
                                      <p:cBhvr>
                                        <p:cTn id="22" dur="500"/>
                                        <p:tgtEl>
                                          <p:spTgt spid="71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14">
                                            <p:txEl>
                                              <p:pRg st="6" end="6"/>
                                            </p:txEl>
                                          </p:spTgt>
                                        </p:tgtEl>
                                        <p:attrNameLst>
                                          <p:attrName>style.visibility</p:attrName>
                                        </p:attrNameLst>
                                      </p:cBhvr>
                                      <p:to>
                                        <p:strVal val="visible"/>
                                      </p:to>
                                    </p:set>
                                    <p:animEffect transition="in" filter="fade">
                                      <p:cBhvr>
                                        <p:cTn id="25" dur="500"/>
                                        <p:tgtEl>
                                          <p:spTgt spid="71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14">
                                            <p:txEl>
                                              <p:pRg st="7" end="7"/>
                                            </p:txEl>
                                          </p:spTgt>
                                        </p:tgtEl>
                                        <p:attrNameLst>
                                          <p:attrName>style.visibility</p:attrName>
                                        </p:attrNameLst>
                                      </p:cBhvr>
                                      <p:to>
                                        <p:strVal val="visible"/>
                                      </p:to>
                                    </p:set>
                                    <p:animEffect transition="in" filter="fade">
                                      <p:cBhvr>
                                        <p:cTn id="28" dur="500"/>
                                        <p:tgtEl>
                                          <p:spTgt spid="71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14">
                                            <p:txEl>
                                              <p:pRg st="8" end="8"/>
                                            </p:txEl>
                                          </p:spTgt>
                                        </p:tgtEl>
                                        <p:attrNameLst>
                                          <p:attrName>style.visibility</p:attrName>
                                        </p:attrNameLst>
                                      </p:cBhvr>
                                      <p:to>
                                        <p:strVal val="visible"/>
                                      </p:to>
                                    </p:set>
                                    <p:animEffect transition="in" filter="fade">
                                      <p:cBhvr>
                                        <p:cTn id="31" dur="500"/>
                                        <p:tgtEl>
                                          <p:spTgt spid="714">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13">
                                            <p:txEl>
                                              <p:pRg st="0" end="0"/>
                                            </p:txEl>
                                          </p:spTgt>
                                        </p:tgtEl>
                                        <p:attrNameLst>
                                          <p:attrName>style.visibility</p:attrName>
                                        </p:attrNameLst>
                                      </p:cBhvr>
                                      <p:to>
                                        <p:strVal val="visible"/>
                                      </p:to>
                                    </p:set>
                                    <p:animEffect transition="in" filter="fade">
                                      <p:cBhvr>
                                        <p:cTn id="35" dur="500"/>
                                        <p:tgtEl>
                                          <p:spTgt spid="71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13">
                                            <p:txEl>
                                              <p:pRg st="1" end="1"/>
                                            </p:txEl>
                                          </p:spTgt>
                                        </p:tgtEl>
                                        <p:attrNameLst>
                                          <p:attrName>style.visibility</p:attrName>
                                        </p:attrNameLst>
                                      </p:cBhvr>
                                      <p:to>
                                        <p:strVal val="visible"/>
                                      </p:to>
                                    </p:set>
                                    <p:animEffect transition="in" filter="fade">
                                      <p:cBhvr>
                                        <p:cTn id="39" dur="500"/>
                                        <p:tgtEl>
                                          <p:spTgt spid="71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13">
                                            <p:txEl>
                                              <p:pRg st="2" end="2"/>
                                            </p:txEl>
                                          </p:spTgt>
                                        </p:tgtEl>
                                        <p:attrNameLst>
                                          <p:attrName>style.visibility</p:attrName>
                                        </p:attrNameLst>
                                      </p:cBhvr>
                                      <p:to>
                                        <p:strVal val="visible"/>
                                      </p:to>
                                    </p:set>
                                    <p:animEffect transition="in" filter="fade">
                                      <p:cBhvr>
                                        <p:cTn id="43" dur="500"/>
                                        <p:tgtEl>
                                          <p:spTgt spid="71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13">
                                            <p:txEl>
                                              <p:pRg st="3" end="3"/>
                                            </p:txEl>
                                          </p:spTgt>
                                        </p:tgtEl>
                                        <p:attrNameLst>
                                          <p:attrName>style.visibility</p:attrName>
                                        </p:attrNameLst>
                                      </p:cBhvr>
                                      <p:to>
                                        <p:strVal val="visible"/>
                                      </p:to>
                                    </p:set>
                                    <p:animEffect transition="in" filter="fade">
                                      <p:cBhvr>
                                        <p:cTn id="47" dur="500"/>
                                        <p:tgtEl>
                                          <p:spTgt spid="71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13">
                                            <p:txEl>
                                              <p:pRg st="4" end="4"/>
                                            </p:txEl>
                                          </p:spTgt>
                                        </p:tgtEl>
                                        <p:attrNameLst>
                                          <p:attrName>style.visibility</p:attrName>
                                        </p:attrNameLst>
                                      </p:cBhvr>
                                      <p:to>
                                        <p:strVal val="visible"/>
                                      </p:to>
                                    </p:set>
                                    <p:animEffect transition="in" filter="fade">
                                      <p:cBhvr>
                                        <p:cTn id="51" dur="500"/>
                                        <p:tgtEl>
                                          <p:spTgt spid="71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13">
                                            <p:txEl>
                                              <p:pRg st="5" end="5"/>
                                            </p:txEl>
                                          </p:spTgt>
                                        </p:tgtEl>
                                        <p:attrNameLst>
                                          <p:attrName>style.visibility</p:attrName>
                                        </p:attrNameLst>
                                      </p:cBhvr>
                                      <p:to>
                                        <p:strVal val="visible"/>
                                      </p:to>
                                    </p:set>
                                    <p:animEffect transition="in" filter="fade">
                                      <p:cBhvr>
                                        <p:cTn id="55" dur="500"/>
                                        <p:tgtEl>
                                          <p:spTgt spid="71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13">
                                            <p:txEl>
                                              <p:pRg st="6" end="6"/>
                                            </p:txEl>
                                          </p:spTgt>
                                        </p:tgtEl>
                                        <p:attrNameLst>
                                          <p:attrName>style.visibility</p:attrName>
                                        </p:attrNameLst>
                                      </p:cBhvr>
                                      <p:to>
                                        <p:strVal val="visible"/>
                                      </p:to>
                                    </p:set>
                                    <p:animEffect transition="in" filter="fade">
                                      <p:cBhvr>
                                        <p:cTn id="59" dur="500"/>
                                        <p:tgtEl>
                                          <p:spTgt spid="71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13">
                                            <p:txEl>
                                              <p:pRg st="7" end="7"/>
                                            </p:txEl>
                                          </p:spTgt>
                                        </p:tgtEl>
                                        <p:attrNameLst>
                                          <p:attrName>style.visibility</p:attrName>
                                        </p:attrNameLst>
                                      </p:cBhvr>
                                      <p:to>
                                        <p:strVal val="visible"/>
                                      </p:to>
                                    </p:set>
                                    <p:animEffect transition="in" filter="fade">
                                      <p:cBhvr>
                                        <p:cTn id="63" dur="500"/>
                                        <p:tgtEl>
                                          <p:spTgt spid="71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13">
                                            <p:txEl>
                                              <p:pRg st="8" end="8"/>
                                            </p:txEl>
                                          </p:spTgt>
                                        </p:tgtEl>
                                        <p:attrNameLst>
                                          <p:attrName>style.visibility</p:attrName>
                                        </p:attrNameLst>
                                      </p:cBhvr>
                                      <p:to>
                                        <p:strVal val="visible"/>
                                      </p:to>
                                    </p:set>
                                    <p:animEffect transition="in" filter="fade">
                                      <p:cBhvr>
                                        <p:cTn id="67" dur="500"/>
                                        <p:tgtEl>
                                          <p:spTgt spid="7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Quote with Customer Logo Blue">
  <p:cSld name="3_Quote with Customer Logo Blue">
    <p:bg>
      <p:bgPr>
        <a:solidFill>
          <a:schemeClr val="lt1"/>
        </a:solidFill>
        <a:effectLst/>
      </p:bgPr>
    </p:bg>
    <p:spTree>
      <p:nvGrpSpPr>
        <p:cNvPr id="1" name="Shape 719"/>
        <p:cNvGrpSpPr/>
        <p:nvPr/>
      </p:nvGrpSpPr>
      <p:grpSpPr>
        <a:xfrm>
          <a:off x="0" y="0"/>
          <a:ext cx="0" cy="0"/>
          <a:chOff x="0" y="0"/>
          <a:chExt cx="0" cy="0"/>
        </a:xfrm>
      </p:grpSpPr>
      <p:sp>
        <p:nvSpPr>
          <p:cNvPr id="720" name="Google Shape;720;p222"/>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1" name="Google Shape;721;p222"/>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222"/>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3" name="Google Shape;723;p222"/>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724" name="Google Shape;724;p2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725" name="Google Shape;725;p2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726" name="Google Shape;726;p22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727" name="Google Shape;727;p222"/>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2">
                                            <p:txEl>
                                              <p:pRg st="0" end="0"/>
                                            </p:txEl>
                                          </p:spTgt>
                                        </p:tgtEl>
                                        <p:attrNameLst>
                                          <p:attrName>style.visibility</p:attrName>
                                        </p:attrNameLst>
                                      </p:cBhvr>
                                      <p:to>
                                        <p:strVal val="visible"/>
                                      </p:to>
                                    </p:set>
                                    <p:animEffect transition="in" filter="fade">
                                      <p:cBhvr>
                                        <p:cTn id="7" dur="500"/>
                                        <p:tgtEl>
                                          <p:spTgt spid="7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2">
                                            <p:txEl>
                                              <p:pRg st="1" end="1"/>
                                            </p:txEl>
                                          </p:spTgt>
                                        </p:tgtEl>
                                        <p:attrNameLst>
                                          <p:attrName>style.visibility</p:attrName>
                                        </p:attrNameLst>
                                      </p:cBhvr>
                                      <p:to>
                                        <p:strVal val="visible"/>
                                      </p:to>
                                    </p:set>
                                    <p:animEffect transition="in" filter="fade">
                                      <p:cBhvr>
                                        <p:cTn id="10" dur="500"/>
                                        <p:tgtEl>
                                          <p:spTgt spid="72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2">
                                            <p:txEl>
                                              <p:pRg st="2" end="2"/>
                                            </p:txEl>
                                          </p:spTgt>
                                        </p:tgtEl>
                                        <p:attrNameLst>
                                          <p:attrName>style.visibility</p:attrName>
                                        </p:attrNameLst>
                                      </p:cBhvr>
                                      <p:to>
                                        <p:strVal val="visible"/>
                                      </p:to>
                                    </p:set>
                                    <p:animEffect transition="in" filter="fade">
                                      <p:cBhvr>
                                        <p:cTn id="13" dur="500"/>
                                        <p:tgtEl>
                                          <p:spTgt spid="72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2">
                                            <p:txEl>
                                              <p:pRg st="3" end="3"/>
                                            </p:txEl>
                                          </p:spTgt>
                                        </p:tgtEl>
                                        <p:attrNameLst>
                                          <p:attrName>style.visibility</p:attrName>
                                        </p:attrNameLst>
                                      </p:cBhvr>
                                      <p:to>
                                        <p:strVal val="visible"/>
                                      </p:to>
                                    </p:set>
                                    <p:animEffect transition="in" filter="fade">
                                      <p:cBhvr>
                                        <p:cTn id="16" dur="500"/>
                                        <p:tgtEl>
                                          <p:spTgt spid="72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22">
                                            <p:txEl>
                                              <p:pRg st="4" end="4"/>
                                            </p:txEl>
                                          </p:spTgt>
                                        </p:tgtEl>
                                        <p:attrNameLst>
                                          <p:attrName>style.visibility</p:attrName>
                                        </p:attrNameLst>
                                      </p:cBhvr>
                                      <p:to>
                                        <p:strVal val="visible"/>
                                      </p:to>
                                    </p:set>
                                    <p:animEffect transition="in" filter="fade">
                                      <p:cBhvr>
                                        <p:cTn id="19" dur="500"/>
                                        <p:tgtEl>
                                          <p:spTgt spid="72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22">
                                            <p:txEl>
                                              <p:pRg st="5" end="5"/>
                                            </p:txEl>
                                          </p:spTgt>
                                        </p:tgtEl>
                                        <p:attrNameLst>
                                          <p:attrName>style.visibility</p:attrName>
                                        </p:attrNameLst>
                                      </p:cBhvr>
                                      <p:to>
                                        <p:strVal val="visible"/>
                                      </p:to>
                                    </p:set>
                                    <p:animEffect transition="in" filter="fade">
                                      <p:cBhvr>
                                        <p:cTn id="22" dur="500"/>
                                        <p:tgtEl>
                                          <p:spTgt spid="72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22">
                                            <p:txEl>
                                              <p:pRg st="6" end="6"/>
                                            </p:txEl>
                                          </p:spTgt>
                                        </p:tgtEl>
                                        <p:attrNameLst>
                                          <p:attrName>style.visibility</p:attrName>
                                        </p:attrNameLst>
                                      </p:cBhvr>
                                      <p:to>
                                        <p:strVal val="visible"/>
                                      </p:to>
                                    </p:set>
                                    <p:animEffect transition="in" filter="fade">
                                      <p:cBhvr>
                                        <p:cTn id="25" dur="500"/>
                                        <p:tgtEl>
                                          <p:spTgt spid="72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22">
                                            <p:txEl>
                                              <p:pRg st="7" end="7"/>
                                            </p:txEl>
                                          </p:spTgt>
                                        </p:tgtEl>
                                        <p:attrNameLst>
                                          <p:attrName>style.visibility</p:attrName>
                                        </p:attrNameLst>
                                      </p:cBhvr>
                                      <p:to>
                                        <p:strVal val="visible"/>
                                      </p:to>
                                    </p:set>
                                    <p:animEffect transition="in" filter="fade">
                                      <p:cBhvr>
                                        <p:cTn id="28" dur="500"/>
                                        <p:tgtEl>
                                          <p:spTgt spid="72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22">
                                            <p:txEl>
                                              <p:pRg st="8" end="8"/>
                                            </p:txEl>
                                          </p:spTgt>
                                        </p:tgtEl>
                                        <p:attrNameLst>
                                          <p:attrName>style.visibility</p:attrName>
                                        </p:attrNameLst>
                                      </p:cBhvr>
                                      <p:to>
                                        <p:strVal val="visible"/>
                                      </p:to>
                                    </p:set>
                                    <p:animEffect transition="in" filter="fade">
                                      <p:cBhvr>
                                        <p:cTn id="31" dur="500"/>
                                        <p:tgtEl>
                                          <p:spTgt spid="72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27">
                                            <p:txEl>
                                              <p:pRg st="0" end="0"/>
                                            </p:txEl>
                                          </p:spTgt>
                                        </p:tgtEl>
                                        <p:attrNameLst>
                                          <p:attrName>style.visibility</p:attrName>
                                        </p:attrNameLst>
                                      </p:cBhvr>
                                      <p:to>
                                        <p:strVal val="visible"/>
                                      </p:to>
                                    </p:set>
                                    <p:animEffect transition="in" filter="fade">
                                      <p:cBhvr>
                                        <p:cTn id="35" dur="500"/>
                                        <p:tgtEl>
                                          <p:spTgt spid="72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27">
                                            <p:txEl>
                                              <p:pRg st="1" end="1"/>
                                            </p:txEl>
                                          </p:spTgt>
                                        </p:tgtEl>
                                        <p:attrNameLst>
                                          <p:attrName>style.visibility</p:attrName>
                                        </p:attrNameLst>
                                      </p:cBhvr>
                                      <p:to>
                                        <p:strVal val="visible"/>
                                      </p:to>
                                    </p:set>
                                    <p:animEffect transition="in" filter="fade">
                                      <p:cBhvr>
                                        <p:cTn id="39" dur="500"/>
                                        <p:tgtEl>
                                          <p:spTgt spid="72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727">
                                            <p:txEl>
                                              <p:pRg st="2" end="2"/>
                                            </p:txEl>
                                          </p:spTgt>
                                        </p:tgtEl>
                                        <p:attrNameLst>
                                          <p:attrName>style.visibility</p:attrName>
                                        </p:attrNameLst>
                                      </p:cBhvr>
                                      <p:to>
                                        <p:strVal val="visible"/>
                                      </p:to>
                                    </p:set>
                                    <p:animEffect transition="in" filter="fade">
                                      <p:cBhvr>
                                        <p:cTn id="43" dur="500"/>
                                        <p:tgtEl>
                                          <p:spTgt spid="72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727">
                                            <p:txEl>
                                              <p:pRg st="3" end="3"/>
                                            </p:txEl>
                                          </p:spTgt>
                                        </p:tgtEl>
                                        <p:attrNameLst>
                                          <p:attrName>style.visibility</p:attrName>
                                        </p:attrNameLst>
                                      </p:cBhvr>
                                      <p:to>
                                        <p:strVal val="visible"/>
                                      </p:to>
                                    </p:set>
                                    <p:animEffect transition="in" filter="fade">
                                      <p:cBhvr>
                                        <p:cTn id="47" dur="500"/>
                                        <p:tgtEl>
                                          <p:spTgt spid="72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727">
                                            <p:txEl>
                                              <p:pRg st="4" end="4"/>
                                            </p:txEl>
                                          </p:spTgt>
                                        </p:tgtEl>
                                        <p:attrNameLst>
                                          <p:attrName>style.visibility</p:attrName>
                                        </p:attrNameLst>
                                      </p:cBhvr>
                                      <p:to>
                                        <p:strVal val="visible"/>
                                      </p:to>
                                    </p:set>
                                    <p:animEffect transition="in" filter="fade">
                                      <p:cBhvr>
                                        <p:cTn id="51" dur="500"/>
                                        <p:tgtEl>
                                          <p:spTgt spid="72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727">
                                            <p:txEl>
                                              <p:pRg st="5" end="5"/>
                                            </p:txEl>
                                          </p:spTgt>
                                        </p:tgtEl>
                                        <p:attrNameLst>
                                          <p:attrName>style.visibility</p:attrName>
                                        </p:attrNameLst>
                                      </p:cBhvr>
                                      <p:to>
                                        <p:strVal val="visible"/>
                                      </p:to>
                                    </p:set>
                                    <p:animEffect transition="in" filter="fade">
                                      <p:cBhvr>
                                        <p:cTn id="55" dur="500"/>
                                        <p:tgtEl>
                                          <p:spTgt spid="72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727">
                                            <p:txEl>
                                              <p:pRg st="6" end="6"/>
                                            </p:txEl>
                                          </p:spTgt>
                                        </p:tgtEl>
                                        <p:attrNameLst>
                                          <p:attrName>style.visibility</p:attrName>
                                        </p:attrNameLst>
                                      </p:cBhvr>
                                      <p:to>
                                        <p:strVal val="visible"/>
                                      </p:to>
                                    </p:set>
                                    <p:animEffect transition="in" filter="fade">
                                      <p:cBhvr>
                                        <p:cTn id="59" dur="500"/>
                                        <p:tgtEl>
                                          <p:spTgt spid="72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727">
                                            <p:txEl>
                                              <p:pRg st="7" end="7"/>
                                            </p:txEl>
                                          </p:spTgt>
                                        </p:tgtEl>
                                        <p:attrNameLst>
                                          <p:attrName>style.visibility</p:attrName>
                                        </p:attrNameLst>
                                      </p:cBhvr>
                                      <p:to>
                                        <p:strVal val="visible"/>
                                      </p:to>
                                    </p:set>
                                    <p:animEffect transition="in" filter="fade">
                                      <p:cBhvr>
                                        <p:cTn id="63" dur="500"/>
                                        <p:tgtEl>
                                          <p:spTgt spid="72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727">
                                            <p:txEl>
                                              <p:pRg st="8" end="8"/>
                                            </p:txEl>
                                          </p:spTgt>
                                        </p:tgtEl>
                                        <p:attrNameLst>
                                          <p:attrName>style.visibility</p:attrName>
                                        </p:attrNameLst>
                                      </p:cBhvr>
                                      <p:to>
                                        <p:strVal val="visible"/>
                                      </p:to>
                                    </p:set>
                                    <p:animEffect transition="in" filter="fade">
                                      <p:cBhvr>
                                        <p:cTn id="67" dur="500"/>
                                        <p:tgtEl>
                                          <p:spTgt spid="7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Break Time">
  <p:cSld name="1_Break Time">
    <p:spTree>
      <p:nvGrpSpPr>
        <p:cNvPr id="1" name="Shape 728"/>
        <p:cNvGrpSpPr/>
        <p:nvPr/>
      </p:nvGrpSpPr>
      <p:grpSpPr>
        <a:xfrm>
          <a:off x="0" y="0"/>
          <a:ext cx="0" cy="0"/>
          <a:chOff x="0" y="0"/>
          <a:chExt cx="0" cy="0"/>
        </a:xfrm>
      </p:grpSpPr>
      <p:sp>
        <p:nvSpPr>
          <p:cNvPr id="729" name="Google Shape;729;p223"/>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30" name="Google Shape;730;p2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731" name="Google Shape;731;p223"/>
          <p:cNvSpPr txBox="1"/>
          <p:nvPr/>
        </p:nvSpPr>
        <p:spPr>
          <a:xfrm>
            <a:off x="3346940" y="3556526"/>
            <a:ext cx="527858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E7473F"/>
                </a:solidFill>
                <a:latin typeface="Calibri"/>
                <a:ea typeface="Calibri"/>
                <a:cs typeface="Calibri"/>
                <a:sym typeface="Calibri"/>
              </a:rPr>
              <a:t>Break Time</a:t>
            </a:r>
            <a:endParaRPr/>
          </a:p>
        </p:txBody>
      </p:sp>
      <p:sp>
        <p:nvSpPr>
          <p:cNvPr id="732" name="Google Shape;732;p223"/>
          <p:cNvSpPr/>
          <p:nvPr/>
        </p:nvSpPr>
        <p:spPr>
          <a:xfrm>
            <a:off x="5431732" y="2121723"/>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grpSp>
        <p:nvGrpSpPr>
          <p:cNvPr id="733" name="Google Shape;733;p223"/>
          <p:cNvGrpSpPr/>
          <p:nvPr/>
        </p:nvGrpSpPr>
        <p:grpSpPr>
          <a:xfrm>
            <a:off x="4343129" y="1610825"/>
            <a:ext cx="1075656" cy="1932926"/>
            <a:chOff x="1617663" y="858838"/>
            <a:chExt cx="1993900" cy="3582988"/>
          </a:xfrm>
        </p:grpSpPr>
        <p:sp>
          <p:nvSpPr>
            <p:cNvPr id="734" name="Google Shape;734;p223"/>
            <p:cNvSpPr/>
            <p:nvPr/>
          </p:nvSpPr>
          <p:spPr>
            <a:xfrm>
              <a:off x="1617663" y="1566863"/>
              <a:ext cx="1993900" cy="2874963"/>
            </a:xfrm>
            <a:custGeom>
              <a:avLst/>
              <a:gdLst/>
              <a:ahLst/>
              <a:cxnLst/>
              <a:rect l="l" t="t" r="r" b="b"/>
              <a:pathLst>
                <a:path w="1193" h="1722" extrusionOk="0">
                  <a:moveTo>
                    <a:pt x="1147" y="253"/>
                  </a:moveTo>
                  <a:cubicBezTo>
                    <a:pt x="1126" y="253"/>
                    <a:pt x="1126" y="253"/>
                    <a:pt x="1126" y="253"/>
                  </a:cubicBezTo>
                  <a:cubicBezTo>
                    <a:pt x="1014" y="27"/>
                    <a:pt x="1014" y="27"/>
                    <a:pt x="1014" y="27"/>
                  </a:cubicBezTo>
                  <a:cubicBezTo>
                    <a:pt x="1007" y="12"/>
                    <a:pt x="990" y="0"/>
                    <a:pt x="974" y="0"/>
                  </a:cubicBezTo>
                  <a:cubicBezTo>
                    <a:pt x="219" y="0"/>
                    <a:pt x="219" y="0"/>
                    <a:pt x="219" y="0"/>
                  </a:cubicBezTo>
                  <a:cubicBezTo>
                    <a:pt x="202" y="0"/>
                    <a:pt x="185" y="10"/>
                    <a:pt x="178" y="27"/>
                  </a:cubicBezTo>
                  <a:cubicBezTo>
                    <a:pt x="66" y="253"/>
                    <a:pt x="66" y="253"/>
                    <a:pt x="66" y="253"/>
                  </a:cubicBezTo>
                  <a:cubicBezTo>
                    <a:pt x="45" y="253"/>
                    <a:pt x="45" y="253"/>
                    <a:pt x="45" y="253"/>
                  </a:cubicBezTo>
                  <a:cubicBezTo>
                    <a:pt x="19" y="253"/>
                    <a:pt x="0" y="274"/>
                    <a:pt x="0" y="298"/>
                  </a:cubicBezTo>
                  <a:cubicBezTo>
                    <a:pt x="0" y="324"/>
                    <a:pt x="21" y="343"/>
                    <a:pt x="45" y="343"/>
                  </a:cubicBezTo>
                  <a:cubicBezTo>
                    <a:pt x="54" y="343"/>
                    <a:pt x="54" y="343"/>
                    <a:pt x="54" y="343"/>
                  </a:cubicBezTo>
                  <a:cubicBezTo>
                    <a:pt x="176" y="1681"/>
                    <a:pt x="176" y="1681"/>
                    <a:pt x="176" y="1681"/>
                  </a:cubicBezTo>
                  <a:cubicBezTo>
                    <a:pt x="178" y="1705"/>
                    <a:pt x="197" y="1722"/>
                    <a:pt x="221" y="1722"/>
                  </a:cubicBezTo>
                  <a:cubicBezTo>
                    <a:pt x="974" y="1722"/>
                    <a:pt x="974" y="1722"/>
                    <a:pt x="974" y="1722"/>
                  </a:cubicBezTo>
                  <a:cubicBezTo>
                    <a:pt x="997" y="1722"/>
                    <a:pt x="1016" y="1703"/>
                    <a:pt x="1019" y="1681"/>
                  </a:cubicBezTo>
                  <a:cubicBezTo>
                    <a:pt x="1040" y="1443"/>
                    <a:pt x="1040" y="1443"/>
                    <a:pt x="1040" y="1443"/>
                  </a:cubicBezTo>
                  <a:cubicBezTo>
                    <a:pt x="1043" y="1439"/>
                    <a:pt x="1045" y="1431"/>
                    <a:pt x="1045" y="1424"/>
                  </a:cubicBezTo>
                  <a:cubicBezTo>
                    <a:pt x="1045" y="1422"/>
                    <a:pt x="1045" y="1417"/>
                    <a:pt x="1045" y="1415"/>
                  </a:cubicBezTo>
                  <a:cubicBezTo>
                    <a:pt x="1138" y="343"/>
                    <a:pt x="1138" y="343"/>
                    <a:pt x="1138" y="343"/>
                  </a:cubicBezTo>
                  <a:cubicBezTo>
                    <a:pt x="1147" y="343"/>
                    <a:pt x="1147" y="343"/>
                    <a:pt x="1147" y="343"/>
                  </a:cubicBezTo>
                  <a:cubicBezTo>
                    <a:pt x="1174" y="343"/>
                    <a:pt x="1193" y="322"/>
                    <a:pt x="1193" y="298"/>
                  </a:cubicBezTo>
                  <a:cubicBezTo>
                    <a:pt x="1193" y="274"/>
                    <a:pt x="1171" y="253"/>
                    <a:pt x="1147" y="253"/>
                  </a:cubicBezTo>
                  <a:close/>
                  <a:moveTo>
                    <a:pt x="1033" y="505"/>
                  </a:moveTo>
                  <a:cubicBezTo>
                    <a:pt x="157" y="505"/>
                    <a:pt x="157" y="505"/>
                    <a:pt x="157" y="505"/>
                  </a:cubicBezTo>
                  <a:cubicBezTo>
                    <a:pt x="143" y="343"/>
                    <a:pt x="143" y="343"/>
                    <a:pt x="143" y="343"/>
                  </a:cubicBezTo>
                  <a:cubicBezTo>
                    <a:pt x="1047" y="343"/>
                    <a:pt x="1047" y="343"/>
                    <a:pt x="1047" y="343"/>
                  </a:cubicBezTo>
                  <a:lnTo>
                    <a:pt x="1033" y="505"/>
                  </a:lnTo>
                  <a:close/>
                  <a:moveTo>
                    <a:pt x="952" y="1381"/>
                  </a:moveTo>
                  <a:cubicBezTo>
                    <a:pt x="238" y="1381"/>
                    <a:pt x="238" y="1381"/>
                    <a:pt x="238" y="1381"/>
                  </a:cubicBezTo>
                  <a:cubicBezTo>
                    <a:pt x="166" y="596"/>
                    <a:pt x="166" y="596"/>
                    <a:pt x="166" y="596"/>
                  </a:cubicBezTo>
                  <a:cubicBezTo>
                    <a:pt x="1024" y="596"/>
                    <a:pt x="1024" y="596"/>
                    <a:pt x="1024" y="596"/>
                  </a:cubicBezTo>
                  <a:lnTo>
                    <a:pt x="952" y="1381"/>
                  </a:lnTo>
                  <a:close/>
                  <a:moveTo>
                    <a:pt x="247" y="93"/>
                  </a:moveTo>
                  <a:cubicBezTo>
                    <a:pt x="943" y="93"/>
                    <a:pt x="943" y="93"/>
                    <a:pt x="943" y="93"/>
                  </a:cubicBezTo>
                  <a:cubicBezTo>
                    <a:pt x="1024" y="253"/>
                    <a:pt x="1024" y="253"/>
                    <a:pt x="1024" y="253"/>
                  </a:cubicBezTo>
                  <a:cubicBezTo>
                    <a:pt x="166" y="253"/>
                    <a:pt x="166" y="253"/>
                    <a:pt x="166" y="253"/>
                  </a:cubicBezTo>
                  <a:lnTo>
                    <a:pt x="247" y="93"/>
                  </a:lnTo>
                  <a:close/>
                  <a:moveTo>
                    <a:pt x="259" y="1634"/>
                  </a:moveTo>
                  <a:cubicBezTo>
                    <a:pt x="245" y="1474"/>
                    <a:pt x="245" y="1474"/>
                    <a:pt x="245" y="1474"/>
                  </a:cubicBezTo>
                  <a:cubicBezTo>
                    <a:pt x="943" y="1474"/>
                    <a:pt x="943" y="1474"/>
                    <a:pt x="943" y="1474"/>
                  </a:cubicBezTo>
                  <a:cubicBezTo>
                    <a:pt x="928" y="1634"/>
                    <a:pt x="928" y="1634"/>
                    <a:pt x="928" y="1634"/>
                  </a:cubicBezTo>
                  <a:lnTo>
                    <a:pt x="259" y="163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735" name="Google Shape;735;p223"/>
            <p:cNvSpPr/>
            <p:nvPr/>
          </p:nvSpPr>
          <p:spPr>
            <a:xfrm>
              <a:off x="2265363" y="858838"/>
              <a:ext cx="282575" cy="581025"/>
            </a:xfrm>
            <a:custGeom>
              <a:avLst/>
              <a:gdLst/>
              <a:ahLst/>
              <a:cxnLst/>
              <a:rect l="l" t="t" r="r" b="b"/>
              <a:pathLst>
                <a:path w="169" h="348" extrusionOk="0">
                  <a:moveTo>
                    <a:pt x="50" y="270"/>
                  </a:moveTo>
                  <a:cubicBezTo>
                    <a:pt x="33" y="286"/>
                    <a:pt x="33" y="317"/>
                    <a:pt x="50" y="334"/>
                  </a:cubicBezTo>
                  <a:cubicBezTo>
                    <a:pt x="59" y="343"/>
                    <a:pt x="71" y="348"/>
                    <a:pt x="83" y="348"/>
                  </a:cubicBezTo>
                  <a:cubicBezTo>
                    <a:pt x="95" y="348"/>
                    <a:pt x="107" y="343"/>
                    <a:pt x="117" y="334"/>
                  </a:cubicBezTo>
                  <a:cubicBezTo>
                    <a:pt x="169" y="281"/>
                    <a:pt x="169" y="196"/>
                    <a:pt x="117" y="143"/>
                  </a:cubicBezTo>
                  <a:cubicBezTo>
                    <a:pt x="100" y="127"/>
                    <a:pt x="100" y="98"/>
                    <a:pt x="117" y="81"/>
                  </a:cubicBezTo>
                  <a:cubicBezTo>
                    <a:pt x="133" y="65"/>
                    <a:pt x="133" y="34"/>
                    <a:pt x="117" y="17"/>
                  </a:cubicBezTo>
                  <a:cubicBezTo>
                    <a:pt x="100" y="0"/>
                    <a:pt x="69" y="0"/>
                    <a:pt x="52" y="17"/>
                  </a:cubicBezTo>
                  <a:cubicBezTo>
                    <a:pt x="0" y="70"/>
                    <a:pt x="0" y="155"/>
                    <a:pt x="52" y="208"/>
                  </a:cubicBezTo>
                  <a:cubicBezTo>
                    <a:pt x="67" y="224"/>
                    <a:pt x="67" y="253"/>
                    <a:pt x="50" y="27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grpSp>
        <p:nvGrpSpPr>
          <p:cNvPr id="736" name="Google Shape;736;p223"/>
          <p:cNvGrpSpPr/>
          <p:nvPr/>
        </p:nvGrpSpPr>
        <p:grpSpPr>
          <a:xfrm>
            <a:off x="6515912" y="1608138"/>
            <a:ext cx="1672124" cy="1953097"/>
            <a:chOff x="6872288" y="1608138"/>
            <a:chExt cx="1936750" cy="2262188"/>
          </a:xfrm>
        </p:grpSpPr>
        <p:sp>
          <p:nvSpPr>
            <p:cNvPr id="737" name="Google Shape;737;p223"/>
            <p:cNvSpPr/>
            <p:nvPr/>
          </p:nvSpPr>
          <p:spPr>
            <a:xfrm>
              <a:off x="7264401" y="3765551"/>
              <a:ext cx="625475" cy="104775"/>
            </a:xfrm>
            <a:custGeom>
              <a:avLst/>
              <a:gdLst/>
              <a:ahLst/>
              <a:cxnLst/>
              <a:rect l="l" t="t" r="r" b="b"/>
              <a:pathLst>
                <a:path w="572" h="95" extrusionOk="0">
                  <a:moveTo>
                    <a:pt x="524" y="0"/>
                  </a:moveTo>
                  <a:cubicBezTo>
                    <a:pt x="48" y="0"/>
                    <a:pt x="48" y="0"/>
                    <a:pt x="48" y="0"/>
                  </a:cubicBezTo>
                  <a:cubicBezTo>
                    <a:pt x="22" y="0"/>
                    <a:pt x="0" y="21"/>
                    <a:pt x="0" y="47"/>
                  </a:cubicBezTo>
                  <a:cubicBezTo>
                    <a:pt x="0" y="73"/>
                    <a:pt x="22" y="95"/>
                    <a:pt x="48" y="95"/>
                  </a:cubicBezTo>
                  <a:cubicBezTo>
                    <a:pt x="524" y="95"/>
                    <a:pt x="524" y="95"/>
                    <a:pt x="524" y="95"/>
                  </a:cubicBezTo>
                  <a:cubicBezTo>
                    <a:pt x="550" y="95"/>
                    <a:pt x="572" y="73"/>
                    <a:pt x="572" y="47"/>
                  </a:cubicBezTo>
                  <a:cubicBezTo>
                    <a:pt x="572" y="21"/>
                    <a:pt x="550" y="0"/>
                    <a:pt x="52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738" name="Google Shape;738;p223"/>
            <p:cNvSpPr/>
            <p:nvPr/>
          </p:nvSpPr>
          <p:spPr>
            <a:xfrm>
              <a:off x="7486651" y="1608138"/>
              <a:ext cx="184150" cy="381000"/>
            </a:xfrm>
            <a:custGeom>
              <a:avLst/>
              <a:gdLst/>
              <a:ahLst/>
              <a:cxnLst/>
              <a:rect l="l" t="t" r="r" b="b"/>
              <a:pathLst>
                <a:path w="169" h="347" extrusionOk="0">
                  <a:moveTo>
                    <a:pt x="50" y="269"/>
                  </a:moveTo>
                  <a:cubicBezTo>
                    <a:pt x="33" y="286"/>
                    <a:pt x="33" y="317"/>
                    <a:pt x="50" y="333"/>
                  </a:cubicBezTo>
                  <a:cubicBezTo>
                    <a:pt x="59" y="343"/>
                    <a:pt x="71" y="347"/>
                    <a:pt x="83" y="347"/>
                  </a:cubicBezTo>
                  <a:cubicBezTo>
                    <a:pt x="95" y="347"/>
                    <a:pt x="107" y="343"/>
                    <a:pt x="116" y="333"/>
                  </a:cubicBezTo>
                  <a:cubicBezTo>
                    <a:pt x="169" y="281"/>
                    <a:pt x="169" y="195"/>
                    <a:pt x="116" y="143"/>
                  </a:cubicBezTo>
                  <a:cubicBezTo>
                    <a:pt x="100" y="126"/>
                    <a:pt x="100" y="97"/>
                    <a:pt x="116" y="81"/>
                  </a:cubicBezTo>
                  <a:cubicBezTo>
                    <a:pt x="133" y="64"/>
                    <a:pt x="133" y="33"/>
                    <a:pt x="116" y="16"/>
                  </a:cubicBezTo>
                  <a:cubicBezTo>
                    <a:pt x="100" y="0"/>
                    <a:pt x="69" y="0"/>
                    <a:pt x="52" y="16"/>
                  </a:cubicBezTo>
                  <a:cubicBezTo>
                    <a:pt x="0" y="69"/>
                    <a:pt x="0" y="155"/>
                    <a:pt x="52" y="207"/>
                  </a:cubicBezTo>
                  <a:cubicBezTo>
                    <a:pt x="66" y="224"/>
                    <a:pt x="66" y="252"/>
                    <a:pt x="50" y="26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sp>
          <p:nvSpPr>
            <p:cNvPr id="739" name="Google Shape;739;p223"/>
            <p:cNvSpPr/>
            <p:nvPr/>
          </p:nvSpPr>
          <p:spPr>
            <a:xfrm>
              <a:off x="6872288" y="2198688"/>
              <a:ext cx="1936750" cy="1462088"/>
            </a:xfrm>
            <a:custGeom>
              <a:avLst/>
              <a:gdLst/>
              <a:ahLst/>
              <a:cxnLst/>
              <a:rect l="l" t="t" r="r" b="b"/>
              <a:pathLst>
                <a:path w="1767" h="1333" extrusionOk="0">
                  <a:moveTo>
                    <a:pt x="1345" y="190"/>
                  </a:moveTo>
                  <a:cubicBezTo>
                    <a:pt x="1286" y="190"/>
                    <a:pt x="1286" y="190"/>
                    <a:pt x="1286" y="190"/>
                  </a:cubicBezTo>
                  <a:cubicBezTo>
                    <a:pt x="1286" y="95"/>
                    <a:pt x="1286" y="95"/>
                    <a:pt x="1286" y="95"/>
                  </a:cubicBezTo>
                  <a:cubicBezTo>
                    <a:pt x="1286" y="69"/>
                    <a:pt x="1264" y="48"/>
                    <a:pt x="1238" y="48"/>
                  </a:cubicBezTo>
                  <a:cubicBezTo>
                    <a:pt x="643" y="48"/>
                    <a:pt x="643" y="48"/>
                    <a:pt x="643" y="48"/>
                  </a:cubicBezTo>
                  <a:cubicBezTo>
                    <a:pt x="617" y="48"/>
                    <a:pt x="595" y="69"/>
                    <a:pt x="595" y="95"/>
                  </a:cubicBezTo>
                  <a:cubicBezTo>
                    <a:pt x="595" y="121"/>
                    <a:pt x="617" y="143"/>
                    <a:pt x="643" y="143"/>
                  </a:cubicBezTo>
                  <a:cubicBezTo>
                    <a:pt x="1191" y="143"/>
                    <a:pt x="1191" y="143"/>
                    <a:pt x="1191" y="143"/>
                  </a:cubicBezTo>
                  <a:cubicBezTo>
                    <a:pt x="1191" y="1048"/>
                    <a:pt x="1191" y="1048"/>
                    <a:pt x="1191" y="1048"/>
                  </a:cubicBezTo>
                  <a:cubicBezTo>
                    <a:pt x="1191" y="1152"/>
                    <a:pt x="1105" y="1238"/>
                    <a:pt x="1000" y="1238"/>
                  </a:cubicBezTo>
                  <a:cubicBezTo>
                    <a:pt x="286" y="1238"/>
                    <a:pt x="286" y="1238"/>
                    <a:pt x="286" y="1238"/>
                  </a:cubicBezTo>
                  <a:cubicBezTo>
                    <a:pt x="181" y="1238"/>
                    <a:pt x="95" y="1152"/>
                    <a:pt x="95" y="1048"/>
                  </a:cubicBezTo>
                  <a:cubicBezTo>
                    <a:pt x="95" y="143"/>
                    <a:pt x="95" y="143"/>
                    <a:pt x="95" y="143"/>
                  </a:cubicBezTo>
                  <a:cubicBezTo>
                    <a:pt x="429" y="143"/>
                    <a:pt x="429" y="143"/>
                    <a:pt x="429" y="143"/>
                  </a:cubicBezTo>
                  <a:cubicBezTo>
                    <a:pt x="429" y="333"/>
                    <a:pt x="429" y="333"/>
                    <a:pt x="429" y="333"/>
                  </a:cubicBezTo>
                  <a:cubicBezTo>
                    <a:pt x="310" y="333"/>
                    <a:pt x="310" y="333"/>
                    <a:pt x="310" y="333"/>
                  </a:cubicBezTo>
                  <a:cubicBezTo>
                    <a:pt x="283" y="333"/>
                    <a:pt x="262" y="355"/>
                    <a:pt x="262" y="381"/>
                  </a:cubicBezTo>
                  <a:cubicBezTo>
                    <a:pt x="262" y="762"/>
                    <a:pt x="262" y="762"/>
                    <a:pt x="262" y="762"/>
                  </a:cubicBezTo>
                  <a:cubicBezTo>
                    <a:pt x="262" y="788"/>
                    <a:pt x="283" y="810"/>
                    <a:pt x="310" y="810"/>
                  </a:cubicBezTo>
                  <a:cubicBezTo>
                    <a:pt x="643" y="810"/>
                    <a:pt x="643" y="810"/>
                    <a:pt x="643" y="810"/>
                  </a:cubicBezTo>
                  <a:cubicBezTo>
                    <a:pt x="669" y="810"/>
                    <a:pt x="691" y="788"/>
                    <a:pt x="691" y="762"/>
                  </a:cubicBezTo>
                  <a:cubicBezTo>
                    <a:pt x="691" y="381"/>
                    <a:pt x="691" y="381"/>
                    <a:pt x="691" y="381"/>
                  </a:cubicBezTo>
                  <a:cubicBezTo>
                    <a:pt x="691" y="355"/>
                    <a:pt x="669" y="333"/>
                    <a:pt x="643" y="333"/>
                  </a:cubicBezTo>
                  <a:cubicBezTo>
                    <a:pt x="524" y="333"/>
                    <a:pt x="524" y="333"/>
                    <a:pt x="524" y="333"/>
                  </a:cubicBezTo>
                  <a:cubicBezTo>
                    <a:pt x="524" y="48"/>
                    <a:pt x="524" y="48"/>
                    <a:pt x="524" y="48"/>
                  </a:cubicBezTo>
                  <a:cubicBezTo>
                    <a:pt x="524" y="21"/>
                    <a:pt x="502" y="0"/>
                    <a:pt x="476" y="0"/>
                  </a:cubicBezTo>
                  <a:cubicBezTo>
                    <a:pt x="450" y="0"/>
                    <a:pt x="429" y="21"/>
                    <a:pt x="429" y="48"/>
                  </a:cubicBezTo>
                  <a:cubicBezTo>
                    <a:pt x="48" y="48"/>
                    <a:pt x="48" y="48"/>
                    <a:pt x="48" y="48"/>
                  </a:cubicBezTo>
                  <a:cubicBezTo>
                    <a:pt x="21" y="48"/>
                    <a:pt x="0" y="69"/>
                    <a:pt x="0" y="95"/>
                  </a:cubicBezTo>
                  <a:cubicBezTo>
                    <a:pt x="0" y="1048"/>
                    <a:pt x="0" y="1048"/>
                    <a:pt x="0" y="1048"/>
                  </a:cubicBezTo>
                  <a:cubicBezTo>
                    <a:pt x="0" y="1205"/>
                    <a:pt x="129" y="1333"/>
                    <a:pt x="286" y="1333"/>
                  </a:cubicBezTo>
                  <a:cubicBezTo>
                    <a:pt x="1000" y="1333"/>
                    <a:pt x="1000" y="1333"/>
                    <a:pt x="1000" y="1333"/>
                  </a:cubicBezTo>
                  <a:cubicBezTo>
                    <a:pt x="1157" y="1333"/>
                    <a:pt x="1286" y="1205"/>
                    <a:pt x="1286" y="1048"/>
                  </a:cubicBezTo>
                  <a:cubicBezTo>
                    <a:pt x="1286" y="1000"/>
                    <a:pt x="1286" y="1000"/>
                    <a:pt x="1286" y="1000"/>
                  </a:cubicBezTo>
                  <a:cubicBezTo>
                    <a:pt x="1357" y="1000"/>
                    <a:pt x="1357" y="1000"/>
                    <a:pt x="1357" y="1000"/>
                  </a:cubicBezTo>
                  <a:cubicBezTo>
                    <a:pt x="1579" y="1000"/>
                    <a:pt x="1757" y="821"/>
                    <a:pt x="1762" y="602"/>
                  </a:cubicBezTo>
                  <a:cubicBezTo>
                    <a:pt x="1767" y="376"/>
                    <a:pt x="1574" y="190"/>
                    <a:pt x="1345" y="190"/>
                  </a:cubicBezTo>
                  <a:close/>
                  <a:moveTo>
                    <a:pt x="595" y="714"/>
                  </a:moveTo>
                  <a:cubicBezTo>
                    <a:pt x="357" y="714"/>
                    <a:pt x="357" y="714"/>
                    <a:pt x="357" y="714"/>
                  </a:cubicBezTo>
                  <a:cubicBezTo>
                    <a:pt x="357" y="429"/>
                    <a:pt x="357" y="429"/>
                    <a:pt x="357" y="429"/>
                  </a:cubicBezTo>
                  <a:cubicBezTo>
                    <a:pt x="595" y="429"/>
                    <a:pt x="595" y="429"/>
                    <a:pt x="595" y="429"/>
                  </a:cubicBezTo>
                  <a:lnTo>
                    <a:pt x="595" y="714"/>
                  </a:lnTo>
                  <a:close/>
                  <a:moveTo>
                    <a:pt x="1357" y="905"/>
                  </a:moveTo>
                  <a:cubicBezTo>
                    <a:pt x="1286" y="905"/>
                    <a:pt x="1286" y="905"/>
                    <a:pt x="1286" y="905"/>
                  </a:cubicBezTo>
                  <a:cubicBezTo>
                    <a:pt x="1286" y="286"/>
                    <a:pt x="1286" y="286"/>
                    <a:pt x="1286" y="286"/>
                  </a:cubicBezTo>
                  <a:cubicBezTo>
                    <a:pt x="1357" y="286"/>
                    <a:pt x="1357" y="286"/>
                    <a:pt x="1357" y="286"/>
                  </a:cubicBezTo>
                  <a:cubicBezTo>
                    <a:pt x="1529" y="286"/>
                    <a:pt x="1667" y="424"/>
                    <a:pt x="1667" y="595"/>
                  </a:cubicBezTo>
                  <a:cubicBezTo>
                    <a:pt x="1667" y="767"/>
                    <a:pt x="1529" y="905"/>
                    <a:pt x="1357" y="90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424242"/>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3"/>
                                        </p:tgtEl>
                                        <p:attrNameLst>
                                          <p:attrName>style.visibility</p:attrName>
                                        </p:attrNameLst>
                                      </p:cBhvr>
                                      <p:to>
                                        <p:strVal val="visible"/>
                                      </p:to>
                                    </p:set>
                                    <p:animEffect transition="in" filter="fade">
                                      <p:cBhvr>
                                        <p:cTn id="7" dur="250"/>
                                        <p:tgtEl>
                                          <p:spTgt spid="73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32"/>
                                        </p:tgtEl>
                                        <p:attrNameLst>
                                          <p:attrName>style.visibility</p:attrName>
                                        </p:attrNameLst>
                                      </p:cBhvr>
                                      <p:to>
                                        <p:strVal val="visible"/>
                                      </p:to>
                                    </p:set>
                                    <p:animEffect transition="in" filter="fade">
                                      <p:cBhvr>
                                        <p:cTn id="11" dur="250"/>
                                        <p:tgtEl>
                                          <p:spTgt spid="73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36"/>
                                        </p:tgtEl>
                                        <p:attrNameLst>
                                          <p:attrName>style.visibility</p:attrName>
                                        </p:attrNameLst>
                                      </p:cBhvr>
                                      <p:to>
                                        <p:strVal val="visible"/>
                                      </p:to>
                                    </p:set>
                                    <p:animEffect transition="in" filter="fade">
                                      <p:cBhvr>
                                        <p:cTn id="15" dur="250"/>
                                        <p:tgtEl>
                                          <p:spTgt spid="73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731"/>
                                        </p:tgtEl>
                                        <p:attrNameLst>
                                          <p:attrName>style.visibility</p:attrName>
                                        </p:attrNameLst>
                                      </p:cBhvr>
                                      <p:to>
                                        <p:strVal val="visible"/>
                                      </p:to>
                                    </p:set>
                                    <p:animEffect transition="in" filter="fade">
                                      <p:cBhvr>
                                        <p:cTn id="19"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Q&amp;A">
  <p:cSld name="1_Q&amp;A">
    <p:spTree>
      <p:nvGrpSpPr>
        <p:cNvPr id="1" name="Shape 740"/>
        <p:cNvGrpSpPr/>
        <p:nvPr/>
      </p:nvGrpSpPr>
      <p:grpSpPr>
        <a:xfrm>
          <a:off x="0" y="0"/>
          <a:ext cx="0" cy="0"/>
          <a:chOff x="0" y="0"/>
          <a:chExt cx="0" cy="0"/>
        </a:xfrm>
      </p:grpSpPr>
      <p:sp>
        <p:nvSpPr>
          <p:cNvPr id="741" name="Google Shape;741;p224"/>
          <p:cNvSpPr/>
          <p:nvPr/>
        </p:nvSpPr>
        <p:spPr>
          <a:xfrm>
            <a:off x="0" y="-1"/>
            <a:ext cx="12192000" cy="685800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42" name="Google Shape;742;p2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743" name="Google Shape;743;p224"/>
          <p:cNvSpPr txBox="1"/>
          <p:nvPr/>
        </p:nvSpPr>
        <p:spPr>
          <a:xfrm>
            <a:off x="4263695" y="1864447"/>
            <a:ext cx="160652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424242"/>
                </a:solidFill>
                <a:latin typeface="Calibri"/>
                <a:ea typeface="Calibri"/>
                <a:cs typeface="Calibri"/>
                <a:sym typeface="Calibri"/>
              </a:rPr>
              <a:t>Q</a:t>
            </a:r>
            <a:endParaRPr sz="14000">
              <a:solidFill>
                <a:srgbClr val="E7473F"/>
              </a:solidFill>
              <a:latin typeface="Calibri"/>
              <a:ea typeface="Calibri"/>
              <a:cs typeface="Calibri"/>
              <a:sym typeface="Calibri"/>
            </a:endParaRPr>
          </a:p>
        </p:txBody>
      </p:sp>
      <p:sp>
        <p:nvSpPr>
          <p:cNvPr id="744" name="Google Shape;744;p224"/>
          <p:cNvSpPr/>
          <p:nvPr/>
        </p:nvSpPr>
        <p:spPr>
          <a:xfrm>
            <a:off x="5590893" y="2203001"/>
            <a:ext cx="10102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a:solidFill>
                  <a:srgbClr val="B2B2B2"/>
                </a:solidFill>
                <a:latin typeface="Calibri"/>
                <a:ea typeface="Calibri"/>
                <a:cs typeface="Calibri"/>
                <a:sym typeface="Calibri"/>
              </a:rPr>
              <a:t>&amp;</a:t>
            </a:r>
            <a:endParaRPr sz="1800">
              <a:solidFill>
                <a:srgbClr val="424242"/>
              </a:solidFill>
              <a:latin typeface="Calibri"/>
              <a:ea typeface="Calibri"/>
              <a:cs typeface="Calibri"/>
              <a:sym typeface="Calibri"/>
            </a:endParaRPr>
          </a:p>
        </p:txBody>
      </p:sp>
      <p:sp>
        <p:nvSpPr>
          <p:cNvPr id="745" name="Google Shape;745;p224"/>
          <p:cNvSpPr/>
          <p:nvPr/>
        </p:nvSpPr>
        <p:spPr>
          <a:xfrm>
            <a:off x="6429223" y="1891781"/>
            <a:ext cx="122341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0">
                <a:solidFill>
                  <a:srgbClr val="E7473F"/>
                </a:solidFill>
                <a:latin typeface="Calibri"/>
                <a:ea typeface="Calibri"/>
                <a:cs typeface="Calibri"/>
                <a:sym typeface="Calibri"/>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250"/>
                                        <p:tgtEl>
                                          <p:spTgt spid="74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44"/>
                                        </p:tgtEl>
                                        <p:attrNameLst>
                                          <p:attrName>style.visibility</p:attrName>
                                        </p:attrNameLst>
                                      </p:cBhvr>
                                      <p:to>
                                        <p:strVal val="visible"/>
                                      </p:to>
                                    </p:set>
                                    <p:animEffect transition="in" filter="fade">
                                      <p:cBhvr>
                                        <p:cTn id="11" dur="250"/>
                                        <p:tgtEl>
                                          <p:spTgt spid="74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45"/>
                                        </p:tgtEl>
                                        <p:attrNameLst>
                                          <p:attrName>style.visibility</p:attrName>
                                        </p:attrNameLst>
                                      </p:cBhvr>
                                      <p:to>
                                        <p:strVal val="visible"/>
                                      </p:to>
                                    </p:set>
                                    <p:animEffect transition="in" filter="fade">
                                      <p:cBhvr>
                                        <p:cTn id="15" dur="250"/>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Final Deck">
  <p:cSld name="1_Final Deck">
    <p:spTree>
      <p:nvGrpSpPr>
        <p:cNvPr id="1" name="Shape 746"/>
        <p:cNvGrpSpPr/>
        <p:nvPr/>
      </p:nvGrpSpPr>
      <p:grpSpPr>
        <a:xfrm>
          <a:off x="0" y="0"/>
          <a:ext cx="0" cy="0"/>
          <a:chOff x="0" y="0"/>
          <a:chExt cx="0" cy="0"/>
        </a:xfrm>
      </p:grpSpPr>
      <p:pic>
        <p:nvPicPr>
          <p:cNvPr id="747" name="Google Shape;747;p225"/>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748" name="Google Shape;748;p2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749" name="Google Shape;749;p225"/>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750" name="Google Shape;750;p225"/>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751" name="Google Shape;751;p225"/>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752" name="Google Shape;752;p225"/>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753" name="Google Shape;753;p225"/>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754" name="Google Shape;754;p225"/>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9">
                                            <p:txEl>
                                              <p:pRg st="0" end="0"/>
                                            </p:txEl>
                                          </p:spTgt>
                                        </p:tgtEl>
                                        <p:attrNameLst>
                                          <p:attrName>style.visibility</p:attrName>
                                        </p:attrNameLst>
                                      </p:cBhvr>
                                      <p:to>
                                        <p:strVal val="visible"/>
                                      </p:to>
                                    </p:set>
                                    <p:animEffect transition="in" filter="fade">
                                      <p:cBhvr>
                                        <p:cTn id="7" dur="500"/>
                                        <p:tgtEl>
                                          <p:spTgt spid="74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7"/>
                                        </p:tgtEl>
                                        <p:attrNameLst>
                                          <p:attrName>style.visibility</p:attrName>
                                        </p:attrNameLst>
                                      </p:cBhvr>
                                      <p:to>
                                        <p:strVal val="visible"/>
                                      </p:to>
                                    </p:set>
                                    <p:animEffect transition="in" filter="fade">
                                      <p:cBhvr>
                                        <p:cTn id="11" dur="500"/>
                                        <p:tgtEl>
                                          <p:spTgt spid="7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8"/>
                                        </p:tgtEl>
                                        <p:attrNameLst>
                                          <p:attrName>style.visibility</p:attrName>
                                        </p:attrNameLst>
                                      </p:cBhvr>
                                      <p:to>
                                        <p:strVal val="visible"/>
                                      </p:to>
                                    </p:set>
                                    <p:animEffect transition="in" filter="fade">
                                      <p:cBhvr>
                                        <p:cTn id="15" dur="250"/>
                                        <p:tgtEl>
                                          <p:spTgt spid="748"/>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752"/>
                                        </p:tgtEl>
                                        <p:attrNameLst>
                                          <p:attrName>style.visibility</p:attrName>
                                        </p:attrNameLst>
                                      </p:cBhvr>
                                      <p:to>
                                        <p:strVal val="visible"/>
                                      </p:to>
                                    </p:set>
                                    <p:animEffect transition="in" filter="fade">
                                      <p:cBhvr>
                                        <p:cTn id="19" dur="500"/>
                                        <p:tgtEl>
                                          <p:spTgt spid="752"/>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750"/>
                                        </p:tgtEl>
                                        <p:attrNameLst>
                                          <p:attrName>style.visibility</p:attrName>
                                        </p:attrNameLst>
                                      </p:cBhvr>
                                      <p:to>
                                        <p:strVal val="visible"/>
                                      </p:to>
                                    </p:set>
                                    <p:animEffect transition="in" filter="fade">
                                      <p:cBhvr>
                                        <p:cTn id="23" dur="250"/>
                                        <p:tgtEl>
                                          <p:spTgt spid="75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53"/>
                                        </p:tgtEl>
                                        <p:attrNameLst>
                                          <p:attrName>style.visibility</p:attrName>
                                        </p:attrNameLst>
                                      </p:cBhvr>
                                      <p:to>
                                        <p:strVal val="visible"/>
                                      </p:to>
                                    </p:set>
                                    <p:animEffect transition="in" filter="fade">
                                      <p:cBhvr>
                                        <p:cTn id="27" dur="500"/>
                                        <p:tgtEl>
                                          <p:spTgt spid="75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751"/>
                                        </p:tgtEl>
                                        <p:attrNameLst>
                                          <p:attrName>style.visibility</p:attrName>
                                        </p:attrNameLst>
                                      </p:cBhvr>
                                      <p:to>
                                        <p:strVal val="visible"/>
                                      </p:to>
                                    </p:set>
                                    <p:animEffect transition="in" filter="fade">
                                      <p:cBhvr>
                                        <p:cTn id="31" dur="250"/>
                                        <p:tgtEl>
                                          <p:spTgt spid="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Final Deck no Thanking">
  <p:cSld name="1_Final Deck no Thanking">
    <p:spTree>
      <p:nvGrpSpPr>
        <p:cNvPr id="1" name="Shape 755"/>
        <p:cNvGrpSpPr/>
        <p:nvPr/>
      </p:nvGrpSpPr>
      <p:grpSpPr>
        <a:xfrm>
          <a:off x="0" y="0"/>
          <a:ext cx="0" cy="0"/>
          <a:chOff x="0" y="0"/>
          <a:chExt cx="0" cy="0"/>
        </a:xfrm>
      </p:grpSpPr>
      <p:pic>
        <p:nvPicPr>
          <p:cNvPr id="756" name="Google Shape;756;p226"/>
          <p:cNvPicPr preferRelativeResize="0"/>
          <p:nvPr/>
        </p:nvPicPr>
        <p:blipFill rotWithShape="1">
          <a:blip r:embed="rId2">
            <a:alphaModFix/>
          </a:blip>
          <a:srcRect/>
          <a:stretch/>
        </p:blipFill>
        <p:spPr>
          <a:xfrm>
            <a:off x="2827140" y="846184"/>
            <a:ext cx="6678135" cy="3813611"/>
          </a:xfrm>
          <a:prstGeom prst="rect">
            <a:avLst/>
          </a:prstGeom>
          <a:noFill/>
          <a:ln>
            <a:noFill/>
          </a:ln>
        </p:spPr>
      </p:pic>
      <p:pic>
        <p:nvPicPr>
          <p:cNvPr id="757" name="Google Shape;757;p2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99874" y="4958404"/>
            <a:ext cx="1855255" cy="496288"/>
          </a:xfrm>
          <a:prstGeom prst="rect">
            <a:avLst/>
          </a:prstGeom>
          <a:noFill/>
          <a:ln>
            <a:noFill/>
          </a:ln>
        </p:spPr>
      </p:pic>
      <p:sp>
        <p:nvSpPr>
          <p:cNvPr id="758" name="Google Shape;758;p226"/>
          <p:cNvSpPr txBox="1"/>
          <p:nvPr/>
        </p:nvSpPr>
        <p:spPr>
          <a:xfrm>
            <a:off x="5232341" y="5177696"/>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759" name="Google Shape;759;p226"/>
          <p:cNvSpPr txBox="1"/>
          <p:nvPr/>
        </p:nvSpPr>
        <p:spPr>
          <a:xfrm>
            <a:off x="7425045" y="5177697"/>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760" name="Google Shape;760;p226"/>
          <p:cNvCxnSpPr/>
          <p:nvPr/>
        </p:nvCxnSpPr>
        <p:spPr>
          <a:xfrm>
            <a:off x="4987126" y="5156575"/>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761" name="Google Shape;761;p226"/>
          <p:cNvCxnSpPr/>
          <p:nvPr/>
        </p:nvCxnSpPr>
        <p:spPr>
          <a:xfrm>
            <a:off x="7163385" y="5143070"/>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762" name="Google Shape;762;p226"/>
          <p:cNvSpPr txBox="1"/>
          <p:nvPr/>
        </p:nvSpPr>
        <p:spPr>
          <a:xfrm>
            <a:off x="2140717" y="5931401"/>
            <a:ext cx="817229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ctr"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fade">
                                      <p:cBhvr>
                                        <p:cTn id="7" dur="500"/>
                                        <p:tgtEl>
                                          <p:spTgt spid="7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7"/>
                                        </p:tgtEl>
                                        <p:attrNameLst>
                                          <p:attrName>style.visibility</p:attrName>
                                        </p:attrNameLst>
                                      </p:cBhvr>
                                      <p:to>
                                        <p:strVal val="visible"/>
                                      </p:to>
                                    </p:set>
                                    <p:animEffect transition="in" filter="fade">
                                      <p:cBhvr>
                                        <p:cTn id="11" dur="250"/>
                                        <p:tgtEl>
                                          <p:spTgt spid="7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760"/>
                                        </p:tgtEl>
                                        <p:attrNameLst>
                                          <p:attrName>style.visibility</p:attrName>
                                        </p:attrNameLst>
                                      </p:cBhvr>
                                      <p:to>
                                        <p:strVal val="visible"/>
                                      </p:to>
                                    </p:set>
                                    <p:animEffect transition="in" filter="fade">
                                      <p:cBhvr>
                                        <p:cTn id="15" dur="500"/>
                                        <p:tgtEl>
                                          <p:spTgt spid="760"/>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758"/>
                                        </p:tgtEl>
                                        <p:attrNameLst>
                                          <p:attrName>style.visibility</p:attrName>
                                        </p:attrNameLst>
                                      </p:cBhvr>
                                      <p:to>
                                        <p:strVal val="visible"/>
                                      </p:to>
                                    </p:set>
                                    <p:animEffect transition="in" filter="fade">
                                      <p:cBhvr>
                                        <p:cTn id="19" dur="250"/>
                                        <p:tgtEl>
                                          <p:spTgt spid="75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61"/>
                                        </p:tgtEl>
                                        <p:attrNameLst>
                                          <p:attrName>style.visibility</p:attrName>
                                        </p:attrNameLst>
                                      </p:cBhvr>
                                      <p:to>
                                        <p:strVal val="visible"/>
                                      </p:to>
                                    </p:set>
                                    <p:animEffect transition="in" filter="fade">
                                      <p:cBhvr>
                                        <p:cTn id="23" dur="500"/>
                                        <p:tgtEl>
                                          <p:spTgt spid="761"/>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59"/>
                                        </p:tgtEl>
                                        <p:attrNameLst>
                                          <p:attrName>style.visibility</p:attrName>
                                        </p:attrNameLst>
                                      </p:cBhvr>
                                      <p:to>
                                        <p:strVal val="visible"/>
                                      </p:to>
                                    </p:set>
                                    <p:animEffect transition="in" filter="fade">
                                      <p:cBhvr>
                                        <p:cTn id="27" dur="25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
  <p:cSld name="1_Blank ">
    <p:bg>
      <p:bgPr>
        <a:solidFill>
          <a:schemeClr val="lt1"/>
        </a:solidFill>
        <a:effectLst/>
      </p:bgPr>
    </p:bg>
    <p:spTree>
      <p:nvGrpSpPr>
        <p:cNvPr id="1" name="Shape 87"/>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_Title and Placeholders">
  <p:cSld name="5_Title and Placeholders">
    <p:spTree>
      <p:nvGrpSpPr>
        <p:cNvPr id="1" name="Shape 763"/>
        <p:cNvGrpSpPr/>
        <p:nvPr/>
      </p:nvGrpSpPr>
      <p:grpSpPr>
        <a:xfrm>
          <a:off x="0" y="0"/>
          <a:ext cx="0" cy="0"/>
          <a:chOff x="0" y="0"/>
          <a:chExt cx="0" cy="0"/>
        </a:xfrm>
      </p:grpSpPr>
      <p:sp>
        <p:nvSpPr>
          <p:cNvPr id="764" name="Google Shape;764;p227"/>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
        <p:nvSpPr>
          <p:cNvPr id="765" name="Google Shape;765;p227"/>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6" name="Google Shape;766;p227"/>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227"/>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8" name="Google Shape;768;p2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769" name="Google Shape;769;p227"/>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8_DataFest Title and Text ">
  <p:cSld name="8_DataFest Title and Text ">
    <p:bg>
      <p:bgPr>
        <a:solidFill>
          <a:schemeClr val="lt1"/>
        </a:solidFill>
        <a:effectLst/>
      </p:bgPr>
    </p:bg>
    <p:spTree>
      <p:nvGrpSpPr>
        <p:cNvPr id="1" name="Shape 770"/>
        <p:cNvGrpSpPr/>
        <p:nvPr/>
      </p:nvGrpSpPr>
      <p:grpSpPr>
        <a:xfrm>
          <a:off x="0" y="0"/>
          <a:ext cx="0" cy="0"/>
          <a:chOff x="0" y="0"/>
          <a:chExt cx="0" cy="0"/>
        </a:xfrm>
      </p:grpSpPr>
      <p:sp>
        <p:nvSpPr>
          <p:cNvPr id="771" name="Google Shape;771;p228"/>
          <p:cNvSpPr txBox="1">
            <a:spLocks noGrp="1"/>
          </p:cNvSpPr>
          <p:nvPr>
            <p:ph type="title"/>
          </p:nvPr>
        </p:nvSpPr>
        <p:spPr>
          <a:xfrm>
            <a:off x="662174" y="314035"/>
            <a:ext cx="10515600" cy="61069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262626"/>
              </a:buClr>
              <a:buSzPts val="4000"/>
              <a:buFont typeface="Calibri"/>
              <a:buNone/>
              <a:defRPr sz="4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2" name="Google Shape;772;p228"/>
          <p:cNvSpPr/>
          <p:nvPr/>
        </p:nvSpPr>
        <p:spPr>
          <a:xfrm>
            <a:off x="662174" y="1125538"/>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773" name="Google Shape;773;p228"/>
          <p:cNvSpPr txBox="1">
            <a:spLocks noGrp="1"/>
          </p:cNvSpPr>
          <p:nvPr>
            <p:ph type="body" idx="1"/>
          </p:nvPr>
        </p:nvSpPr>
        <p:spPr>
          <a:xfrm>
            <a:off x="695426" y="1458080"/>
            <a:ext cx="10515600" cy="426924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4" name="Google Shape;774;p2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95426" y="5994002"/>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72"/>
                                        </p:tgtEl>
                                        <p:attrNameLst>
                                          <p:attrName>style.visibility</p:attrName>
                                        </p:attrNameLst>
                                      </p:cBhvr>
                                      <p:to>
                                        <p:strVal val="visible"/>
                                      </p:to>
                                    </p:set>
                                    <p:animEffect transition="in" filter="fade">
                                      <p:cBhvr>
                                        <p:cTn id="7" dur="500"/>
                                        <p:tgtEl>
                                          <p:spTgt spid="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Title Slide 1">
  <p:cSld name="2_Title Slide 1">
    <p:spTree>
      <p:nvGrpSpPr>
        <p:cNvPr id="1" name="Shape 775"/>
        <p:cNvGrpSpPr/>
        <p:nvPr/>
      </p:nvGrpSpPr>
      <p:grpSpPr>
        <a:xfrm>
          <a:off x="0" y="0"/>
          <a:ext cx="0" cy="0"/>
          <a:chOff x="0" y="0"/>
          <a:chExt cx="0" cy="0"/>
        </a:xfrm>
      </p:grpSpPr>
      <p:sp>
        <p:nvSpPr>
          <p:cNvPr id="776" name="Google Shape;776;p22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22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22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9" name="Google Shape;779;p2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0" name="Google Shape;780;p229"/>
          <p:cNvSpPr/>
          <p:nvPr/>
        </p:nvSpPr>
        <p:spPr>
          <a:xfrm>
            <a:off x="5795585" y="993341"/>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1" name="Google Shape;781;p229"/>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229"/>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3" name="Google Shape;783;p229"/>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4" name="Google Shape;784;p2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4635" y="5580291"/>
            <a:ext cx="1766241" cy="481702"/>
          </a:xfrm>
          <a:prstGeom prst="rect">
            <a:avLst/>
          </a:prstGeom>
          <a:noFill/>
          <a:ln>
            <a:noFill/>
          </a:ln>
        </p:spPr>
      </p:pic>
      <p:sp>
        <p:nvSpPr>
          <p:cNvPr id="785" name="Google Shape;785;p229"/>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Title Slide 2">
  <p:cSld name="3_Title Slide 2">
    <p:spTree>
      <p:nvGrpSpPr>
        <p:cNvPr id="1" name="Shape 786"/>
        <p:cNvGrpSpPr/>
        <p:nvPr/>
      </p:nvGrpSpPr>
      <p:grpSpPr>
        <a:xfrm>
          <a:off x="0" y="0"/>
          <a:ext cx="0" cy="0"/>
          <a:chOff x="0" y="0"/>
          <a:chExt cx="0" cy="0"/>
        </a:xfrm>
      </p:grpSpPr>
      <p:sp>
        <p:nvSpPr>
          <p:cNvPr id="787" name="Google Shape;787;p230"/>
          <p:cNvSpPr txBox="1">
            <a:spLocks noGrp="1"/>
          </p:cNvSpPr>
          <p:nvPr>
            <p:ph type="subTitle" idx="1"/>
          </p:nvPr>
        </p:nvSpPr>
        <p:spPr>
          <a:xfrm>
            <a:off x="3235865" y="3727466"/>
            <a:ext cx="8260811" cy="1135169"/>
          </a:xfrm>
          <a:prstGeom prst="rect">
            <a:avLst/>
          </a:prstGeom>
          <a:noFill/>
          <a:ln>
            <a:noFill/>
          </a:ln>
        </p:spPr>
        <p:txBody>
          <a:bodyPr spcFirstLastPara="1" wrap="square" lIns="0" tIns="0" rIns="0" bIns="0" anchor="t" anchorCtr="0">
            <a:normAutofit/>
          </a:bodyPr>
          <a:lstStyle>
            <a:lvl1pPr lvl="0" algn="l">
              <a:lnSpc>
                <a:spcPct val="120000"/>
              </a:lnSpc>
              <a:spcBef>
                <a:spcPts val="1000"/>
              </a:spcBef>
              <a:spcAft>
                <a:spcPts val="0"/>
              </a:spcAft>
              <a:buClr>
                <a:schemeClr val="dk1"/>
              </a:buClr>
              <a:buSzPts val="2400"/>
              <a:buNone/>
              <a:defRPr sz="2040"/>
            </a:lvl1pPr>
            <a:lvl2pPr lvl="1" algn="l">
              <a:lnSpc>
                <a:spcPct val="120000"/>
              </a:lnSpc>
              <a:spcBef>
                <a:spcPts val="500"/>
              </a:spcBef>
              <a:spcAft>
                <a:spcPts val="0"/>
              </a:spcAft>
              <a:buSzPts val="1800"/>
              <a:buChar char="▪"/>
              <a:defRPr/>
            </a:lvl2pPr>
            <a:lvl3pPr lvl="2" algn="l">
              <a:lnSpc>
                <a:spcPct val="120000"/>
              </a:lnSpc>
              <a:spcBef>
                <a:spcPts val="500"/>
              </a:spcBef>
              <a:spcAft>
                <a:spcPts val="0"/>
              </a:spcAft>
              <a:buSzPts val="1800"/>
              <a:buChar char="▪"/>
              <a:defRPr/>
            </a:lvl3pPr>
            <a:lvl4pPr lvl="3" algn="l">
              <a:lnSpc>
                <a:spcPct val="120000"/>
              </a:lnSpc>
              <a:spcBef>
                <a:spcPts val="500"/>
              </a:spcBef>
              <a:spcAft>
                <a:spcPts val="0"/>
              </a:spcAft>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788" name="Google Shape;788;p2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35831" y="739019"/>
            <a:ext cx="2260847" cy="604786"/>
          </a:xfrm>
          <a:prstGeom prst="rect">
            <a:avLst/>
          </a:prstGeom>
          <a:noFill/>
          <a:ln>
            <a:noFill/>
          </a:ln>
        </p:spPr>
      </p:pic>
      <p:pic>
        <p:nvPicPr>
          <p:cNvPr id="789" name="Google Shape;789;p2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016000" cy="6876000"/>
          </a:xfrm>
          <a:prstGeom prst="rect">
            <a:avLst/>
          </a:prstGeom>
          <a:noFill/>
          <a:ln>
            <a:noFill/>
          </a:ln>
        </p:spPr>
      </p:pic>
      <p:sp>
        <p:nvSpPr>
          <p:cNvPr id="790" name="Google Shape;790;p230"/>
          <p:cNvSpPr txBox="1">
            <a:spLocks noGrp="1"/>
          </p:cNvSpPr>
          <p:nvPr>
            <p:ph type="title"/>
          </p:nvPr>
        </p:nvSpPr>
        <p:spPr>
          <a:xfrm>
            <a:off x="3235863" y="1504950"/>
            <a:ext cx="8260812" cy="20828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
                                            <p:txEl>
                                              <p:pRg st="0" end="0"/>
                                            </p:txEl>
                                          </p:spTgt>
                                        </p:tgtEl>
                                        <p:attrNameLst>
                                          <p:attrName>style.visibility</p:attrName>
                                        </p:attrNameLst>
                                      </p:cBhvr>
                                      <p:to>
                                        <p:strVal val="visible"/>
                                      </p:to>
                                    </p:set>
                                    <p:animEffect transition="in" filter="fade">
                                      <p:cBhvr>
                                        <p:cTn id="7" dur="500"/>
                                        <p:tgtEl>
                                          <p:spTgt spid="7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7">
                                            <p:txEl>
                                              <p:pRg st="1" end="1"/>
                                            </p:txEl>
                                          </p:spTgt>
                                        </p:tgtEl>
                                        <p:attrNameLst>
                                          <p:attrName>style.visibility</p:attrName>
                                        </p:attrNameLst>
                                      </p:cBhvr>
                                      <p:to>
                                        <p:strVal val="visible"/>
                                      </p:to>
                                    </p:set>
                                    <p:animEffect transition="in" filter="fade">
                                      <p:cBhvr>
                                        <p:cTn id="10" dur="500"/>
                                        <p:tgtEl>
                                          <p:spTgt spid="7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87">
                                            <p:txEl>
                                              <p:pRg st="2" end="2"/>
                                            </p:txEl>
                                          </p:spTgt>
                                        </p:tgtEl>
                                        <p:attrNameLst>
                                          <p:attrName>style.visibility</p:attrName>
                                        </p:attrNameLst>
                                      </p:cBhvr>
                                      <p:to>
                                        <p:strVal val="visible"/>
                                      </p:to>
                                    </p:set>
                                    <p:animEffect transition="in" filter="fade">
                                      <p:cBhvr>
                                        <p:cTn id="13" dur="500"/>
                                        <p:tgtEl>
                                          <p:spTgt spid="7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87">
                                            <p:txEl>
                                              <p:pRg st="3" end="3"/>
                                            </p:txEl>
                                          </p:spTgt>
                                        </p:tgtEl>
                                        <p:attrNameLst>
                                          <p:attrName>style.visibility</p:attrName>
                                        </p:attrNameLst>
                                      </p:cBhvr>
                                      <p:to>
                                        <p:strVal val="visible"/>
                                      </p:to>
                                    </p:set>
                                    <p:animEffect transition="in" filter="fade">
                                      <p:cBhvr>
                                        <p:cTn id="16" dur="500"/>
                                        <p:tgtEl>
                                          <p:spTgt spid="78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87">
                                            <p:txEl>
                                              <p:pRg st="4" end="4"/>
                                            </p:txEl>
                                          </p:spTgt>
                                        </p:tgtEl>
                                        <p:attrNameLst>
                                          <p:attrName>style.visibility</p:attrName>
                                        </p:attrNameLst>
                                      </p:cBhvr>
                                      <p:to>
                                        <p:strVal val="visible"/>
                                      </p:to>
                                    </p:set>
                                    <p:animEffect transition="in" filter="fade">
                                      <p:cBhvr>
                                        <p:cTn id="19" dur="500"/>
                                        <p:tgtEl>
                                          <p:spTgt spid="78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87">
                                            <p:txEl>
                                              <p:pRg st="5" end="5"/>
                                            </p:txEl>
                                          </p:spTgt>
                                        </p:tgtEl>
                                        <p:attrNameLst>
                                          <p:attrName>style.visibility</p:attrName>
                                        </p:attrNameLst>
                                      </p:cBhvr>
                                      <p:to>
                                        <p:strVal val="visible"/>
                                      </p:to>
                                    </p:set>
                                    <p:animEffect transition="in" filter="fade">
                                      <p:cBhvr>
                                        <p:cTn id="22" dur="500"/>
                                        <p:tgtEl>
                                          <p:spTgt spid="78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87">
                                            <p:txEl>
                                              <p:pRg st="6" end="6"/>
                                            </p:txEl>
                                          </p:spTgt>
                                        </p:tgtEl>
                                        <p:attrNameLst>
                                          <p:attrName>style.visibility</p:attrName>
                                        </p:attrNameLst>
                                      </p:cBhvr>
                                      <p:to>
                                        <p:strVal val="visible"/>
                                      </p:to>
                                    </p:set>
                                    <p:animEffect transition="in" filter="fade">
                                      <p:cBhvr>
                                        <p:cTn id="25" dur="500"/>
                                        <p:tgtEl>
                                          <p:spTgt spid="78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87">
                                            <p:txEl>
                                              <p:pRg st="7" end="7"/>
                                            </p:txEl>
                                          </p:spTgt>
                                        </p:tgtEl>
                                        <p:attrNameLst>
                                          <p:attrName>style.visibility</p:attrName>
                                        </p:attrNameLst>
                                      </p:cBhvr>
                                      <p:to>
                                        <p:strVal val="visible"/>
                                      </p:to>
                                    </p:set>
                                    <p:animEffect transition="in" filter="fade">
                                      <p:cBhvr>
                                        <p:cTn id="28" dur="500"/>
                                        <p:tgtEl>
                                          <p:spTgt spid="78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87">
                                            <p:txEl>
                                              <p:pRg st="8" end="8"/>
                                            </p:txEl>
                                          </p:spTgt>
                                        </p:tgtEl>
                                        <p:attrNameLst>
                                          <p:attrName>style.visibility</p:attrName>
                                        </p:attrNameLst>
                                      </p:cBhvr>
                                      <p:to>
                                        <p:strVal val="visible"/>
                                      </p:to>
                                    </p:set>
                                    <p:animEffect transition="in" filter="fade">
                                      <p:cBhvr>
                                        <p:cTn id="31" dur="500"/>
                                        <p:tgtEl>
                                          <p:spTgt spid="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for Training Decks">
  <p:cSld name="1_Title Slide for Training Decks">
    <p:spTree>
      <p:nvGrpSpPr>
        <p:cNvPr id="1" name="Shape 791"/>
        <p:cNvGrpSpPr/>
        <p:nvPr/>
      </p:nvGrpSpPr>
      <p:grpSpPr>
        <a:xfrm>
          <a:off x="0" y="0"/>
          <a:ext cx="0" cy="0"/>
          <a:chOff x="0" y="0"/>
          <a:chExt cx="0" cy="0"/>
        </a:xfrm>
      </p:grpSpPr>
      <p:sp>
        <p:nvSpPr>
          <p:cNvPr id="792" name="Google Shape;792;p231"/>
          <p:cNvSpPr/>
          <p:nvPr/>
        </p:nvSpPr>
        <p:spPr>
          <a:xfrm>
            <a:off x="5695951" y="1872024"/>
            <a:ext cx="6496050" cy="290131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793" name="Google Shape;793;p231"/>
          <p:cNvPicPr preferRelativeResize="0"/>
          <p:nvPr/>
        </p:nvPicPr>
        <p:blipFill rotWithShape="1">
          <a:blip r:embed="rId2" cstate="email">
            <a:alphaModFix/>
            <a:extLst>
              <a:ext uri="{28A0092B-C50C-407E-A947-70E740481C1C}">
                <a14:useLocalDpi xmlns:a14="http://schemas.microsoft.com/office/drawing/2010/main"/>
              </a:ext>
            </a:extLst>
          </a:blip>
          <a:srcRect t="-54797" b="-53310"/>
          <a:stretch/>
        </p:blipFill>
        <p:spPr>
          <a:xfrm>
            <a:off x="695328" y="728666"/>
            <a:ext cx="5000623" cy="5400675"/>
          </a:xfrm>
          <a:prstGeom prst="rect">
            <a:avLst/>
          </a:prstGeom>
          <a:noFill/>
          <a:ln>
            <a:noFill/>
          </a:ln>
        </p:spPr>
      </p:pic>
      <p:sp>
        <p:nvSpPr>
          <p:cNvPr id="794" name="Google Shape;794;p231"/>
          <p:cNvSpPr txBox="1">
            <a:spLocks noGrp="1"/>
          </p:cNvSpPr>
          <p:nvPr>
            <p:ph type="title"/>
          </p:nvPr>
        </p:nvSpPr>
        <p:spPr>
          <a:xfrm>
            <a:off x="6082575" y="2538967"/>
            <a:ext cx="5414100" cy="1417691"/>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E7473F"/>
              </a:buClr>
              <a:buSzPts val="3600"/>
              <a:buFont typeface="Calibri"/>
              <a:buNone/>
              <a:defRPr sz="3600">
                <a:solidFill>
                  <a:srgbClr val="E747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5" name="Google Shape;795;p231"/>
          <p:cNvSpPr txBox="1">
            <a:spLocks noGrp="1"/>
          </p:cNvSpPr>
          <p:nvPr>
            <p:ph type="body" idx="1"/>
          </p:nvPr>
        </p:nvSpPr>
        <p:spPr>
          <a:xfrm>
            <a:off x="6082578" y="3972463"/>
            <a:ext cx="5413375" cy="491337"/>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7F7F7F"/>
              </a:buClr>
              <a:buSzPts val="2800"/>
              <a:buNone/>
              <a:defRPr sz="2800">
                <a:solidFill>
                  <a:srgbClr val="7F7F7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231"/>
          <p:cNvSpPr/>
          <p:nvPr/>
        </p:nvSpPr>
        <p:spPr>
          <a:xfrm>
            <a:off x="6082574" y="2443943"/>
            <a:ext cx="164592" cy="365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7" name="Google Shape;797;p231"/>
          <p:cNvSpPr txBox="1">
            <a:spLocks noGrp="1"/>
          </p:cNvSpPr>
          <p:nvPr>
            <p:ph type="body" idx="2"/>
          </p:nvPr>
        </p:nvSpPr>
        <p:spPr>
          <a:xfrm>
            <a:off x="6082574" y="2113044"/>
            <a:ext cx="2963418" cy="26980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FBFBF"/>
              </a:buClr>
              <a:buSzPts val="1800"/>
              <a:buNone/>
              <a:defRPr sz="1800">
                <a:solidFill>
                  <a:srgbClr val="BFBFBF"/>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sz="1800">
                <a:latin typeface="Calibri"/>
                <a:ea typeface="Calibri"/>
                <a:cs typeface="Calibri"/>
                <a:sym typeface="Calibri"/>
              </a:defRPr>
            </a:lvl2pPr>
            <a:lvl3pPr marL="1371600" lvl="2" indent="-342900" algn="l">
              <a:lnSpc>
                <a:spcPct val="120000"/>
              </a:lnSpc>
              <a:spcBef>
                <a:spcPts val="500"/>
              </a:spcBef>
              <a:spcAft>
                <a:spcPts val="0"/>
              </a:spcAft>
              <a:buSzPts val="1800"/>
              <a:buChar char="▪"/>
              <a:defRPr sz="1800">
                <a:latin typeface="Calibri"/>
                <a:ea typeface="Calibri"/>
                <a:cs typeface="Calibri"/>
                <a:sym typeface="Calibri"/>
              </a:defRPr>
            </a:lvl3pPr>
            <a:lvl4pPr marL="1828800" lvl="3" indent="-342900" algn="l">
              <a:lnSpc>
                <a:spcPct val="120000"/>
              </a:lnSpc>
              <a:spcBef>
                <a:spcPts val="500"/>
              </a:spcBef>
              <a:spcAft>
                <a:spcPts val="0"/>
              </a:spcAft>
              <a:buSzPts val="1800"/>
              <a:buChar char="▪"/>
              <a:defRPr sz="1800">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sz="18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guide id="3" orient="horz" pos="2280">
          <p15:clr>
            <a:srgbClr val="FBAE40"/>
          </p15:clr>
        </p15:guide>
        <p15:guide id="4" orient="horz" pos="2784">
          <p15:clr>
            <a:srgbClr val="FBAE40"/>
          </p15:clr>
        </p15:guide>
        <p15:guide id="5" orient="horz" pos="15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_Subsection Title">
  <p:cSld name="4_Subsection Title">
    <p:bg>
      <p:bgPr>
        <a:solidFill>
          <a:srgbClr val="EFEFEF"/>
        </a:solidFill>
        <a:effectLst/>
      </p:bgPr>
    </p:bg>
    <p:spTree>
      <p:nvGrpSpPr>
        <p:cNvPr id="1" name="Shape 798"/>
        <p:cNvGrpSpPr/>
        <p:nvPr/>
      </p:nvGrpSpPr>
      <p:grpSpPr>
        <a:xfrm>
          <a:off x="0" y="0"/>
          <a:ext cx="0" cy="0"/>
          <a:chOff x="0" y="0"/>
          <a:chExt cx="0" cy="0"/>
        </a:xfrm>
      </p:grpSpPr>
      <p:pic>
        <p:nvPicPr>
          <p:cNvPr id="799" name="Google Shape;799;p2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800" name="Google Shape;800;p232"/>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1" name="Google Shape;801;p232"/>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802" name="Google Shape;802;p232"/>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9"/>
                                        </p:tgtEl>
                                        <p:attrNameLst>
                                          <p:attrName>style.visibility</p:attrName>
                                        </p:attrNameLst>
                                      </p:cBhvr>
                                      <p:to>
                                        <p:strVal val="visible"/>
                                      </p:to>
                                    </p:set>
                                    <p:animEffect transition="in" filter="fade">
                                      <p:cBhvr>
                                        <p:cTn id="7" dur="500"/>
                                        <p:tgtEl>
                                          <p:spTgt spid="799"/>
                                        </p:tgtEl>
                                      </p:cBhvr>
                                    </p:animEffect>
                                  </p:childTnLst>
                                </p:cTn>
                              </p:par>
                              <p:par>
                                <p:cTn id="8" presetID="10" presetClass="entr" presetSubtype="0" fill="hold" nodeType="withEffect">
                                  <p:stCondLst>
                                    <p:cond delay="0"/>
                                  </p:stCondLst>
                                  <p:childTnLst>
                                    <p:set>
                                      <p:cBhvr>
                                        <p:cTn id="9" dur="1" fill="hold">
                                          <p:stCondLst>
                                            <p:cond delay="0"/>
                                          </p:stCondLst>
                                        </p:cTn>
                                        <p:tgtEl>
                                          <p:spTgt spid="801"/>
                                        </p:tgtEl>
                                        <p:attrNameLst>
                                          <p:attrName>style.visibility</p:attrName>
                                        </p:attrNameLst>
                                      </p:cBhvr>
                                      <p:to>
                                        <p:strVal val="visible"/>
                                      </p:to>
                                    </p:set>
                                    <p:animEffect transition="in" filter="fade">
                                      <p:cBhvr>
                                        <p:cTn id="10" dur="250"/>
                                        <p:tgtEl>
                                          <p:spTgt spid="80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02">
                                            <p:txEl>
                                              <p:pRg st="0" end="0"/>
                                            </p:txEl>
                                          </p:spTgt>
                                        </p:tgtEl>
                                        <p:attrNameLst>
                                          <p:attrName>style.visibility</p:attrName>
                                        </p:attrNameLst>
                                      </p:cBhvr>
                                      <p:to>
                                        <p:strVal val="visible"/>
                                      </p:to>
                                    </p:set>
                                    <p:animEffect transition="in" filter="fade">
                                      <p:cBhvr>
                                        <p:cTn id="14" dur="250"/>
                                        <p:tgtEl>
                                          <p:spTgt spid="802">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802">
                                            <p:txEl>
                                              <p:pRg st="1" end="1"/>
                                            </p:txEl>
                                          </p:spTgt>
                                        </p:tgtEl>
                                        <p:attrNameLst>
                                          <p:attrName>style.visibility</p:attrName>
                                        </p:attrNameLst>
                                      </p:cBhvr>
                                      <p:to>
                                        <p:strVal val="visible"/>
                                      </p:to>
                                    </p:set>
                                    <p:animEffect transition="in" filter="fade">
                                      <p:cBhvr>
                                        <p:cTn id="18" dur="250"/>
                                        <p:tgtEl>
                                          <p:spTgt spid="802">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02">
                                            <p:txEl>
                                              <p:pRg st="2" end="2"/>
                                            </p:txEl>
                                          </p:spTgt>
                                        </p:tgtEl>
                                        <p:attrNameLst>
                                          <p:attrName>style.visibility</p:attrName>
                                        </p:attrNameLst>
                                      </p:cBhvr>
                                      <p:to>
                                        <p:strVal val="visible"/>
                                      </p:to>
                                    </p:set>
                                    <p:animEffect transition="in" filter="fade">
                                      <p:cBhvr>
                                        <p:cTn id="22" dur="250"/>
                                        <p:tgtEl>
                                          <p:spTgt spid="802">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802">
                                            <p:txEl>
                                              <p:pRg st="3" end="3"/>
                                            </p:txEl>
                                          </p:spTgt>
                                        </p:tgtEl>
                                        <p:attrNameLst>
                                          <p:attrName>style.visibility</p:attrName>
                                        </p:attrNameLst>
                                      </p:cBhvr>
                                      <p:to>
                                        <p:strVal val="visible"/>
                                      </p:to>
                                    </p:set>
                                    <p:animEffect transition="in" filter="fade">
                                      <p:cBhvr>
                                        <p:cTn id="26" dur="250"/>
                                        <p:tgtEl>
                                          <p:spTgt spid="802">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802">
                                            <p:txEl>
                                              <p:pRg st="4" end="4"/>
                                            </p:txEl>
                                          </p:spTgt>
                                        </p:tgtEl>
                                        <p:attrNameLst>
                                          <p:attrName>style.visibility</p:attrName>
                                        </p:attrNameLst>
                                      </p:cBhvr>
                                      <p:to>
                                        <p:strVal val="visible"/>
                                      </p:to>
                                    </p:set>
                                    <p:animEffect transition="in" filter="fade">
                                      <p:cBhvr>
                                        <p:cTn id="30" dur="250"/>
                                        <p:tgtEl>
                                          <p:spTgt spid="802">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802">
                                            <p:txEl>
                                              <p:pRg st="5" end="5"/>
                                            </p:txEl>
                                          </p:spTgt>
                                        </p:tgtEl>
                                        <p:attrNameLst>
                                          <p:attrName>style.visibility</p:attrName>
                                        </p:attrNameLst>
                                      </p:cBhvr>
                                      <p:to>
                                        <p:strVal val="visible"/>
                                      </p:to>
                                    </p:set>
                                    <p:animEffect transition="in" filter="fade">
                                      <p:cBhvr>
                                        <p:cTn id="34" dur="250"/>
                                        <p:tgtEl>
                                          <p:spTgt spid="802">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802">
                                            <p:txEl>
                                              <p:pRg st="6" end="6"/>
                                            </p:txEl>
                                          </p:spTgt>
                                        </p:tgtEl>
                                        <p:attrNameLst>
                                          <p:attrName>style.visibility</p:attrName>
                                        </p:attrNameLst>
                                      </p:cBhvr>
                                      <p:to>
                                        <p:strVal val="visible"/>
                                      </p:to>
                                    </p:set>
                                    <p:animEffect transition="in" filter="fade">
                                      <p:cBhvr>
                                        <p:cTn id="38" dur="250"/>
                                        <p:tgtEl>
                                          <p:spTgt spid="802">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802">
                                            <p:txEl>
                                              <p:pRg st="7" end="7"/>
                                            </p:txEl>
                                          </p:spTgt>
                                        </p:tgtEl>
                                        <p:attrNameLst>
                                          <p:attrName>style.visibility</p:attrName>
                                        </p:attrNameLst>
                                      </p:cBhvr>
                                      <p:to>
                                        <p:strVal val="visible"/>
                                      </p:to>
                                    </p:set>
                                    <p:animEffect transition="in" filter="fade">
                                      <p:cBhvr>
                                        <p:cTn id="42" dur="250"/>
                                        <p:tgtEl>
                                          <p:spTgt spid="802">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802">
                                            <p:txEl>
                                              <p:pRg st="8" end="8"/>
                                            </p:txEl>
                                          </p:spTgt>
                                        </p:tgtEl>
                                        <p:attrNameLst>
                                          <p:attrName>style.visibility</p:attrName>
                                        </p:attrNameLst>
                                      </p:cBhvr>
                                      <p:to>
                                        <p:strVal val="visible"/>
                                      </p:to>
                                    </p:set>
                                    <p:animEffect transition="in" filter="fade">
                                      <p:cBhvr>
                                        <p:cTn id="46" dur="250"/>
                                        <p:tgtEl>
                                          <p:spTgt spid="8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_Quote with Customer Logo Grey">
  <p:cSld name="4_Quote with Customer Logo Grey">
    <p:bg>
      <p:bgPr>
        <a:solidFill>
          <a:schemeClr val="lt1"/>
        </a:solidFill>
        <a:effectLst/>
      </p:bgPr>
    </p:bg>
    <p:spTree>
      <p:nvGrpSpPr>
        <p:cNvPr id="1" name="Shape 803"/>
        <p:cNvGrpSpPr/>
        <p:nvPr/>
      </p:nvGrpSpPr>
      <p:grpSpPr>
        <a:xfrm>
          <a:off x="0" y="0"/>
          <a:ext cx="0" cy="0"/>
          <a:chOff x="0" y="0"/>
          <a:chExt cx="0" cy="0"/>
        </a:xfrm>
      </p:grpSpPr>
      <p:sp>
        <p:nvSpPr>
          <p:cNvPr id="804" name="Google Shape;804;p233"/>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5" name="Google Shape;805;p233"/>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6" name="Google Shape;806;p233"/>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7" name="Google Shape;807;p233"/>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8" name="Google Shape;808;p23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809" name="Google Shape;809;p2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810" name="Google Shape;810;p2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811" name="Google Shape;811;p23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7">
                                            <p:txEl>
                                              <p:pRg st="0" end="0"/>
                                            </p:txEl>
                                          </p:spTgt>
                                        </p:tgtEl>
                                        <p:attrNameLst>
                                          <p:attrName>style.visibility</p:attrName>
                                        </p:attrNameLst>
                                      </p:cBhvr>
                                      <p:to>
                                        <p:strVal val="visible"/>
                                      </p:to>
                                    </p:set>
                                    <p:animEffect transition="in" filter="fade">
                                      <p:cBhvr>
                                        <p:cTn id="7" dur="500"/>
                                        <p:tgtEl>
                                          <p:spTgt spid="80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7">
                                            <p:txEl>
                                              <p:pRg st="1" end="1"/>
                                            </p:txEl>
                                          </p:spTgt>
                                        </p:tgtEl>
                                        <p:attrNameLst>
                                          <p:attrName>style.visibility</p:attrName>
                                        </p:attrNameLst>
                                      </p:cBhvr>
                                      <p:to>
                                        <p:strVal val="visible"/>
                                      </p:to>
                                    </p:set>
                                    <p:animEffect transition="in" filter="fade">
                                      <p:cBhvr>
                                        <p:cTn id="10" dur="500"/>
                                        <p:tgtEl>
                                          <p:spTgt spid="80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7">
                                            <p:txEl>
                                              <p:pRg st="2" end="2"/>
                                            </p:txEl>
                                          </p:spTgt>
                                        </p:tgtEl>
                                        <p:attrNameLst>
                                          <p:attrName>style.visibility</p:attrName>
                                        </p:attrNameLst>
                                      </p:cBhvr>
                                      <p:to>
                                        <p:strVal val="visible"/>
                                      </p:to>
                                    </p:set>
                                    <p:animEffect transition="in" filter="fade">
                                      <p:cBhvr>
                                        <p:cTn id="13" dur="500"/>
                                        <p:tgtEl>
                                          <p:spTgt spid="80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07">
                                            <p:txEl>
                                              <p:pRg st="3" end="3"/>
                                            </p:txEl>
                                          </p:spTgt>
                                        </p:tgtEl>
                                        <p:attrNameLst>
                                          <p:attrName>style.visibility</p:attrName>
                                        </p:attrNameLst>
                                      </p:cBhvr>
                                      <p:to>
                                        <p:strVal val="visible"/>
                                      </p:to>
                                    </p:set>
                                    <p:animEffect transition="in" filter="fade">
                                      <p:cBhvr>
                                        <p:cTn id="16" dur="500"/>
                                        <p:tgtEl>
                                          <p:spTgt spid="80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07">
                                            <p:txEl>
                                              <p:pRg st="4" end="4"/>
                                            </p:txEl>
                                          </p:spTgt>
                                        </p:tgtEl>
                                        <p:attrNameLst>
                                          <p:attrName>style.visibility</p:attrName>
                                        </p:attrNameLst>
                                      </p:cBhvr>
                                      <p:to>
                                        <p:strVal val="visible"/>
                                      </p:to>
                                    </p:set>
                                    <p:animEffect transition="in" filter="fade">
                                      <p:cBhvr>
                                        <p:cTn id="19" dur="500"/>
                                        <p:tgtEl>
                                          <p:spTgt spid="80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7">
                                            <p:txEl>
                                              <p:pRg st="5" end="5"/>
                                            </p:txEl>
                                          </p:spTgt>
                                        </p:tgtEl>
                                        <p:attrNameLst>
                                          <p:attrName>style.visibility</p:attrName>
                                        </p:attrNameLst>
                                      </p:cBhvr>
                                      <p:to>
                                        <p:strVal val="visible"/>
                                      </p:to>
                                    </p:set>
                                    <p:animEffect transition="in" filter="fade">
                                      <p:cBhvr>
                                        <p:cTn id="22" dur="500"/>
                                        <p:tgtEl>
                                          <p:spTgt spid="80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07">
                                            <p:txEl>
                                              <p:pRg st="6" end="6"/>
                                            </p:txEl>
                                          </p:spTgt>
                                        </p:tgtEl>
                                        <p:attrNameLst>
                                          <p:attrName>style.visibility</p:attrName>
                                        </p:attrNameLst>
                                      </p:cBhvr>
                                      <p:to>
                                        <p:strVal val="visible"/>
                                      </p:to>
                                    </p:set>
                                    <p:animEffect transition="in" filter="fade">
                                      <p:cBhvr>
                                        <p:cTn id="25" dur="500"/>
                                        <p:tgtEl>
                                          <p:spTgt spid="80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07">
                                            <p:txEl>
                                              <p:pRg st="7" end="7"/>
                                            </p:txEl>
                                          </p:spTgt>
                                        </p:tgtEl>
                                        <p:attrNameLst>
                                          <p:attrName>style.visibility</p:attrName>
                                        </p:attrNameLst>
                                      </p:cBhvr>
                                      <p:to>
                                        <p:strVal val="visible"/>
                                      </p:to>
                                    </p:set>
                                    <p:animEffect transition="in" filter="fade">
                                      <p:cBhvr>
                                        <p:cTn id="28" dur="500"/>
                                        <p:tgtEl>
                                          <p:spTgt spid="80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07">
                                            <p:txEl>
                                              <p:pRg st="8" end="8"/>
                                            </p:txEl>
                                          </p:spTgt>
                                        </p:tgtEl>
                                        <p:attrNameLst>
                                          <p:attrName>style.visibility</p:attrName>
                                        </p:attrNameLst>
                                      </p:cBhvr>
                                      <p:to>
                                        <p:strVal val="visible"/>
                                      </p:to>
                                    </p:set>
                                    <p:animEffect transition="in" filter="fade">
                                      <p:cBhvr>
                                        <p:cTn id="31" dur="500"/>
                                        <p:tgtEl>
                                          <p:spTgt spid="807">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06">
                                            <p:txEl>
                                              <p:pRg st="0" end="0"/>
                                            </p:txEl>
                                          </p:spTgt>
                                        </p:tgtEl>
                                        <p:attrNameLst>
                                          <p:attrName>style.visibility</p:attrName>
                                        </p:attrNameLst>
                                      </p:cBhvr>
                                      <p:to>
                                        <p:strVal val="visible"/>
                                      </p:to>
                                    </p:set>
                                    <p:animEffect transition="in" filter="fade">
                                      <p:cBhvr>
                                        <p:cTn id="35" dur="500"/>
                                        <p:tgtEl>
                                          <p:spTgt spid="806">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806">
                                            <p:txEl>
                                              <p:pRg st="1" end="1"/>
                                            </p:txEl>
                                          </p:spTgt>
                                        </p:tgtEl>
                                        <p:attrNameLst>
                                          <p:attrName>style.visibility</p:attrName>
                                        </p:attrNameLst>
                                      </p:cBhvr>
                                      <p:to>
                                        <p:strVal val="visible"/>
                                      </p:to>
                                    </p:set>
                                    <p:animEffect transition="in" filter="fade">
                                      <p:cBhvr>
                                        <p:cTn id="39" dur="500"/>
                                        <p:tgtEl>
                                          <p:spTgt spid="806">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806">
                                            <p:txEl>
                                              <p:pRg st="2" end="2"/>
                                            </p:txEl>
                                          </p:spTgt>
                                        </p:tgtEl>
                                        <p:attrNameLst>
                                          <p:attrName>style.visibility</p:attrName>
                                        </p:attrNameLst>
                                      </p:cBhvr>
                                      <p:to>
                                        <p:strVal val="visible"/>
                                      </p:to>
                                    </p:set>
                                    <p:animEffect transition="in" filter="fade">
                                      <p:cBhvr>
                                        <p:cTn id="43" dur="500"/>
                                        <p:tgtEl>
                                          <p:spTgt spid="806">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806">
                                            <p:txEl>
                                              <p:pRg st="3" end="3"/>
                                            </p:txEl>
                                          </p:spTgt>
                                        </p:tgtEl>
                                        <p:attrNameLst>
                                          <p:attrName>style.visibility</p:attrName>
                                        </p:attrNameLst>
                                      </p:cBhvr>
                                      <p:to>
                                        <p:strVal val="visible"/>
                                      </p:to>
                                    </p:set>
                                    <p:animEffect transition="in" filter="fade">
                                      <p:cBhvr>
                                        <p:cTn id="47" dur="500"/>
                                        <p:tgtEl>
                                          <p:spTgt spid="806">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806">
                                            <p:txEl>
                                              <p:pRg st="4" end="4"/>
                                            </p:txEl>
                                          </p:spTgt>
                                        </p:tgtEl>
                                        <p:attrNameLst>
                                          <p:attrName>style.visibility</p:attrName>
                                        </p:attrNameLst>
                                      </p:cBhvr>
                                      <p:to>
                                        <p:strVal val="visible"/>
                                      </p:to>
                                    </p:set>
                                    <p:animEffect transition="in" filter="fade">
                                      <p:cBhvr>
                                        <p:cTn id="51" dur="500"/>
                                        <p:tgtEl>
                                          <p:spTgt spid="806">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806">
                                            <p:txEl>
                                              <p:pRg st="5" end="5"/>
                                            </p:txEl>
                                          </p:spTgt>
                                        </p:tgtEl>
                                        <p:attrNameLst>
                                          <p:attrName>style.visibility</p:attrName>
                                        </p:attrNameLst>
                                      </p:cBhvr>
                                      <p:to>
                                        <p:strVal val="visible"/>
                                      </p:to>
                                    </p:set>
                                    <p:animEffect transition="in" filter="fade">
                                      <p:cBhvr>
                                        <p:cTn id="55" dur="500"/>
                                        <p:tgtEl>
                                          <p:spTgt spid="806">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806">
                                            <p:txEl>
                                              <p:pRg st="6" end="6"/>
                                            </p:txEl>
                                          </p:spTgt>
                                        </p:tgtEl>
                                        <p:attrNameLst>
                                          <p:attrName>style.visibility</p:attrName>
                                        </p:attrNameLst>
                                      </p:cBhvr>
                                      <p:to>
                                        <p:strVal val="visible"/>
                                      </p:to>
                                    </p:set>
                                    <p:animEffect transition="in" filter="fade">
                                      <p:cBhvr>
                                        <p:cTn id="59" dur="500"/>
                                        <p:tgtEl>
                                          <p:spTgt spid="806">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806">
                                            <p:txEl>
                                              <p:pRg st="7" end="7"/>
                                            </p:txEl>
                                          </p:spTgt>
                                        </p:tgtEl>
                                        <p:attrNameLst>
                                          <p:attrName>style.visibility</p:attrName>
                                        </p:attrNameLst>
                                      </p:cBhvr>
                                      <p:to>
                                        <p:strVal val="visible"/>
                                      </p:to>
                                    </p:set>
                                    <p:animEffect transition="in" filter="fade">
                                      <p:cBhvr>
                                        <p:cTn id="63" dur="500"/>
                                        <p:tgtEl>
                                          <p:spTgt spid="806">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806">
                                            <p:txEl>
                                              <p:pRg st="8" end="8"/>
                                            </p:txEl>
                                          </p:spTgt>
                                        </p:tgtEl>
                                        <p:attrNameLst>
                                          <p:attrName>style.visibility</p:attrName>
                                        </p:attrNameLst>
                                      </p:cBhvr>
                                      <p:to>
                                        <p:strVal val="visible"/>
                                      </p:to>
                                    </p:set>
                                    <p:animEffect transition="in" filter="fade">
                                      <p:cBhvr>
                                        <p:cTn id="67" dur="500"/>
                                        <p:tgtEl>
                                          <p:spTgt spid="8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812"/>
        <p:cNvGrpSpPr/>
        <p:nvPr/>
      </p:nvGrpSpPr>
      <p:grpSpPr>
        <a:xfrm>
          <a:off x="0" y="0"/>
          <a:ext cx="0" cy="0"/>
          <a:chOff x="0" y="0"/>
          <a:chExt cx="0" cy="0"/>
        </a:xfrm>
      </p:grpSpPr>
      <p:sp>
        <p:nvSpPr>
          <p:cNvPr id="813" name="Google Shape;813;p234"/>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4" name="Google Shape;814;p234"/>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5" name="Google Shape;815;p234"/>
          <p:cNvSpPr txBox="1">
            <a:spLocks noGrp="1"/>
          </p:cNvSpPr>
          <p:nvPr>
            <p:ph type="body" idx="1"/>
          </p:nvPr>
        </p:nvSpPr>
        <p:spPr>
          <a:xfrm>
            <a:off x="695323" y="1781178"/>
            <a:ext cx="10725152" cy="4395789"/>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6" name="Google Shape;816;p234"/>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lt2"/>
                </a:solidFill>
                <a:latin typeface="Calibri"/>
                <a:ea typeface="Calibri"/>
                <a:cs typeface="Calibri"/>
                <a:sym typeface="Calibri"/>
              </a:defRPr>
            </a:lvl1pPr>
            <a:lvl2pPr marL="0" lvl="1" indent="0" algn="l">
              <a:spcBef>
                <a:spcPts val="0"/>
              </a:spcBef>
              <a:buNone/>
              <a:defRPr sz="1200" b="0">
                <a:solidFill>
                  <a:schemeClr val="lt2"/>
                </a:solidFill>
                <a:latin typeface="Calibri"/>
                <a:ea typeface="Calibri"/>
                <a:cs typeface="Calibri"/>
                <a:sym typeface="Calibri"/>
              </a:defRPr>
            </a:lvl2pPr>
            <a:lvl3pPr marL="0" lvl="2" indent="0" algn="l">
              <a:spcBef>
                <a:spcPts val="0"/>
              </a:spcBef>
              <a:buNone/>
              <a:defRPr sz="1200" b="0">
                <a:solidFill>
                  <a:schemeClr val="lt2"/>
                </a:solidFill>
                <a:latin typeface="Calibri"/>
                <a:ea typeface="Calibri"/>
                <a:cs typeface="Calibri"/>
                <a:sym typeface="Calibri"/>
              </a:defRPr>
            </a:lvl3pPr>
            <a:lvl4pPr marL="0" lvl="3" indent="0" algn="l">
              <a:spcBef>
                <a:spcPts val="0"/>
              </a:spcBef>
              <a:buNone/>
              <a:defRPr sz="1200" b="0">
                <a:solidFill>
                  <a:schemeClr val="lt2"/>
                </a:solidFill>
                <a:latin typeface="Calibri"/>
                <a:ea typeface="Calibri"/>
                <a:cs typeface="Calibri"/>
                <a:sym typeface="Calibri"/>
              </a:defRPr>
            </a:lvl4pPr>
            <a:lvl5pPr marL="0" lvl="4" indent="0" algn="l">
              <a:spcBef>
                <a:spcPts val="0"/>
              </a:spcBef>
              <a:buNone/>
              <a:defRPr sz="1200" b="0">
                <a:solidFill>
                  <a:schemeClr val="lt2"/>
                </a:solidFill>
                <a:latin typeface="Calibri"/>
                <a:ea typeface="Calibri"/>
                <a:cs typeface="Calibri"/>
                <a:sym typeface="Calibri"/>
              </a:defRPr>
            </a:lvl5pPr>
            <a:lvl6pPr marL="0" lvl="5" indent="0" algn="l">
              <a:spcBef>
                <a:spcPts val="0"/>
              </a:spcBef>
              <a:buNone/>
              <a:defRPr sz="1200" b="0">
                <a:solidFill>
                  <a:schemeClr val="lt2"/>
                </a:solidFill>
                <a:latin typeface="Calibri"/>
                <a:ea typeface="Calibri"/>
                <a:cs typeface="Calibri"/>
                <a:sym typeface="Calibri"/>
              </a:defRPr>
            </a:lvl6pPr>
            <a:lvl7pPr marL="0" lvl="6" indent="0" algn="l">
              <a:spcBef>
                <a:spcPts val="0"/>
              </a:spcBef>
              <a:buNone/>
              <a:defRPr sz="1200" b="0">
                <a:solidFill>
                  <a:schemeClr val="lt2"/>
                </a:solidFill>
                <a:latin typeface="Calibri"/>
                <a:ea typeface="Calibri"/>
                <a:cs typeface="Calibri"/>
                <a:sym typeface="Calibri"/>
              </a:defRPr>
            </a:lvl7pPr>
            <a:lvl8pPr marL="0" lvl="7" indent="0" algn="l">
              <a:spcBef>
                <a:spcPts val="0"/>
              </a:spcBef>
              <a:buNone/>
              <a:defRPr sz="1200" b="0">
                <a:solidFill>
                  <a:schemeClr val="lt2"/>
                </a:solidFill>
                <a:latin typeface="Calibri"/>
                <a:ea typeface="Calibri"/>
                <a:cs typeface="Calibri"/>
                <a:sym typeface="Calibri"/>
              </a:defRPr>
            </a:lvl8pPr>
            <a:lvl9pPr marL="0" lvl="8" indent="0" algn="l">
              <a:spcBef>
                <a:spcPts val="0"/>
              </a:spcBef>
              <a:buNone/>
              <a:defRPr sz="12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7" name="Google Shape;817;p234"/>
          <p:cNvSpPr txBox="1">
            <a:spLocks noGrp="1"/>
          </p:cNvSpPr>
          <p:nvPr>
            <p:ph type="body" idx="2"/>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8" name="Google Shape;818;p2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19" name="Google Shape;819;p234"/>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Just title">
  <p:cSld name="1_Just title">
    <p:spTree>
      <p:nvGrpSpPr>
        <p:cNvPr id="1" name="Shape 820"/>
        <p:cNvGrpSpPr/>
        <p:nvPr/>
      </p:nvGrpSpPr>
      <p:grpSpPr>
        <a:xfrm>
          <a:off x="0" y="0"/>
          <a:ext cx="0" cy="0"/>
          <a:chOff x="0" y="0"/>
          <a:chExt cx="0" cy="0"/>
        </a:xfrm>
      </p:grpSpPr>
      <p:sp>
        <p:nvSpPr>
          <p:cNvPr id="821" name="Google Shape;821;p235"/>
          <p:cNvSpPr/>
          <p:nvPr/>
        </p:nvSpPr>
        <p:spPr>
          <a:xfrm>
            <a:off x="11515727" y="6416870"/>
            <a:ext cx="676276" cy="3376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2" name="Google Shape;822;p235"/>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3" name="Google Shape;823;p235"/>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a:solidFill>
                  <a:schemeClr val="lt2"/>
                </a:solidFill>
                <a:latin typeface="Calibri"/>
                <a:ea typeface="Calibri"/>
                <a:cs typeface="Calibri"/>
                <a:sym typeface="Calibri"/>
              </a:defRPr>
            </a:lvl1pPr>
            <a:lvl2pPr marL="0" lvl="1" indent="0" algn="l">
              <a:spcBef>
                <a:spcPts val="0"/>
              </a:spcBef>
              <a:buNone/>
              <a:defRPr sz="1200" b="0">
                <a:solidFill>
                  <a:schemeClr val="lt2"/>
                </a:solidFill>
                <a:latin typeface="Calibri"/>
                <a:ea typeface="Calibri"/>
                <a:cs typeface="Calibri"/>
                <a:sym typeface="Calibri"/>
              </a:defRPr>
            </a:lvl2pPr>
            <a:lvl3pPr marL="0" lvl="2" indent="0" algn="l">
              <a:spcBef>
                <a:spcPts val="0"/>
              </a:spcBef>
              <a:buNone/>
              <a:defRPr sz="1200" b="0">
                <a:solidFill>
                  <a:schemeClr val="lt2"/>
                </a:solidFill>
                <a:latin typeface="Calibri"/>
                <a:ea typeface="Calibri"/>
                <a:cs typeface="Calibri"/>
                <a:sym typeface="Calibri"/>
              </a:defRPr>
            </a:lvl3pPr>
            <a:lvl4pPr marL="0" lvl="3" indent="0" algn="l">
              <a:spcBef>
                <a:spcPts val="0"/>
              </a:spcBef>
              <a:buNone/>
              <a:defRPr sz="1200" b="0">
                <a:solidFill>
                  <a:schemeClr val="lt2"/>
                </a:solidFill>
                <a:latin typeface="Calibri"/>
                <a:ea typeface="Calibri"/>
                <a:cs typeface="Calibri"/>
                <a:sym typeface="Calibri"/>
              </a:defRPr>
            </a:lvl4pPr>
            <a:lvl5pPr marL="0" lvl="4" indent="0" algn="l">
              <a:spcBef>
                <a:spcPts val="0"/>
              </a:spcBef>
              <a:buNone/>
              <a:defRPr sz="1200" b="0">
                <a:solidFill>
                  <a:schemeClr val="lt2"/>
                </a:solidFill>
                <a:latin typeface="Calibri"/>
                <a:ea typeface="Calibri"/>
                <a:cs typeface="Calibri"/>
                <a:sym typeface="Calibri"/>
              </a:defRPr>
            </a:lvl5pPr>
            <a:lvl6pPr marL="0" lvl="5" indent="0" algn="l">
              <a:spcBef>
                <a:spcPts val="0"/>
              </a:spcBef>
              <a:buNone/>
              <a:defRPr sz="1200" b="0">
                <a:solidFill>
                  <a:schemeClr val="lt2"/>
                </a:solidFill>
                <a:latin typeface="Calibri"/>
                <a:ea typeface="Calibri"/>
                <a:cs typeface="Calibri"/>
                <a:sym typeface="Calibri"/>
              </a:defRPr>
            </a:lvl6pPr>
            <a:lvl7pPr marL="0" lvl="6" indent="0" algn="l">
              <a:spcBef>
                <a:spcPts val="0"/>
              </a:spcBef>
              <a:buNone/>
              <a:defRPr sz="1200" b="0">
                <a:solidFill>
                  <a:schemeClr val="lt2"/>
                </a:solidFill>
                <a:latin typeface="Calibri"/>
                <a:ea typeface="Calibri"/>
                <a:cs typeface="Calibri"/>
                <a:sym typeface="Calibri"/>
              </a:defRPr>
            </a:lvl7pPr>
            <a:lvl8pPr marL="0" lvl="7" indent="0" algn="l">
              <a:spcBef>
                <a:spcPts val="0"/>
              </a:spcBef>
              <a:buNone/>
              <a:defRPr sz="1200" b="0">
                <a:solidFill>
                  <a:schemeClr val="lt2"/>
                </a:solidFill>
                <a:latin typeface="Calibri"/>
                <a:ea typeface="Calibri"/>
                <a:cs typeface="Calibri"/>
                <a:sym typeface="Calibri"/>
              </a:defRPr>
            </a:lvl8pPr>
            <a:lvl9pPr marL="0" lvl="8" indent="0" algn="l">
              <a:spcBef>
                <a:spcPts val="0"/>
              </a:spcBef>
              <a:buNone/>
              <a:defRPr sz="1200" b="0">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24" name="Google Shape;824;p235"/>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5" name="Google Shape;825;p2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26" name="Google Shape;826;p235"/>
          <p:cNvSpPr/>
          <p:nvPr/>
        </p:nvSpPr>
        <p:spPr>
          <a:xfrm>
            <a:off x="695327" y="930026"/>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Placeholders">
  <p:cSld name="Title and Placeholders">
    <p:spTree>
      <p:nvGrpSpPr>
        <p:cNvPr id="1" name="Shape 837"/>
        <p:cNvGrpSpPr/>
        <p:nvPr/>
      </p:nvGrpSpPr>
      <p:grpSpPr>
        <a:xfrm>
          <a:off x="0" y="0"/>
          <a:ext cx="0" cy="0"/>
          <a:chOff x="0" y="0"/>
          <a:chExt cx="0" cy="0"/>
        </a:xfrm>
      </p:grpSpPr>
      <p:sp>
        <p:nvSpPr>
          <p:cNvPr id="838" name="Google Shape;838;p120"/>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9" name="Google Shape;839;p120"/>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0" name="Google Shape;840;p1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841" name="Google Shape;841;p120"/>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42" name="Google Shape;842;p12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cxnSp>
        <p:nvCxnSpPr>
          <p:cNvPr id="843" name="Google Shape;843;p12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844" name="Google Shape;844;p120"/>
          <p:cNvSpPr txBox="1">
            <a:spLocks noGrp="1"/>
          </p:cNvSpPr>
          <p:nvPr>
            <p:ph type="body" idx="2"/>
          </p:nvPr>
        </p:nvSpPr>
        <p:spPr>
          <a:xfrm>
            <a:off x="695323" y="1781178"/>
            <a:ext cx="10725150" cy="439578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 Deck">
  <p:cSld name="Final Deck">
    <p:spTree>
      <p:nvGrpSpPr>
        <p:cNvPr id="1" name="Shape 113"/>
        <p:cNvGrpSpPr/>
        <p:nvPr/>
      </p:nvGrpSpPr>
      <p:grpSpPr>
        <a:xfrm>
          <a:off x="0" y="0"/>
          <a:ext cx="0" cy="0"/>
          <a:chOff x="0" y="0"/>
          <a:chExt cx="0" cy="0"/>
        </a:xfrm>
      </p:grpSpPr>
      <p:pic>
        <p:nvPicPr>
          <p:cNvPr id="114" name="Google Shape;114;p165"/>
          <p:cNvPicPr preferRelativeResize="0"/>
          <p:nvPr/>
        </p:nvPicPr>
        <p:blipFill rotWithShape="1">
          <a:blip r:embed="rId2">
            <a:alphaModFix/>
          </a:blip>
          <a:srcRect/>
          <a:stretch/>
        </p:blipFill>
        <p:spPr>
          <a:xfrm>
            <a:off x="4872141" y="994571"/>
            <a:ext cx="6678135" cy="3813611"/>
          </a:xfrm>
          <a:prstGeom prst="rect">
            <a:avLst/>
          </a:prstGeom>
          <a:noFill/>
          <a:ln>
            <a:noFill/>
          </a:ln>
        </p:spPr>
      </p:pic>
      <p:pic>
        <p:nvPicPr>
          <p:cNvPr id="115" name="Google Shape;115;p1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822" y="5244933"/>
            <a:ext cx="1855255" cy="496288"/>
          </a:xfrm>
          <a:prstGeom prst="rect">
            <a:avLst/>
          </a:prstGeom>
          <a:noFill/>
          <a:ln>
            <a:noFill/>
          </a:ln>
        </p:spPr>
      </p:pic>
      <p:sp>
        <p:nvSpPr>
          <p:cNvPr id="116" name="Google Shape;116;p165"/>
          <p:cNvSpPr txBox="1"/>
          <p:nvPr/>
        </p:nvSpPr>
        <p:spPr>
          <a:xfrm>
            <a:off x="958324" y="2797940"/>
            <a:ext cx="4581525" cy="110184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8000">
                <a:solidFill>
                  <a:srgbClr val="B2B2B2"/>
                </a:solidFill>
                <a:latin typeface="Calibri"/>
                <a:ea typeface="Calibri"/>
                <a:cs typeface="Calibri"/>
                <a:sym typeface="Calibri"/>
              </a:rPr>
              <a:t>Thanks</a:t>
            </a:r>
            <a:r>
              <a:rPr lang="en-US" sz="6600">
                <a:solidFill>
                  <a:srgbClr val="B2B2B2"/>
                </a:solidFill>
                <a:latin typeface="Calibri"/>
                <a:ea typeface="Calibri"/>
                <a:cs typeface="Calibri"/>
                <a:sym typeface="Calibri"/>
              </a:rPr>
              <a:t>!</a:t>
            </a:r>
            <a:endParaRPr/>
          </a:p>
        </p:txBody>
      </p:sp>
      <p:sp>
        <p:nvSpPr>
          <p:cNvPr id="117" name="Google Shape;117;p165"/>
          <p:cNvSpPr txBox="1"/>
          <p:nvPr/>
        </p:nvSpPr>
        <p:spPr>
          <a:xfrm>
            <a:off x="3384289" y="5464225"/>
            <a:ext cx="205934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E7473F"/>
                </a:solidFill>
                <a:latin typeface="Calibri"/>
                <a:ea typeface="Calibri"/>
                <a:cs typeface="Calibri"/>
                <a:sym typeface="Calibri"/>
              </a:rPr>
              <a:t>www.denodo.com</a:t>
            </a:r>
            <a:endParaRPr sz="1800">
              <a:solidFill>
                <a:srgbClr val="E7473F"/>
              </a:solidFill>
              <a:latin typeface="Calibri"/>
              <a:ea typeface="Calibri"/>
              <a:cs typeface="Calibri"/>
              <a:sym typeface="Calibri"/>
            </a:endParaRPr>
          </a:p>
        </p:txBody>
      </p:sp>
      <p:sp>
        <p:nvSpPr>
          <p:cNvPr id="118" name="Google Shape;118;p165"/>
          <p:cNvSpPr txBox="1"/>
          <p:nvPr/>
        </p:nvSpPr>
        <p:spPr>
          <a:xfrm>
            <a:off x="5582148" y="5464226"/>
            <a:ext cx="207845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rgbClr val="B2B2B2"/>
                </a:solidFill>
                <a:latin typeface="Calibri"/>
                <a:ea typeface="Calibri"/>
                <a:cs typeface="Calibri"/>
                <a:sym typeface="Calibri"/>
              </a:rPr>
              <a:t>info@denodo.com</a:t>
            </a:r>
            <a:endParaRPr/>
          </a:p>
        </p:txBody>
      </p:sp>
      <p:cxnSp>
        <p:nvCxnSpPr>
          <p:cNvPr id="119" name="Google Shape;119;p165"/>
          <p:cNvCxnSpPr/>
          <p:nvPr/>
        </p:nvCxnSpPr>
        <p:spPr>
          <a:xfrm>
            <a:off x="3148497" y="5394979"/>
            <a:ext cx="0" cy="346242"/>
          </a:xfrm>
          <a:prstGeom prst="straightConnector1">
            <a:avLst/>
          </a:prstGeom>
          <a:noFill/>
          <a:ln w="9525" cap="flat" cmpd="sng">
            <a:solidFill>
              <a:schemeClr val="accent6"/>
            </a:solidFill>
            <a:prstDash val="solid"/>
            <a:miter lim="800000"/>
            <a:headEnd type="none" w="sm" len="sm"/>
            <a:tailEnd type="none" w="sm" len="sm"/>
          </a:ln>
        </p:spPr>
      </p:cxnSp>
      <p:cxnSp>
        <p:nvCxnSpPr>
          <p:cNvPr id="120" name="Google Shape;120;p165"/>
          <p:cNvCxnSpPr/>
          <p:nvPr/>
        </p:nvCxnSpPr>
        <p:spPr>
          <a:xfrm>
            <a:off x="5315130" y="5394979"/>
            <a:ext cx="0" cy="346242"/>
          </a:xfrm>
          <a:prstGeom prst="straightConnector1">
            <a:avLst/>
          </a:prstGeom>
          <a:noFill/>
          <a:ln w="9525" cap="flat" cmpd="sng">
            <a:solidFill>
              <a:schemeClr val="accent6"/>
            </a:solidFill>
            <a:prstDash val="solid"/>
            <a:miter lim="800000"/>
            <a:headEnd type="none" w="sm" len="sm"/>
            <a:tailEnd type="none" w="sm" len="sm"/>
          </a:ln>
        </p:spPr>
      </p:cxnSp>
      <p:sp>
        <p:nvSpPr>
          <p:cNvPr id="121" name="Google Shape;121;p165"/>
          <p:cNvSpPr txBox="1"/>
          <p:nvPr/>
        </p:nvSpPr>
        <p:spPr>
          <a:xfrm>
            <a:off x="1043437" y="5940967"/>
            <a:ext cx="8172293" cy="4154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a:solidFill>
                  <a:srgbClr val="424242"/>
                </a:solidFill>
                <a:latin typeface="Calibri"/>
                <a:ea typeface="Calibri"/>
                <a:cs typeface="Calibri"/>
                <a:sym typeface="Calibri"/>
              </a:rPr>
              <a:t>© Copyright Denodo Technologies. All rights reserved</a:t>
            </a:r>
            <a:endParaRPr/>
          </a:p>
          <a:p>
            <a:pPr marL="0" marR="0" lvl="0" indent="0" algn="l" rtl="0">
              <a:spcBef>
                <a:spcPts val="0"/>
              </a:spcBef>
              <a:spcAft>
                <a:spcPts val="0"/>
              </a:spcAft>
              <a:buNone/>
            </a:pPr>
            <a:r>
              <a:rPr lang="en-US" sz="900">
                <a:solidFill>
                  <a:srgbClr val="B2B2B2"/>
                </a:solidFill>
                <a:latin typeface="Calibri"/>
                <a:ea typeface="Calibri"/>
                <a:cs typeface="Calibri"/>
                <a:sym typeface="Calibri"/>
              </a:rPr>
              <a:t>Unless otherwise specified, no part of this PDF file may be reproduced or utilized in any for or by any means, electronic or mechanical, including photocopying and microfilm, without prior the written authorization from Denodo Technologies.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fade">
                                      <p:cBhvr>
                                        <p:cTn id="7" dur="500"/>
                                        <p:tgtEl>
                                          <p:spTgt spid="1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250"/>
                                        <p:tgtEl>
                                          <p:spTgt spid="115"/>
                                        </p:tgtEl>
                                      </p:cBhvr>
                                    </p:animEffect>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250"/>
                                        <p:tgtEl>
                                          <p:spTgt spid="117"/>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2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Just Title no Subtitle">
  <p:cSld name="Just Title no Subtitle">
    <p:spTree>
      <p:nvGrpSpPr>
        <p:cNvPr id="1" name="Shape 845"/>
        <p:cNvGrpSpPr/>
        <p:nvPr/>
      </p:nvGrpSpPr>
      <p:grpSpPr>
        <a:xfrm>
          <a:off x="0" y="0"/>
          <a:ext cx="0" cy="0"/>
          <a:chOff x="0" y="0"/>
          <a:chExt cx="0" cy="0"/>
        </a:xfrm>
      </p:grpSpPr>
      <p:pic>
        <p:nvPicPr>
          <p:cNvPr id="846" name="Google Shape;846;p1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847" name="Google Shape;847;p1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848" name="Google Shape;848;p12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849" name="Google Shape;849;p121"/>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0" name="Google Shape;850;p121"/>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1" name="Google Shape;851;p12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852"/>
        <p:cNvGrpSpPr/>
        <p:nvPr/>
      </p:nvGrpSpPr>
      <p:grpSpPr>
        <a:xfrm>
          <a:off x="0" y="0"/>
          <a:ext cx="0" cy="0"/>
          <a:chOff x="0" y="0"/>
          <a:chExt cx="0" cy="0"/>
        </a:xfrm>
      </p:grpSpPr>
      <p:sp>
        <p:nvSpPr>
          <p:cNvPr id="853" name="Google Shape;853;p416"/>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4" name="Google Shape;854;p416"/>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5" name="Google Shape;855;p416"/>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56" name="Google Shape;856;p416"/>
          <p:cNvPicPr preferRelativeResize="0"/>
          <p:nvPr/>
        </p:nvPicPr>
        <p:blipFill rotWithShape="1">
          <a:blip r:embed="rId2">
            <a:alphaModFix/>
          </a:blip>
          <a:srcRect/>
          <a:stretch/>
        </p:blipFill>
        <p:spPr>
          <a:xfrm>
            <a:off x="0" y="-1"/>
            <a:ext cx="12192000" cy="6858002"/>
          </a:xfrm>
          <a:prstGeom prst="rect">
            <a:avLst/>
          </a:prstGeom>
          <a:noFill/>
          <a:ln>
            <a:noFill/>
          </a:ln>
        </p:spPr>
      </p:pic>
      <p:sp>
        <p:nvSpPr>
          <p:cNvPr id="857" name="Google Shape;857;p416"/>
          <p:cNvSpPr/>
          <p:nvPr/>
        </p:nvSpPr>
        <p:spPr>
          <a:xfrm>
            <a:off x="453564" y="1003086"/>
            <a:ext cx="6038857" cy="5509625"/>
          </a:xfrm>
          <a:prstGeom prst="rect">
            <a:avLst/>
          </a:prstGeom>
          <a:solidFill>
            <a:schemeClr val="l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8" name="Google Shape;858;p416"/>
          <p:cNvSpPr txBox="1">
            <a:spLocks noGrp="1"/>
          </p:cNvSpPr>
          <p:nvPr>
            <p:ph type="title"/>
          </p:nvPr>
        </p:nvSpPr>
        <p:spPr>
          <a:xfrm>
            <a:off x="79912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9" name="Google Shape;859;p416"/>
          <p:cNvSpPr txBox="1">
            <a:spLocks noGrp="1"/>
          </p:cNvSpPr>
          <p:nvPr>
            <p:ph type="body" idx="1"/>
          </p:nvPr>
        </p:nvSpPr>
        <p:spPr>
          <a:xfrm>
            <a:off x="79886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0" name="Google Shape;860;p416"/>
          <p:cNvSpPr txBox="1">
            <a:spLocks noGrp="1"/>
          </p:cNvSpPr>
          <p:nvPr>
            <p:ph type="body" idx="2"/>
          </p:nvPr>
        </p:nvSpPr>
        <p:spPr>
          <a:xfrm>
            <a:off x="79886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1" name="Google Shape;861;p416"/>
          <p:cNvSpPr/>
          <p:nvPr/>
        </p:nvSpPr>
        <p:spPr>
          <a:xfrm>
            <a:off x="79886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2" name="Google Shape;862;p416"/>
          <p:cNvPicPr preferRelativeResize="0"/>
          <p:nvPr/>
        </p:nvPicPr>
        <p:blipFill rotWithShape="1">
          <a:blip r:embed="rId3">
            <a:alphaModFix/>
          </a:blip>
          <a:srcRect/>
          <a:stretch/>
        </p:blipFill>
        <p:spPr>
          <a:xfrm>
            <a:off x="798565" y="5585935"/>
            <a:ext cx="1766241" cy="47052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863"/>
        <p:cNvGrpSpPr/>
        <p:nvPr/>
      </p:nvGrpSpPr>
      <p:grpSpPr>
        <a:xfrm>
          <a:off x="0" y="0"/>
          <a:ext cx="0" cy="0"/>
          <a:chOff x="0" y="0"/>
          <a:chExt cx="0" cy="0"/>
        </a:xfrm>
      </p:grpSpPr>
      <p:pic>
        <p:nvPicPr>
          <p:cNvPr id="864" name="Google Shape;864;p417"/>
          <p:cNvPicPr preferRelativeResize="0"/>
          <p:nvPr/>
        </p:nvPicPr>
        <p:blipFill rotWithShape="1">
          <a:blip r:embed="rId2" cstate="email">
            <a:alphaModFix/>
            <a:extLst>
              <a:ext uri="{28A0092B-C50C-407E-A947-70E740481C1C}">
                <a14:useLocalDpi xmlns:a14="http://schemas.microsoft.com/office/drawing/2010/main"/>
              </a:ext>
            </a:extLst>
          </a:blip>
          <a:srcRect l="-1"/>
          <a:stretch/>
        </p:blipFill>
        <p:spPr>
          <a:xfrm>
            <a:off x="0" y="0"/>
            <a:ext cx="12192000" cy="6858000"/>
          </a:xfrm>
          <a:prstGeom prst="rect">
            <a:avLst/>
          </a:prstGeom>
          <a:noFill/>
          <a:ln>
            <a:noFill/>
          </a:ln>
        </p:spPr>
      </p:pic>
      <p:sp>
        <p:nvSpPr>
          <p:cNvPr id="865" name="Google Shape;865;p417"/>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417"/>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7" name="Google Shape;867;p417"/>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417"/>
          <p:cNvSpPr/>
          <p:nvPr/>
        </p:nvSpPr>
        <p:spPr>
          <a:xfrm>
            <a:off x="368911"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69" name="Google Shape;869;p417"/>
          <p:cNvSpPr txBox="1">
            <a:spLocks noGrp="1"/>
          </p:cNvSpPr>
          <p:nvPr>
            <p:ph type="title"/>
          </p:nvPr>
        </p:nvSpPr>
        <p:spPr>
          <a:xfrm>
            <a:off x="708225"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0" name="Google Shape;870;p417"/>
          <p:cNvSpPr txBox="1">
            <a:spLocks noGrp="1"/>
          </p:cNvSpPr>
          <p:nvPr>
            <p:ph type="body" idx="1"/>
          </p:nvPr>
        </p:nvSpPr>
        <p:spPr>
          <a:xfrm>
            <a:off x="707961"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1" name="Google Shape;871;p417"/>
          <p:cNvSpPr txBox="1">
            <a:spLocks noGrp="1"/>
          </p:cNvSpPr>
          <p:nvPr>
            <p:ph type="body" idx="2"/>
          </p:nvPr>
        </p:nvSpPr>
        <p:spPr>
          <a:xfrm>
            <a:off x="707961"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2" name="Google Shape;872;p417"/>
          <p:cNvSpPr/>
          <p:nvPr/>
        </p:nvSpPr>
        <p:spPr>
          <a:xfrm>
            <a:off x="707961"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73" name="Google Shape;873;p4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314" y="5557523"/>
            <a:ext cx="1766241" cy="481702"/>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874"/>
        <p:cNvGrpSpPr/>
        <p:nvPr/>
      </p:nvGrpSpPr>
      <p:grpSpPr>
        <a:xfrm>
          <a:off x="0" y="0"/>
          <a:ext cx="0" cy="0"/>
          <a:chOff x="0" y="0"/>
          <a:chExt cx="0" cy="0"/>
        </a:xfrm>
      </p:grpSpPr>
      <p:pic>
        <p:nvPicPr>
          <p:cNvPr id="875" name="Google Shape;875;p418"/>
          <p:cNvPicPr preferRelativeResize="0"/>
          <p:nvPr/>
        </p:nvPicPr>
        <p:blipFill rotWithShape="1">
          <a:blip r:embed="rId2">
            <a:alphaModFix/>
          </a:blip>
          <a:srcRect/>
          <a:stretch/>
        </p:blipFill>
        <p:spPr>
          <a:xfrm>
            <a:off x="0" y="-1"/>
            <a:ext cx="12192000" cy="6883546"/>
          </a:xfrm>
          <a:prstGeom prst="rect">
            <a:avLst/>
          </a:prstGeom>
          <a:noFill/>
          <a:ln>
            <a:noFill/>
          </a:ln>
        </p:spPr>
      </p:pic>
      <p:sp>
        <p:nvSpPr>
          <p:cNvPr id="876" name="Google Shape;876;p418"/>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7" name="Google Shape;877;p418"/>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418"/>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418"/>
          <p:cNvSpPr/>
          <p:nvPr/>
        </p:nvSpPr>
        <p:spPr>
          <a:xfrm>
            <a:off x="5795585" y="993341"/>
            <a:ext cx="6038857" cy="5509625"/>
          </a:xfrm>
          <a:prstGeom prst="rect">
            <a:avLst/>
          </a:prstGeom>
          <a:solidFill>
            <a:srgbClr val="FFFFFF">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80" name="Google Shape;880;p418"/>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0334C"/>
              </a:buClr>
              <a:buSzPts val="4400"/>
              <a:buFont typeface="Calibri"/>
              <a:buNone/>
              <a:defRPr sz="4400">
                <a:solidFill>
                  <a:srgbClr val="003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1" name="Google Shape;881;p418"/>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2" name="Google Shape;882;p418"/>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00334C"/>
              </a:buClr>
              <a:buSzPts val="1800"/>
              <a:buNone/>
              <a:defRPr sz="1800">
                <a:solidFill>
                  <a:srgbClr val="00334C"/>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3" name="Google Shape;883;p418"/>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4" name="Google Shape;884;p418"/>
          <p:cNvPicPr preferRelativeResize="0"/>
          <p:nvPr/>
        </p:nvPicPr>
        <p:blipFill rotWithShape="1">
          <a:blip r:embed="rId3">
            <a:alphaModFix/>
          </a:blip>
          <a:srcRect/>
          <a:stretch/>
        </p:blipFill>
        <p:spPr>
          <a:xfrm>
            <a:off x="6141244" y="5585880"/>
            <a:ext cx="1766241" cy="47052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885"/>
        <p:cNvGrpSpPr/>
        <p:nvPr/>
      </p:nvGrpSpPr>
      <p:grpSpPr>
        <a:xfrm>
          <a:off x="0" y="0"/>
          <a:ext cx="0" cy="0"/>
          <a:chOff x="0" y="0"/>
          <a:chExt cx="0" cy="0"/>
        </a:xfrm>
      </p:grpSpPr>
      <p:pic>
        <p:nvPicPr>
          <p:cNvPr id="886" name="Google Shape;886;p4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7" name="Google Shape;887;p419"/>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8" name="Google Shape;888;p419"/>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9" name="Google Shape;889;p419"/>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0" name="Google Shape;890;p419"/>
          <p:cNvSpPr/>
          <p:nvPr/>
        </p:nvSpPr>
        <p:spPr>
          <a:xfrm>
            <a:off x="5749227" y="979694"/>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1" name="Google Shape;891;p419"/>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2" name="Google Shape;892;p419"/>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3" name="Google Shape;893;p419"/>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4" name="Google Shape;894;p4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8277" y="5566644"/>
            <a:ext cx="1766241" cy="481702"/>
          </a:xfrm>
          <a:prstGeom prst="rect">
            <a:avLst/>
          </a:prstGeom>
          <a:noFill/>
          <a:ln>
            <a:noFill/>
          </a:ln>
        </p:spPr>
      </p:pic>
      <p:sp>
        <p:nvSpPr>
          <p:cNvPr id="895" name="Google Shape;895;p419"/>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896"/>
        <p:cNvGrpSpPr/>
        <p:nvPr/>
      </p:nvGrpSpPr>
      <p:grpSpPr>
        <a:xfrm>
          <a:off x="0" y="0"/>
          <a:ext cx="0" cy="0"/>
          <a:chOff x="0" y="0"/>
          <a:chExt cx="0" cy="0"/>
        </a:xfrm>
      </p:grpSpPr>
      <p:pic>
        <p:nvPicPr>
          <p:cNvPr id="897" name="Google Shape;897;p420"/>
          <p:cNvPicPr preferRelativeResize="0"/>
          <p:nvPr/>
        </p:nvPicPr>
        <p:blipFill rotWithShape="1">
          <a:blip r:embed="rId2">
            <a:alphaModFix/>
          </a:blip>
          <a:srcRect/>
          <a:stretch/>
        </p:blipFill>
        <p:spPr>
          <a:xfrm flipH="1">
            <a:off x="-7722" y="1"/>
            <a:ext cx="12192000" cy="6858000"/>
          </a:xfrm>
          <a:prstGeom prst="rect">
            <a:avLst/>
          </a:prstGeom>
          <a:noFill/>
          <a:ln>
            <a:noFill/>
          </a:ln>
        </p:spPr>
      </p:pic>
      <p:sp>
        <p:nvSpPr>
          <p:cNvPr id="898" name="Google Shape;898;p420"/>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9" name="Google Shape;899;p420"/>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0" name="Google Shape;900;p420"/>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420"/>
          <p:cNvSpPr/>
          <p:nvPr/>
        </p:nvSpPr>
        <p:spPr>
          <a:xfrm>
            <a:off x="5749227" y="979694"/>
            <a:ext cx="6038857" cy="550962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2" name="Google Shape;902;p420"/>
          <p:cNvSpPr txBox="1">
            <a:spLocks noGrp="1"/>
          </p:cNvSpPr>
          <p:nvPr>
            <p:ph type="title"/>
          </p:nvPr>
        </p:nvSpPr>
        <p:spPr>
          <a:xfrm>
            <a:off x="6088541" y="1673992"/>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3" name="Google Shape;903;p420"/>
          <p:cNvSpPr txBox="1">
            <a:spLocks noGrp="1"/>
          </p:cNvSpPr>
          <p:nvPr>
            <p:ph type="body" idx="1"/>
          </p:nvPr>
        </p:nvSpPr>
        <p:spPr>
          <a:xfrm>
            <a:off x="6088277" y="3667340"/>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4" name="Google Shape;904;p420"/>
          <p:cNvSpPr txBox="1">
            <a:spLocks noGrp="1"/>
          </p:cNvSpPr>
          <p:nvPr>
            <p:ph type="body" idx="2"/>
          </p:nvPr>
        </p:nvSpPr>
        <p:spPr>
          <a:xfrm>
            <a:off x="6088277" y="4608768"/>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5" name="Google Shape;905;p420"/>
          <p:cNvSpPr/>
          <p:nvPr/>
        </p:nvSpPr>
        <p:spPr>
          <a:xfrm>
            <a:off x="6088277" y="3620195"/>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6" name="Google Shape;906;p420"/>
          <p:cNvPicPr preferRelativeResize="0"/>
          <p:nvPr/>
        </p:nvPicPr>
        <p:blipFill rotWithShape="1">
          <a:blip r:embed="rId3">
            <a:alphaModFix/>
          </a:blip>
          <a:srcRect/>
          <a:stretch/>
        </p:blipFill>
        <p:spPr>
          <a:xfrm>
            <a:off x="6088276" y="5599878"/>
            <a:ext cx="1766241" cy="470523"/>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907"/>
        <p:cNvGrpSpPr/>
        <p:nvPr/>
      </p:nvGrpSpPr>
      <p:grpSpPr>
        <a:xfrm>
          <a:off x="0" y="0"/>
          <a:ext cx="0" cy="0"/>
          <a:chOff x="0" y="0"/>
          <a:chExt cx="0" cy="0"/>
        </a:xfrm>
      </p:grpSpPr>
      <p:sp>
        <p:nvSpPr>
          <p:cNvPr id="908" name="Google Shape;908;p421"/>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9" name="Google Shape;909;p421"/>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0" name="Google Shape;910;p421"/>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1" name="Google Shape;911;p421"/>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2" name="Google Shape;912;p421"/>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3" name="Google Shape;913;p421"/>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4" name="Google Shape;914;p421"/>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15" name="Google Shape;915;p421"/>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916" name="Google Shape;916;p421"/>
          <p:cNvPicPr preferRelativeResize="0"/>
          <p:nvPr/>
        </p:nvPicPr>
        <p:blipFill rotWithShape="1">
          <a:blip r:embed="rId3">
            <a:alphaModFix/>
          </a:blip>
          <a:srcRect/>
          <a:stretch/>
        </p:blipFill>
        <p:spPr>
          <a:xfrm>
            <a:off x="0" y="0"/>
            <a:ext cx="6326304" cy="68580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 7">
  <p:cSld name="Title Slide 7">
    <p:spTree>
      <p:nvGrpSpPr>
        <p:cNvPr id="1" name="Shape 917"/>
        <p:cNvGrpSpPr/>
        <p:nvPr/>
      </p:nvGrpSpPr>
      <p:grpSpPr>
        <a:xfrm>
          <a:off x="0" y="0"/>
          <a:ext cx="0" cy="0"/>
          <a:chOff x="0" y="0"/>
          <a:chExt cx="0" cy="0"/>
        </a:xfrm>
      </p:grpSpPr>
      <p:sp>
        <p:nvSpPr>
          <p:cNvPr id="918" name="Google Shape;918;p422"/>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9" name="Google Shape;919;p422"/>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0" name="Google Shape;920;p422"/>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422"/>
          <p:cNvSpPr txBox="1">
            <a:spLocks noGrp="1"/>
          </p:cNvSpPr>
          <p:nvPr>
            <p:ph type="title"/>
          </p:nvPr>
        </p:nvSpPr>
        <p:spPr>
          <a:xfrm>
            <a:off x="6763863" y="1837765"/>
            <a:ext cx="4962624"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Calibri"/>
              <a:buNone/>
              <a:defRPr sz="4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2" name="Google Shape;922;p422"/>
          <p:cNvSpPr txBox="1">
            <a:spLocks noGrp="1"/>
          </p:cNvSpPr>
          <p:nvPr>
            <p:ph type="body" idx="1"/>
          </p:nvPr>
        </p:nvSpPr>
        <p:spPr>
          <a:xfrm>
            <a:off x="6763599" y="3831113"/>
            <a:ext cx="4962661"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3" name="Google Shape;923;p422"/>
          <p:cNvSpPr txBox="1">
            <a:spLocks noGrp="1"/>
          </p:cNvSpPr>
          <p:nvPr>
            <p:ph type="body" idx="2"/>
          </p:nvPr>
        </p:nvSpPr>
        <p:spPr>
          <a:xfrm>
            <a:off x="6763599" y="4772541"/>
            <a:ext cx="4962661"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dk1"/>
              </a:buClr>
              <a:buSzPts val="1800"/>
              <a:buNone/>
              <a:defRPr sz="1800">
                <a:solidFill>
                  <a:schemeClr val="dk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4" name="Google Shape;924;p422"/>
          <p:cNvSpPr/>
          <p:nvPr/>
        </p:nvSpPr>
        <p:spPr>
          <a:xfrm>
            <a:off x="6763599" y="3783968"/>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5" name="Google Shape;925;p422"/>
          <p:cNvPicPr preferRelativeResize="0"/>
          <p:nvPr/>
        </p:nvPicPr>
        <p:blipFill rotWithShape="1">
          <a:blip r:embed="rId2">
            <a:alphaModFix/>
          </a:blip>
          <a:srcRect/>
          <a:stretch/>
        </p:blipFill>
        <p:spPr>
          <a:xfrm>
            <a:off x="6763598" y="5763651"/>
            <a:ext cx="1766241" cy="470523"/>
          </a:xfrm>
          <a:prstGeom prst="rect">
            <a:avLst/>
          </a:prstGeom>
          <a:noFill/>
          <a:ln>
            <a:noFill/>
          </a:ln>
        </p:spPr>
      </p:pic>
      <p:pic>
        <p:nvPicPr>
          <p:cNvPr id="926" name="Google Shape;926;p422"/>
          <p:cNvPicPr preferRelativeResize="0"/>
          <p:nvPr/>
        </p:nvPicPr>
        <p:blipFill rotWithShape="1">
          <a:blip r:embed="rId3">
            <a:alphaModFix/>
          </a:blip>
          <a:srcRect/>
          <a:stretch/>
        </p:blipFill>
        <p:spPr>
          <a:xfrm>
            <a:off x="-32026" y="0"/>
            <a:ext cx="6319568" cy="6856946"/>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Agenda ">
  <p:cSld name="Agenda ">
    <p:spTree>
      <p:nvGrpSpPr>
        <p:cNvPr id="1" name="Shape 927"/>
        <p:cNvGrpSpPr/>
        <p:nvPr/>
      </p:nvGrpSpPr>
      <p:grpSpPr>
        <a:xfrm>
          <a:off x="0" y="0"/>
          <a:ext cx="0" cy="0"/>
          <a:chOff x="0" y="0"/>
          <a:chExt cx="0" cy="0"/>
        </a:xfrm>
      </p:grpSpPr>
      <p:sp>
        <p:nvSpPr>
          <p:cNvPr id="928" name="Google Shape;928;p423"/>
          <p:cNvSpPr txBox="1">
            <a:spLocks noGrp="1"/>
          </p:cNvSpPr>
          <p:nvPr>
            <p:ph type="body" idx="1"/>
          </p:nvPr>
        </p:nvSpPr>
        <p:spPr>
          <a:xfrm>
            <a:off x="985157" y="782445"/>
            <a:ext cx="7067231" cy="5083628"/>
          </a:xfrm>
          <a:prstGeom prst="rect">
            <a:avLst/>
          </a:prstGeom>
          <a:noFill/>
          <a:ln>
            <a:noFill/>
          </a:ln>
        </p:spPr>
        <p:txBody>
          <a:bodyPr spcFirstLastPara="1" wrap="square" lIns="0" tIns="0" rIns="0" bIns="0" anchor="t" anchorCtr="0">
            <a:normAutofit/>
          </a:bodyPr>
          <a:lstStyle>
            <a:lvl1pPr marL="457200" lvl="0" indent="-411480" algn="l">
              <a:lnSpc>
                <a:spcPct val="150000"/>
              </a:lnSpc>
              <a:spcBef>
                <a:spcPts val="500"/>
              </a:spcBef>
              <a:spcAft>
                <a:spcPts val="0"/>
              </a:spcAft>
              <a:buClr>
                <a:srgbClr val="E7473F"/>
              </a:buClr>
              <a:buSzPts val="2880"/>
              <a:buFont typeface="Calibri"/>
              <a:buAutoNum type="arabicPeriod"/>
              <a:defRPr>
                <a:solidFill>
                  <a:schemeClr val="dk1"/>
                </a:solidFill>
              </a:defRPr>
            </a:lvl1pPr>
            <a:lvl2pPr marL="914400" lvl="1" indent="-381000" algn="l">
              <a:lnSpc>
                <a:spcPct val="150000"/>
              </a:lnSpc>
              <a:spcBef>
                <a:spcPts val="500"/>
              </a:spcBef>
              <a:spcAft>
                <a:spcPts val="0"/>
              </a:spcAft>
              <a:buClr>
                <a:srgbClr val="E7473F"/>
              </a:buClr>
              <a:buSzPts val="2400"/>
              <a:buFont typeface="Calibri"/>
              <a:buAutoNum type="arabicPeriod"/>
              <a:defRPr>
                <a:solidFill>
                  <a:schemeClr val="dk1"/>
                </a:solidFill>
              </a:defRPr>
            </a:lvl2pPr>
            <a:lvl3pPr marL="1371600" lvl="2" indent="-355600" algn="l">
              <a:lnSpc>
                <a:spcPct val="120000"/>
              </a:lnSpc>
              <a:spcBef>
                <a:spcPts val="500"/>
              </a:spcBef>
              <a:spcAft>
                <a:spcPts val="0"/>
              </a:spcAft>
              <a:buClr>
                <a:schemeClr val="accent1"/>
              </a:buClr>
              <a:buSzPts val="2000"/>
              <a:buFont typeface="Calibri"/>
              <a:buAutoNum type="arabicPeriod"/>
              <a:defRPr/>
            </a:lvl3pPr>
            <a:lvl4pPr marL="1828800" lvl="3" indent="-355600" algn="l">
              <a:lnSpc>
                <a:spcPct val="120000"/>
              </a:lnSpc>
              <a:spcBef>
                <a:spcPts val="500"/>
              </a:spcBef>
              <a:spcAft>
                <a:spcPts val="0"/>
              </a:spcAft>
              <a:buSzPts val="2000"/>
              <a:buFont typeface="Calibri"/>
              <a:buAutoNum type="arabicPeriod"/>
              <a:defRPr/>
            </a:lvl4pPr>
            <a:lvl5pPr marL="2286000" lvl="4" indent="-342900" algn="l">
              <a:lnSpc>
                <a:spcPct val="90000"/>
              </a:lnSpc>
              <a:spcBef>
                <a:spcPts val="500"/>
              </a:spcBef>
              <a:spcAft>
                <a:spcPts val="0"/>
              </a:spcAft>
              <a:buClr>
                <a:schemeClr val="dk1"/>
              </a:buClr>
              <a:buSzPts val="1800"/>
              <a:buFont typeface="Calibri"/>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9" name="Google Shape;929;p423"/>
          <p:cNvSpPr txBox="1"/>
          <p:nvPr/>
        </p:nvSpPr>
        <p:spPr>
          <a:xfrm>
            <a:off x="8052388" y="570395"/>
            <a:ext cx="3984428"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Agenda</a:t>
            </a:r>
            <a:endParaRPr/>
          </a:p>
        </p:txBody>
      </p:sp>
      <p:sp>
        <p:nvSpPr>
          <p:cNvPr id="930" name="Google Shape;930;p423"/>
          <p:cNvSpPr/>
          <p:nvPr/>
        </p:nvSpPr>
        <p:spPr>
          <a:xfrm>
            <a:off x="10685108" y="1357992"/>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pic>
        <p:nvPicPr>
          <p:cNvPr id="931" name="Google Shape;931;p4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pic>
        <p:nvPicPr>
          <p:cNvPr id="932" name="Google Shape;932;p4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1"/>
                                        </p:tgtEl>
                                        <p:attrNameLst>
                                          <p:attrName>style.visibility</p:attrName>
                                        </p:attrNameLst>
                                      </p:cBhvr>
                                      <p:to>
                                        <p:strVal val="visible"/>
                                      </p:to>
                                    </p:set>
                                    <p:animEffect transition="in" filter="fade">
                                      <p:cBhvr>
                                        <p:cTn id="7" dur="500"/>
                                        <p:tgtEl>
                                          <p:spTgt spid="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peakers">
  <p:cSld name="Speakers">
    <p:spTree>
      <p:nvGrpSpPr>
        <p:cNvPr id="1" name="Shape 933"/>
        <p:cNvGrpSpPr/>
        <p:nvPr/>
      </p:nvGrpSpPr>
      <p:grpSpPr>
        <a:xfrm>
          <a:off x="0" y="0"/>
          <a:ext cx="0" cy="0"/>
          <a:chOff x="0" y="0"/>
          <a:chExt cx="0" cy="0"/>
        </a:xfrm>
      </p:grpSpPr>
      <p:sp>
        <p:nvSpPr>
          <p:cNvPr id="934" name="Google Shape;934;p424"/>
          <p:cNvSpPr>
            <a:spLocks noGrp="1"/>
          </p:cNvSpPr>
          <p:nvPr>
            <p:ph type="pic" idx="2"/>
          </p:nvPr>
        </p:nvSpPr>
        <p:spPr>
          <a:xfrm>
            <a:off x="1013797"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424"/>
          <p:cNvSpPr>
            <a:spLocks noGrp="1"/>
          </p:cNvSpPr>
          <p:nvPr>
            <p:ph type="pic" idx="3"/>
          </p:nvPr>
        </p:nvSpPr>
        <p:spPr>
          <a:xfrm>
            <a:off x="3842895" y="2367280"/>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424"/>
          <p:cNvSpPr>
            <a:spLocks noGrp="1"/>
          </p:cNvSpPr>
          <p:nvPr>
            <p:ph type="pic" idx="4"/>
          </p:nvPr>
        </p:nvSpPr>
        <p:spPr>
          <a:xfrm>
            <a:off x="6671994"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424"/>
          <p:cNvSpPr txBox="1">
            <a:spLocks noGrp="1"/>
          </p:cNvSpPr>
          <p:nvPr>
            <p:ph type="body" idx="1"/>
          </p:nvPr>
        </p:nvSpPr>
        <p:spPr>
          <a:xfrm>
            <a:off x="55719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8" name="Google Shape;938;p424"/>
          <p:cNvSpPr/>
          <p:nvPr/>
        </p:nvSpPr>
        <p:spPr>
          <a:xfrm>
            <a:off x="163140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9" name="Google Shape;939;p424"/>
          <p:cNvSpPr txBox="1">
            <a:spLocks noGrp="1"/>
          </p:cNvSpPr>
          <p:nvPr>
            <p:ph type="body" idx="5"/>
          </p:nvPr>
        </p:nvSpPr>
        <p:spPr>
          <a:xfrm>
            <a:off x="55719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0" name="Google Shape;940;p424"/>
          <p:cNvSpPr txBox="1">
            <a:spLocks noGrp="1"/>
          </p:cNvSpPr>
          <p:nvPr>
            <p:ph type="body" idx="6"/>
          </p:nvPr>
        </p:nvSpPr>
        <p:spPr>
          <a:xfrm>
            <a:off x="3419541"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1" name="Google Shape;941;p424"/>
          <p:cNvSpPr/>
          <p:nvPr/>
        </p:nvSpPr>
        <p:spPr>
          <a:xfrm>
            <a:off x="4493758"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2" name="Google Shape;942;p424"/>
          <p:cNvSpPr txBox="1">
            <a:spLocks noGrp="1"/>
          </p:cNvSpPr>
          <p:nvPr>
            <p:ph type="body" idx="7"/>
          </p:nvPr>
        </p:nvSpPr>
        <p:spPr>
          <a:xfrm>
            <a:off x="3419541"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3" name="Google Shape;943;p424"/>
          <p:cNvSpPr txBox="1">
            <a:spLocks noGrp="1"/>
          </p:cNvSpPr>
          <p:nvPr>
            <p:ph type="body" idx="8"/>
          </p:nvPr>
        </p:nvSpPr>
        <p:spPr>
          <a:xfrm>
            <a:off x="6281890"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4" name="Google Shape;944;p424"/>
          <p:cNvSpPr/>
          <p:nvPr/>
        </p:nvSpPr>
        <p:spPr>
          <a:xfrm>
            <a:off x="7356107"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5" name="Google Shape;945;p424"/>
          <p:cNvSpPr txBox="1">
            <a:spLocks noGrp="1"/>
          </p:cNvSpPr>
          <p:nvPr>
            <p:ph type="body" idx="9"/>
          </p:nvPr>
        </p:nvSpPr>
        <p:spPr>
          <a:xfrm>
            <a:off x="6281890"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6" name="Google Shape;946;p424"/>
          <p:cNvSpPr>
            <a:spLocks noGrp="1"/>
          </p:cNvSpPr>
          <p:nvPr>
            <p:ph type="pic" idx="13"/>
          </p:nvPr>
        </p:nvSpPr>
        <p:spPr>
          <a:xfrm>
            <a:off x="9535563" y="2334953"/>
            <a:ext cx="1597175" cy="1596967"/>
          </a:xfrm>
          <a:prstGeom prst="ellipse">
            <a:avLst/>
          </a:prstGeom>
          <a:noFill/>
          <a:ln>
            <a:noFill/>
          </a:ln>
        </p:spPr>
        <p:txBody>
          <a:bodyPr spcFirstLastPara="1" wrap="square" lIns="0" tIns="0" rIns="0" bIns="0" anchor="t" anchorCtr="0">
            <a:noAutofit/>
          </a:bodyPr>
          <a:lstStyle>
            <a:lvl1pPr marR="0" lvl="0" algn="ctr" rtl="0">
              <a:lnSpc>
                <a:spcPct val="120000"/>
              </a:lnSpc>
              <a:spcBef>
                <a:spcPts val="10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424"/>
          <p:cNvSpPr txBox="1">
            <a:spLocks noGrp="1"/>
          </p:cNvSpPr>
          <p:nvPr>
            <p:ph type="body" idx="14"/>
          </p:nvPr>
        </p:nvSpPr>
        <p:spPr>
          <a:xfrm>
            <a:off x="9145459" y="4289340"/>
            <a:ext cx="2510386" cy="324224"/>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000"/>
              </a:spcBef>
              <a:spcAft>
                <a:spcPts val="0"/>
              </a:spcAft>
              <a:buClr>
                <a:schemeClr val="dk1"/>
              </a:buClr>
              <a:buSzPts val="1800"/>
              <a:buNone/>
              <a:defRPr sz="1800">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8" name="Google Shape;948;p424"/>
          <p:cNvSpPr/>
          <p:nvPr/>
        </p:nvSpPr>
        <p:spPr>
          <a:xfrm>
            <a:off x="10219676" y="4691388"/>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424"/>
          <p:cNvSpPr txBox="1">
            <a:spLocks noGrp="1"/>
          </p:cNvSpPr>
          <p:nvPr>
            <p:ph type="body" idx="15"/>
          </p:nvPr>
        </p:nvSpPr>
        <p:spPr>
          <a:xfrm>
            <a:off x="9145459" y="4775675"/>
            <a:ext cx="2510386" cy="5610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000"/>
              </a:spcBef>
              <a:spcAft>
                <a:spcPts val="0"/>
              </a:spcAft>
              <a:buClr>
                <a:schemeClr val="accent6"/>
              </a:buClr>
              <a:buSzPts val="1600"/>
              <a:buNone/>
              <a:defRPr sz="1600">
                <a:solidFill>
                  <a:schemeClr val="accent6"/>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0" name="Google Shape;950;p424"/>
          <p:cNvSpPr/>
          <p:nvPr/>
        </p:nvSpPr>
        <p:spPr>
          <a:xfrm>
            <a:off x="0" y="0"/>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1" name="Google Shape;951;p424"/>
          <p:cNvSpPr/>
          <p:nvPr/>
        </p:nvSpPr>
        <p:spPr>
          <a:xfrm>
            <a:off x="0" y="6711043"/>
            <a:ext cx="12192000" cy="14695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2" name="Google Shape;952;p424"/>
          <p:cNvSpPr/>
          <p:nvPr/>
        </p:nvSpPr>
        <p:spPr>
          <a:xfrm rot="5400000">
            <a:off x="-3277962" y="3351439"/>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3" name="Google Shape;953;p424"/>
          <p:cNvSpPr/>
          <p:nvPr/>
        </p:nvSpPr>
        <p:spPr>
          <a:xfrm rot="5400000">
            <a:off x="8758918" y="3424918"/>
            <a:ext cx="6711043" cy="15512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4" name="Google Shape;954;p424"/>
          <p:cNvSpPr/>
          <p:nvPr/>
        </p:nvSpPr>
        <p:spPr>
          <a:xfrm>
            <a:off x="9865895" y="688104"/>
            <a:ext cx="2326105" cy="7115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5" name="Google Shape;955;p424"/>
          <p:cNvSpPr txBox="1"/>
          <p:nvPr/>
        </p:nvSpPr>
        <p:spPr>
          <a:xfrm>
            <a:off x="10183529" y="828421"/>
            <a:ext cx="178919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800">
                <a:solidFill>
                  <a:srgbClr val="FFFFFF"/>
                </a:solidFill>
                <a:latin typeface="Calibri"/>
                <a:ea typeface="Calibri"/>
                <a:cs typeface="Calibri"/>
                <a:sym typeface="Calibri"/>
              </a:rPr>
              <a:t>Speakers</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2"/>
        <p:cNvGrpSpPr/>
        <p:nvPr/>
      </p:nvGrpSpPr>
      <p:grpSpPr>
        <a:xfrm>
          <a:off x="0" y="0"/>
          <a:ext cx="0" cy="0"/>
          <a:chOff x="0" y="0"/>
          <a:chExt cx="0" cy="0"/>
        </a:xfrm>
      </p:grpSpPr>
      <p:sp>
        <p:nvSpPr>
          <p:cNvPr id="123" name="Google Shape;123;p166"/>
          <p:cNvSpPr txBox="1"/>
          <p:nvPr/>
        </p:nvSpPr>
        <p:spPr>
          <a:xfrm>
            <a:off x="403916" y="4572000"/>
            <a:ext cx="6578775" cy="972589"/>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66"/>
          <p:cNvSpPr txBox="1"/>
          <p:nvPr/>
        </p:nvSpPr>
        <p:spPr>
          <a:xfrm>
            <a:off x="403916" y="4763193"/>
            <a:ext cx="8653806" cy="781396"/>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66"/>
          <p:cNvSpPr txBox="1"/>
          <p:nvPr/>
        </p:nvSpPr>
        <p:spPr>
          <a:xfrm>
            <a:off x="465513" y="4680065"/>
            <a:ext cx="8495607" cy="615142"/>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6" name="Google Shape;126;p16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7" name="Google Shape;127;p166"/>
          <p:cNvSpPr/>
          <p:nvPr/>
        </p:nvSpPr>
        <p:spPr>
          <a:xfrm>
            <a:off x="5795585" y="993341"/>
            <a:ext cx="6038857" cy="5509625"/>
          </a:xfrm>
          <a:prstGeom prst="rect">
            <a:avLst/>
          </a:prstGeom>
          <a:solidFill>
            <a:srgbClr val="191F2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8" name="Google Shape;128;p166"/>
          <p:cNvSpPr txBox="1">
            <a:spLocks noGrp="1"/>
          </p:cNvSpPr>
          <p:nvPr>
            <p:ph type="title"/>
          </p:nvPr>
        </p:nvSpPr>
        <p:spPr>
          <a:xfrm>
            <a:off x="6134899" y="1687639"/>
            <a:ext cx="5352528" cy="17876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66"/>
          <p:cNvSpPr txBox="1">
            <a:spLocks noGrp="1"/>
          </p:cNvSpPr>
          <p:nvPr>
            <p:ph type="body" idx="1"/>
          </p:nvPr>
        </p:nvSpPr>
        <p:spPr>
          <a:xfrm>
            <a:off x="6134635" y="3680987"/>
            <a:ext cx="5352568" cy="91360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300"/>
              </a:spcBef>
              <a:spcAft>
                <a:spcPts val="0"/>
              </a:spcAft>
              <a:buClr>
                <a:schemeClr val="accent1"/>
              </a:buClr>
              <a:buSzPts val="2400"/>
              <a:buNone/>
              <a:defRPr sz="2400" i="1">
                <a:solidFill>
                  <a:schemeClr val="accen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66"/>
          <p:cNvSpPr txBox="1">
            <a:spLocks noGrp="1"/>
          </p:cNvSpPr>
          <p:nvPr>
            <p:ph type="body" idx="2"/>
          </p:nvPr>
        </p:nvSpPr>
        <p:spPr>
          <a:xfrm>
            <a:off x="6134635" y="4622415"/>
            <a:ext cx="5352568" cy="7006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chemeClr val="lt1"/>
              </a:buClr>
              <a:buSzPts val="1800"/>
              <a:buNone/>
              <a:defRPr sz="1800">
                <a:solidFill>
                  <a:schemeClr val="lt1"/>
                </a:solidFill>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p1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4635" y="5580291"/>
            <a:ext cx="1766241" cy="481702"/>
          </a:xfrm>
          <a:prstGeom prst="rect">
            <a:avLst/>
          </a:prstGeom>
          <a:noFill/>
          <a:ln>
            <a:noFill/>
          </a:ln>
        </p:spPr>
      </p:pic>
      <p:sp>
        <p:nvSpPr>
          <p:cNvPr id="132" name="Google Shape;132;p166"/>
          <p:cNvSpPr/>
          <p:nvPr/>
        </p:nvSpPr>
        <p:spPr>
          <a:xfrm>
            <a:off x="6134635" y="3633842"/>
            <a:ext cx="476055" cy="537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Title">
  <p:cSld name="Section Title">
    <p:bg>
      <p:bgPr>
        <a:solidFill>
          <a:schemeClr val="accent1"/>
        </a:solidFill>
        <a:effectLst/>
      </p:bgPr>
    </p:bg>
    <p:spTree>
      <p:nvGrpSpPr>
        <p:cNvPr id="1" name="Shape 956"/>
        <p:cNvGrpSpPr/>
        <p:nvPr/>
      </p:nvGrpSpPr>
      <p:grpSpPr>
        <a:xfrm>
          <a:off x="0" y="0"/>
          <a:ext cx="0" cy="0"/>
          <a:chOff x="0" y="0"/>
          <a:chExt cx="0" cy="0"/>
        </a:xfrm>
      </p:grpSpPr>
      <p:pic>
        <p:nvPicPr>
          <p:cNvPr id="957" name="Google Shape;957;p425"/>
          <p:cNvPicPr preferRelativeResize="0"/>
          <p:nvPr/>
        </p:nvPicPr>
        <p:blipFill rotWithShape="1">
          <a:blip r:embed="rId2">
            <a:alphaModFix/>
          </a:blip>
          <a:srcRect/>
          <a:stretch/>
        </p:blipFill>
        <p:spPr>
          <a:xfrm>
            <a:off x="1" y="3294742"/>
            <a:ext cx="12191999" cy="3563257"/>
          </a:xfrm>
          <a:prstGeom prst="rect">
            <a:avLst/>
          </a:prstGeom>
          <a:noFill/>
          <a:ln>
            <a:noFill/>
          </a:ln>
        </p:spPr>
      </p:pic>
      <p:sp>
        <p:nvSpPr>
          <p:cNvPr id="958" name="Google Shape;958;p425"/>
          <p:cNvSpPr txBox="1">
            <a:spLocks noGrp="1"/>
          </p:cNvSpPr>
          <p:nvPr>
            <p:ph type="title"/>
          </p:nvPr>
        </p:nvSpPr>
        <p:spPr>
          <a:xfrm>
            <a:off x="1055914" y="977334"/>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9" name="Google Shape;959;p425"/>
          <p:cNvSpPr/>
          <p:nvPr/>
        </p:nvSpPr>
        <p:spPr>
          <a:xfrm>
            <a:off x="1050255" y="2228812"/>
            <a:ext cx="433315" cy="65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0" name="Google Shape;960;p425"/>
          <p:cNvSpPr txBox="1">
            <a:spLocks noGrp="1"/>
          </p:cNvSpPr>
          <p:nvPr>
            <p:ph type="body" idx="1"/>
          </p:nvPr>
        </p:nvSpPr>
        <p:spPr>
          <a:xfrm>
            <a:off x="1055914" y="2340766"/>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800"/>
              <a:buNone/>
              <a:defRPr sz="2800">
                <a:solidFill>
                  <a:schemeClr val="lt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9"/>
                                        </p:tgtEl>
                                        <p:attrNameLst>
                                          <p:attrName>style.visibility</p:attrName>
                                        </p:attrNameLst>
                                      </p:cBhvr>
                                      <p:to>
                                        <p:strVal val="visible"/>
                                      </p:to>
                                    </p:set>
                                    <p:animEffect transition="in" filter="fade">
                                      <p:cBhvr>
                                        <p:cTn id="7" dur="250"/>
                                        <p:tgtEl>
                                          <p:spTgt spid="959"/>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60">
                                            <p:txEl>
                                              <p:pRg st="0" end="0"/>
                                            </p:txEl>
                                          </p:spTgt>
                                        </p:tgtEl>
                                        <p:attrNameLst>
                                          <p:attrName>style.visibility</p:attrName>
                                        </p:attrNameLst>
                                      </p:cBhvr>
                                      <p:to>
                                        <p:strVal val="visible"/>
                                      </p:to>
                                    </p:set>
                                    <p:animEffect transition="in" filter="fade">
                                      <p:cBhvr>
                                        <p:cTn id="11" dur="250"/>
                                        <p:tgtEl>
                                          <p:spTgt spid="960">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60">
                                            <p:txEl>
                                              <p:pRg st="1" end="1"/>
                                            </p:txEl>
                                          </p:spTgt>
                                        </p:tgtEl>
                                        <p:attrNameLst>
                                          <p:attrName>style.visibility</p:attrName>
                                        </p:attrNameLst>
                                      </p:cBhvr>
                                      <p:to>
                                        <p:strVal val="visible"/>
                                      </p:to>
                                    </p:set>
                                    <p:animEffect transition="in" filter="fade">
                                      <p:cBhvr>
                                        <p:cTn id="15" dur="250"/>
                                        <p:tgtEl>
                                          <p:spTgt spid="960">
                                            <p:txEl>
                                              <p:pRg st="1" end="1"/>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960">
                                            <p:txEl>
                                              <p:pRg st="2" end="2"/>
                                            </p:txEl>
                                          </p:spTgt>
                                        </p:tgtEl>
                                        <p:attrNameLst>
                                          <p:attrName>style.visibility</p:attrName>
                                        </p:attrNameLst>
                                      </p:cBhvr>
                                      <p:to>
                                        <p:strVal val="visible"/>
                                      </p:to>
                                    </p:set>
                                    <p:animEffect transition="in" filter="fade">
                                      <p:cBhvr>
                                        <p:cTn id="19" dur="250"/>
                                        <p:tgtEl>
                                          <p:spTgt spid="960">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60">
                                            <p:txEl>
                                              <p:pRg st="3" end="3"/>
                                            </p:txEl>
                                          </p:spTgt>
                                        </p:tgtEl>
                                        <p:attrNameLst>
                                          <p:attrName>style.visibility</p:attrName>
                                        </p:attrNameLst>
                                      </p:cBhvr>
                                      <p:to>
                                        <p:strVal val="visible"/>
                                      </p:to>
                                    </p:set>
                                    <p:animEffect transition="in" filter="fade">
                                      <p:cBhvr>
                                        <p:cTn id="23" dur="250"/>
                                        <p:tgtEl>
                                          <p:spTgt spid="960">
                                            <p:txEl>
                                              <p:pRg st="3" end="3"/>
                                            </p:txEl>
                                          </p:spTgt>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960">
                                            <p:txEl>
                                              <p:pRg st="4" end="4"/>
                                            </p:txEl>
                                          </p:spTgt>
                                        </p:tgtEl>
                                        <p:attrNameLst>
                                          <p:attrName>style.visibility</p:attrName>
                                        </p:attrNameLst>
                                      </p:cBhvr>
                                      <p:to>
                                        <p:strVal val="visible"/>
                                      </p:to>
                                    </p:set>
                                    <p:animEffect transition="in" filter="fade">
                                      <p:cBhvr>
                                        <p:cTn id="27" dur="250"/>
                                        <p:tgtEl>
                                          <p:spTgt spid="960">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960">
                                            <p:txEl>
                                              <p:pRg st="5" end="5"/>
                                            </p:txEl>
                                          </p:spTgt>
                                        </p:tgtEl>
                                        <p:attrNameLst>
                                          <p:attrName>style.visibility</p:attrName>
                                        </p:attrNameLst>
                                      </p:cBhvr>
                                      <p:to>
                                        <p:strVal val="visible"/>
                                      </p:to>
                                    </p:set>
                                    <p:animEffect transition="in" filter="fade">
                                      <p:cBhvr>
                                        <p:cTn id="31" dur="250"/>
                                        <p:tgtEl>
                                          <p:spTgt spid="960">
                                            <p:txEl>
                                              <p:pRg st="5" end="5"/>
                                            </p:txEl>
                                          </p:spTgt>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960">
                                            <p:txEl>
                                              <p:pRg st="6" end="6"/>
                                            </p:txEl>
                                          </p:spTgt>
                                        </p:tgtEl>
                                        <p:attrNameLst>
                                          <p:attrName>style.visibility</p:attrName>
                                        </p:attrNameLst>
                                      </p:cBhvr>
                                      <p:to>
                                        <p:strVal val="visible"/>
                                      </p:to>
                                    </p:set>
                                    <p:animEffect transition="in" filter="fade">
                                      <p:cBhvr>
                                        <p:cTn id="35" dur="250"/>
                                        <p:tgtEl>
                                          <p:spTgt spid="960">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960">
                                            <p:txEl>
                                              <p:pRg st="7" end="7"/>
                                            </p:txEl>
                                          </p:spTgt>
                                        </p:tgtEl>
                                        <p:attrNameLst>
                                          <p:attrName>style.visibility</p:attrName>
                                        </p:attrNameLst>
                                      </p:cBhvr>
                                      <p:to>
                                        <p:strVal val="visible"/>
                                      </p:to>
                                    </p:set>
                                    <p:animEffect transition="in" filter="fade">
                                      <p:cBhvr>
                                        <p:cTn id="39" dur="250"/>
                                        <p:tgtEl>
                                          <p:spTgt spid="960">
                                            <p:txEl>
                                              <p:pRg st="7" end="7"/>
                                            </p:txEl>
                                          </p:spTgt>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960">
                                            <p:txEl>
                                              <p:pRg st="8" end="8"/>
                                            </p:txEl>
                                          </p:spTgt>
                                        </p:tgtEl>
                                        <p:attrNameLst>
                                          <p:attrName>style.visibility</p:attrName>
                                        </p:attrNameLst>
                                      </p:cBhvr>
                                      <p:to>
                                        <p:strVal val="visible"/>
                                      </p:to>
                                    </p:set>
                                    <p:animEffect transition="in" filter="fade">
                                      <p:cBhvr>
                                        <p:cTn id="43" dur="250"/>
                                        <p:tgtEl>
                                          <p:spTgt spid="9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ubsection Title">
  <p:cSld name="Subsection Title">
    <p:bg>
      <p:bgPr>
        <a:solidFill>
          <a:srgbClr val="EFEFEF"/>
        </a:solidFill>
        <a:effectLst/>
      </p:bgPr>
    </p:bg>
    <p:spTree>
      <p:nvGrpSpPr>
        <p:cNvPr id="1" name="Shape 961"/>
        <p:cNvGrpSpPr/>
        <p:nvPr/>
      </p:nvGrpSpPr>
      <p:grpSpPr>
        <a:xfrm>
          <a:off x="0" y="0"/>
          <a:ext cx="0" cy="0"/>
          <a:chOff x="0" y="0"/>
          <a:chExt cx="0" cy="0"/>
        </a:xfrm>
      </p:grpSpPr>
      <p:pic>
        <p:nvPicPr>
          <p:cNvPr id="962" name="Google Shape;962;p4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02510" y="2330537"/>
            <a:ext cx="5572884" cy="5387121"/>
          </a:xfrm>
          <a:prstGeom prst="rect">
            <a:avLst/>
          </a:prstGeom>
          <a:noFill/>
          <a:ln>
            <a:noFill/>
          </a:ln>
        </p:spPr>
      </p:pic>
      <p:sp>
        <p:nvSpPr>
          <p:cNvPr id="963" name="Google Shape;963;p426"/>
          <p:cNvSpPr txBox="1">
            <a:spLocks noGrp="1"/>
          </p:cNvSpPr>
          <p:nvPr>
            <p:ph type="title"/>
          </p:nvPr>
        </p:nvSpPr>
        <p:spPr>
          <a:xfrm>
            <a:off x="1055914" y="2233257"/>
            <a:ext cx="8837645" cy="123348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5400"/>
              <a:buFont typeface="Calibri"/>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4" name="Google Shape;964;p426"/>
          <p:cNvSpPr/>
          <p:nvPr/>
        </p:nvSpPr>
        <p:spPr>
          <a:xfrm>
            <a:off x="1050255" y="3483269"/>
            <a:ext cx="433315" cy="65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Calibri"/>
              <a:ea typeface="Calibri"/>
              <a:cs typeface="Calibri"/>
              <a:sym typeface="Calibri"/>
            </a:endParaRPr>
          </a:p>
        </p:txBody>
      </p:sp>
      <p:sp>
        <p:nvSpPr>
          <p:cNvPr id="965" name="Google Shape;965;p426"/>
          <p:cNvSpPr txBox="1">
            <a:spLocks noGrp="1"/>
          </p:cNvSpPr>
          <p:nvPr>
            <p:ph type="body" idx="1"/>
          </p:nvPr>
        </p:nvSpPr>
        <p:spPr>
          <a:xfrm>
            <a:off x="1055914" y="3604951"/>
            <a:ext cx="8837645" cy="41080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800"/>
              <a:buNone/>
              <a:defRPr sz="2800">
                <a:solidFill>
                  <a:schemeClr val="dk1"/>
                </a:solidFill>
              </a:defRPr>
            </a:lvl1pPr>
            <a:lvl2pPr marL="914400" lvl="1" indent="-355600" algn="l">
              <a:lnSpc>
                <a:spcPct val="120000"/>
              </a:lnSpc>
              <a:spcBef>
                <a:spcPts val="500"/>
              </a:spcBef>
              <a:spcAft>
                <a:spcPts val="0"/>
              </a:spcAft>
              <a:buSzPts val="2000"/>
              <a:buChar char="▪"/>
              <a:defRPr>
                <a:solidFill>
                  <a:schemeClr val="dk2"/>
                </a:solidFill>
              </a:defRPr>
            </a:lvl2pPr>
            <a:lvl3pPr marL="1371600" lvl="2" indent="-355600" algn="l">
              <a:lnSpc>
                <a:spcPct val="120000"/>
              </a:lnSpc>
              <a:spcBef>
                <a:spcPts val="500"/>
              </a:spcBef>
              <a:spcAft>
                <a:spcPts val="0"/>
              </a:spcAft>
              <a:buSzPts val="2000"/>
              <a:buChar char="▪"/>
              <a:defRPr>
                <a:solidFill>
                  <a:schemeClr val="dk2"/>
                </a:solidFill>
              </a:defRPr>
            </a:lvl3pPr>
            <a:lvl4pPr marL="1828800" lvl="3" indent="-355600" algn="l">
              <a:lnSpc>
                <a:spcPct val="120000"/>
              </a:lnSpc>
              <a:spcBef>
                <a:spcPts val="500"/>
              </a:spcBef>
              <a:spcAft>
                <a:spcPts val="0"/>
              </a:spcAft>
              <a:buSzPts val="20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2"/>
                                        </p:tgtEl>
                                        <p:attrNameLst>
                                          <p:attrName>style.visibility</p:attrName>
                                        </p:attrNameLst>
                                      </p:cBhvr>
                                      <p:to>
                                        <p:strVal val="visible"/>
                                      </p:to>
                                    </p:set>
                                    <p:animEffect transition="in" filter="fade">
                                      <p:cBhvr>
                                        <p:cTn id="7" dur="500"/>
                                        <p:tgtEl>
                                          <p:spTgt spid="962"/>
                                        </p:tgtEl>
                                      </p:cBhvr>
                                    </p:animEffect>
                                  </p:childTnLst>
                                </p:cTn>
                              </p:par>
                              <p:par>
                                <p:cTn id="8" presetID="10" presetClass="entr" presetSubtype="0" fill="hold" nodeType="withEffect">
                                  <p:stCondLst>
                                    <p:cond delay="0"/>
                                  </p:stCondLst>
                                  <p:childTnLst>
                                    <p:set>
                                      <p:cBhvr>
                                        <p:cTn id="9" dur="1" fill="hold">
                                          <p:stCondLst>
                                            <p:cond delay="0"/>
                                          </p:stCondLst>
                                        </p:cTn>
                                        <p:tgtEl>
                                          <p:spTgt spid="964"/>
                                        </p:tgtEl>
                                        <p:attrNameLst>
                                          <p:attrName>style.visibility</p:attrName>
                                        </p:attrNameLst>
                                      </p:cBhvr>
                                      <p:to>
                                        <p:strVal val="visible"/>
                                      </p:to>
                                    </p:set>
                                    <p:animEffect transition="in" filter="fade">
                                      <p:cBhvr>
                                        <p:cTn id="10" dur="250"/>
                                        <p:tgtEl>
                                          <p:spTgt spid="96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65">
                                            <p:txEl>
                                              <p:pRg st="0" end="0"/>
                                            </p:txEl>
                                          </p:spTgt>
                                        </p:tgtEl>
                                        <p:attrNameLst>
                                          <p:attrName>style.visibility</p:attrName>
                                        </p:attrNameLst>
                                      </p:cBhvr>
                                      <p:to>
                                        <p:strVal val="visible"/>
                                      </p:to>
                                    </p:set>
                                    <p:animEffect transition="in" filter="fade">
                                      <p:cBhvr>
                                        <p:cTn id="14" dur="250"/>
                                        <p:tgtEl>
                                          <p:spTgt spid="965">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965">
                                            <p:txEl>
                                              <p:pRg st="1" end="1"/>
                                            </p:txEl>
                                          </p:spTgt>
                                        </p:tgtEl>
                                        <p:attrNameLst>
                                          <p:attrName>style.visibility</p:attrName>
                                        </p:attrNameLst>
                                      </p:cBhvr>
                                      <p:to>
                                        <p:strVal val="visible"/>
                                      </p:to>
                                    </p:set>
                                    <p:animEffect transition="in" filter="fade">
                                      <p:cBhvr>
                                        <p:cTn id="18" dur="250"/>
                                        <p:tgtEl>
                                          <p:spTgt spid="965">
                                            <p:txEl>
                                              <p:pRg st="1" end="1"/>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965">
                                            <p:txEl>
                                              <p:pRg st="2" end="2"/>
                                            </p:txEl>
                                          </p:spTgt>
                                        </p:tgtEl>
                                        <p:attrNameLst>
                                          <p:attrName>style.visibility</p:attrName>
                                        </p:attrNameLst>
                                      </p:cBhvr>
                                      <p:to>
                                        <p:strVal val="visible"/>
                                      </p:to>
                                    </p:set>
                                    <p:animEffect transition="in" filter="fade">
                                      <p:cBhvr>
                                        <p:cTn id="22" dur="250"/>
                                        <p:tgtEl>
                                          <p:spTgt spid="965">
                                            <p:txEl>
                                              <p:pRg st="2" end="2"/>
                                            </p:txEl>
                                          </p:spTgt>
                                        </p:tgtEl>
                                      </p:cBhvr>
                                    </p:animEffect>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965">
                                            <p:txEl>
                                              <p:pRg st="3" end="3"/>
                                            </p:txEl>
                                          </p:spTgt>
                                        </p:tgtEl>
                                        <p:attrNameLst>
                                          <p:attrName>style.visibility</p:attrName>
                                        </p:attrNameLst>
                                      </p:cBhvr>
                                      <p:to>
                                        <p:strVal val="visible"/>
                                      </p:to>
                                    </p:set>
                                    <p:animEffect transition="in" filter="fade">
                                      <p:cBhvr>
                                        <p:cTn id="26" dur="250"/>
                                        <p:tgtEl>
                                          <p:spTgt spid="965">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965">
                                            <p:txEl>
                                              <p:pRg st="4" end="4"/>
                                            </p:txEl>
                                          </p:spTgt>
                                        </p:tgtEl>
                                        <p:attrNameLst>
                                          <p:attrName>style.visibility</p:attrName>
                                        </p:attrNameLst>
                                      </p:cBhvr>
                                      <p:to>
                                        <p:strVal val="visible"/>
                                      </p:to>
                                    </p:set>
                                    <p:animEffect transition="in" filter="fade">
                                      <p:cBhvr>
                                        <p:cTn id="30" dur="250"/>
                                        <p:tgtEl>
                                          <p:spTgt spid="965">
                                            <p:txEl>
                                              <p:pRg st="4" end="4"/>
                                            </p:txEl>
                                          </p:spTgt>
                                        </p:tgtEl>
                                      </p:cBhvr>
                                    </p:animEffect>
                                  </p:childTnLst>
                                </p:cTn>
                              </p:par>
                            </p:childTnLst>
                          </p:cTn>
                        </p:par>
                        <p:par>
                          <p:cTn id="31" fill="hold">
                            <p:stCondLst>
                              <p:cond delay="1750"/>
                            </p:stCondLst>
                            <p:childTnLst>
                              <p:par>
                                <p:cTn id="32" presetID="10" presetClass="entr" presetSubtype="0" fill="hold" nodeType="afterEffect">
                                  <p:stCondLst>
                                    <p:cond delay="0"/>
                                  </p:stCondLst>
                                  <p:childTnLst>
                                    <p:set>
                                      <p:cBhvr>
                                        <p:cTn id="33" dur="1" fill="hold">
                                          <p:stCondLst>
                                            <p:cond delay="0"/>
                                          </p:stCondLst>
                                        </p:cTn>
                                        <p:tgtEl>
                                          <p:spTgt spid="965">
                                            <p:txEl>
                                              <p:pRg st="5" end="5"/>
                                            </p:txEl>
                                          </p:spTgt>
                                        </p:tgtEl>
                                        <p:attrNameLst>
                                          <p:attrName>style.visibility</p:attrName>
                                        </p:attrNameLst>
                                      </p:cBhvr>
                                      <p:to>
                                        <p:strVal val="visible"/>
                                      </p:to>
                                    </p:set>
                                    <p:animEffect transition="in" filter="fade">
                                      <p:cBhvr>
                                        <p:cTn id="34" dur="250"/>
                                        <p:tgtEl>
                                          <p:spTgt spid="965">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965">
                                            <p:txEl>
                                              <p:pRg st="6" end="6"/>
                                            </p:txEl>
                                          </p:spTgt>
                                        </p:tgtEl>
                                        <p:attrNameLst>
                                          <p:attrName>style.visibility</p:attrName>
                                        </p:attrNameLst>
                                      </p:cBhvr>
                                      <p:to>
                                        <p:strVal val="visible"/>
                                      </p:to>
                                    </p:set>
                                    <p:animEffect transition="in" filter="fade">
                                      <p:cBhvr>
                                        <p:cTn id="38" dur="250"/>
                                        <p:tgtEl>
                                          <p:spTgt spid="965">
                                            <p:txEl>
                                              <p:pRg st="6" end="6"/>
                                            </p:txEl>
                                          </p:spTgt>
                                        </p:tgtEl>
                                      </p:cBhvr>
                                    </p:animEffect>
                                  </p:childTnLst>
                                </p:cTn>
                              </p:par>
                            </p:childTnLst>
                          </p:cTn>
                        </p:par>
                        <p:par>
                          <p:cTn id="39" fill="hold">
                            <p:stCondLst>
                              <p:cond delay="2250"/>
                            </p:stCondLst>
                            <p:childTnLst>
                              <p:par>
                                <p:cTn id="40" presetID="10" presetClass="entr" presetSubtype="0" fill="hold" nodeType="afterEffect">
                                  <p:stCondLst>
                                    <p:cond delay="0"/>
                                  </p:stCondLst>
                                  <p:childTnLst>
                                    <p:set>
                                      <p:cBhvr>
                                        <p:cTn id="41" dur="1" fill="hold">
                                          <p:stCondLst>
                                            <p:cond delay="0"/>
                                          </p:stCondLst>
                                        </p:cTn>
                                        <p:tgtEl>
                                          <p:spTgt spid="965">
                                            <p:txEl>
                                              <p:pRg st="7" end="7"/>
                                            </p:txEl>
                                          </p:spTgt>
                                        </p:tgtEl>
                                        <p:attrNameLst>
                                          <p:attrName>style.visibility</p:attrName>
                                        </p:attrNameLst>
                                      </p:cBhvr>
                                      <p:to>
                                        <p:strVal val="visible"/>
                                      </p:to>
                                    </p:set>
                                    <p:animEffect transition="in" filter="fade">
                                      <p:cBhvr>
                                        <p:cTn id="42" dur="250"/>
                                        <p:tgtEl>
                                          <p:spTgt spid="965">
                                            <p:txEl>
                                              <p:pRg st="7" end="7"/>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965">
                                            <p:txEl>
                                              <p:pRg st="8" end="8"/>
                                            </p:txEl>
                                          </p:spTgt>
                                        </p:tgtEl>
                                        <p:attrNameLst>
                                          <p:attrName>style.visibility</p:attrName>
                                        </p:attrNameLst>
                                      </p:cBhvr>
                                      <p:to>
                                        <p:strVal val="visible"/>
                                      </p:to>
                                    </p:set>
                                    <p:animEffect transition="in" filter="fade">
                                      <p:cBhvr>
                                        <p:cTn id="46" dur="250"/>
                                        <p:tgtEl>
                                          <p:spTgt spid="9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Just Title &amp; Subtitle">
  <p:cSld name="Just Title &amp; Subtitle">
    <p:spTree>
      <p:nvGrpSpPr>
        <p:cNvPr id="1" name="Shape 966"/>
        <p:cNvGrpSpPr/>
        <p:nvPr/>
      </p:nvGrpSpPr>
      <p:grpSpPr>
        <a:xfrm>
          <a:off x="0" y="0"/>
          <a:ext cx="0" cy="0"/>
          <a:chOff x="0" y="0"/>
          <a:chExt cx="0" cy="0"/>
        </a:xfrm>
      </p:grpSpPr>
      <p:pic>
        <p:nvPicPr>
          <p:cNvPr id="967" name="Google Shape;967;p4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968" name="Google Shape;968;p4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969" name="Google Shape;969;p427"/>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970" name="Google Shape;970;p427"/>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1" name="Google Shape;971;p427"/>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72" name="Google Shape;972;p427"/>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3" name="Google Shape;973;p427"/>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974"/>
        <p:cNvGrpSpPr/>
        <p:nvPr/>
      </p:nvGrpSpPr>
      <p:grpSpPr>
        <a:xfrm>
          <a:off x="0" y="0"/>
          <a:ext cx="0" cy="0"/>
          <a:chOff x="0" y="0"/>
          <a:chExt cx="0" cy="0"/>
        </a:xfrm>
      </p:grpSpPr>
      <p:sp>
        <p:nvSpPr>
          <p:cNvPr id="975" name="Google Shape;975;p428"/>
          <p:cNvSpPr txBox="1">
            <a:spLocks noGrp="1"/>
          </p:cNvSpPr>
          <p:nvPr>
            <p:ph type="body" idx="1"/>
          </p:nvPr>
        </p:nvSpPr>
        <p:spPr>
          <a:xfrm>
            <a:off x="695325" y="1825625"/>
            <a:ext cx="5153027"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6" name="Google Shape;976;p428"/>
          <p:cNvSpPr txBox="1">
            <a:spLocks noGrp="1"/>
          </p:cNvSpPr>
          <p:nvPr>
            <p:ph type="body" idx="2"/>
          </p:nvPr>
        </p:nvSpPr>
        <p:spPr>
          <a:xfrm>
            <a:off x="6286502" y="1825625"/>
            <a:ext cx="5133975" cy="435133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800"/>
              <a:buNone/>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7" name="Google Shape;977;p4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978" name="Google Shape;978;p4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979" name="Google Shape;979;p428"/>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980" name="Google Shape;980;p428"/>
          <p:cNvSpPr txBox="1">
            <a:spLocks noGrp="1"/>
          </p:cNvSpPr>
          <p:nvPr>
            <p:ph type="body" idx="3"/>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1" name="Google Shape;981;p428"/>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82" name="Google Shape;982;p428"/>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3" name="Google Shape;983;p428"/>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984"/>
        <p:cNvGrpSpPr/>
        <p:nvPr/>
      </p:nvGrpSpPr>
      <p:grpSpPr>
        <a:xfrm>
          <a:off x="0" y="0"/>
          <a:ext cx="0" cy="0"/>
          <a:chOff x="0" y="0"/>
          <a:chExt cx="0" cy="0"/>
        </a:xfrm>
      </p:grpSpPr>
      <p:pic>
        <p:nvPicPr>
          <p:cNvPr id="985" name="Google Shape;985;p4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sp>
        <p:nvSpPr>
          <p:cNvPr id="986" name="Google Shape;986;p429"/>
          <p:cNvSpPr>
            <a:spLocks noGrp="1"/>
          </p:cNvSpPr>
          <p:nvPr>
            <p:ph type="pic" idx="2"/>
          </p:nvPr>
        </p:nvSpPr>
        <p:spPr>
          <a:xfrm>
            <a:off x="70558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429"/>
          <p:cNvSpPr>
            <a:spLocks noGrp="1"/>
          </p:cNvSpPr>
          <p:nvPr>
            <p:ph type="pic" idx="3"/>
          </p:nvPr>
        </p:nvSpPr>
        <p:spPr>
          <a:xfrm>
            <a:off x="4562819"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429"/>
          <p:cNvSpPr>
            <a:spLocks noGrp="1"/>
          </p:cNvSpPr>
          <p:nvPr>
            <p:ph type="pic" idx="4"/>
          </p:nvPr>
        </p:nvSpPr>
        <p:spPr>
          <a:xfrm>
            <a:off x="8343507" y="1724025"/>
            <a:ext cx="3076968" cy="178435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9" name="Google Shape;989;p429"/>
          <p:cNvSpPr txBox="1">
            <a:spLocks noGrp="1"/>
          </p:cNvSpPr>
          <p:nvPr>
            <p:ph type="body" idx="1"/>
          </p:nvPr>
        </p:nvSpPr>
        <p:spPr>
          <a:xfrm>
            <a:off x="704849"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0" name="Google Shape;990;p429"/>
          <p:cNvSpPr txBox="1">
            <a:spLocks noGrp="1"/>
          </p:cNvSpPr>
          <p:nvPr>
            <p:ph type="body" idx="5"/>
          </p:nvPr>
        </p:nvSpPr>
        <p:spPr>
          <a:xfrm>
            <a:off x="4562821"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1" name="Google Shape;991;p429"/>
          <p:cNvSpPr txBox="1">
            <a:spLocks noGrp="1"/>
          </p:cNvSpPr>
          <p:nvPr>
            <p:ph type="body" idx="6"/>
          </p:nvPr>
        </p:nvSpPr>
        <p:spPr>
          <a:xfrm>
            <a:off x="8333984" y="3695701"/>
            <a:ext cx="3077707" cy="2009774"/>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2000"/>
              <a:buNone/>
              <a:defRPr sz="2000"/>
            </a:lvl1pPr>
            <a:lvl2pPr marL="914400" lvl="1" indent="-330200" algn="l">
              <a:lnSpc>
                <a:spcPct val="120000"/>
              </a:lnSpc>
              <a:spcBef>
                <a:spcPts val="500"/>
              </a:spcBef>
              <a:spcAft>
                <a:spcPts val="0"/>
              </a:spcAft>
              <a:buSzPts val="1600"/>
              <a:buChar char="▪"/>
              <a:defRPr sz="1600"/>
            </a:lvl2pPr>
            <a:lvl3pPr marL="1371600" lvl="2" indent="-330200" algn="l">
              <a:lnSpc>
                <a:spcPct val="120000"/>
              </a:lnSpc>
              <a:spcBef>
                <a:spcPts val="500"/>
              </a:spcBef>
              <a:spcAft>
                <a:spcPts val="0"/>
              </a:spcAft>
              <a:buSzPts val="1600"/>
              <a:buChar char="▪"/>
              <a:defRPr sz="1600"/>
            </a:lvl3pPr>
            <a:lvl4pPr marL="1828800" lvl="3" indent="-330200" algn="l">
              <a:lnSpc>
                <a:spcPct val="120000"/>
              </a:lnSpc>
              <a:spcBef>
                <a:spcPts val="500"/>
              </a:spcBef>
              <a:spcAft>
                <a:spcPts val="0"/>
              </a:spcAft>
              <a:buSzPts val="1600"/>
              <a:buChar char="▪"/>
              <a:defRPr sz="16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92" name="Google Shape;992;p4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cxnSp>
        <p:nvCxnSpPr>
          <p:cNvPr id="993" name="Google Shape;993;p429"/>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994" name="Google Shape;994;p429"/>
          <p:cNvSpPr txBox="1">
            <a:spLocks noGrp="1"/>
          </p:cNvSpPr>
          <p:nvPr>
            <p:ph type="body" idx="7"/>
          </p:nvPr>
        </p:nvSpPr>
        <p:spPr>
          <a:xfrm>
            <a:off x="695327" y="1036107"/>
            <a:ext cx="10725151" cy="372031"/>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rgbClr val="B3B3B3"/>
              </a:buClr>
              <a:buSzPts val="2000"/>
              <a:buNone/>
              <a:defRPr sz="2000">
                <a:solidFill>
                  <a:srgbClr val="B3B3B3"/>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5" name="Google Shape;995;p429"/>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96" name="Google Shape;996;p429"/>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7" name="Google Shape;997;p429"/>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enodo Logo Only">
  <p:cSld name="Denodo Logo Only">
    <p:spTree>
      <p:nvGrpSpPr>
        <p:cNvPr id="1" name="Shape 998"/>
        <p:cNvGrpSpPr/>
        <p:nvPr/>
      </p:nvGrpSpPr>
      <p:grpSpPr>
        <a:xfrm>
          <a:off x="0" y="0"/>
          <a:ext cx="0" cy="0"/>
          <a:chOff x="0" y="0"/>
          <a:chExt cx="0" cy="0"/>
        </a:xfrm>
      </p:grpSpPr>
      <p:pic>
        <p:nvPicPr>
          <p:cNvPr id="999" name="Google Shape;999;p4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06889"/>
            <a:ext cx="1197956" cy="320458"/>
          </a:xfrm>
          <a:prstGeom prst="rect">
            <a:avLst/>
          </a:prstGeom>
          <a:noFill/>
          <a:ln>
            <a:noFill/>
          </a:ln>
        </p:spPr>
      </p:pic>
      <p:pic>
        <p:nvPicPr>
          <p:cNvPr id="1000" name="Google Shape;1000;p4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1001" name="Google Shape;1001;p430"/>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002" name="Google Shape;1002;p430"/>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ase Study">
  <p:cSld name="Case Study">
    <p:spTree>
      <p:nvGrpSpPr>
        <p:cNvPr id="1" name="Shape 1003"/>
        <p:cNvGrpSpPr/>
        <p:nvPr/>
      </p:nvGrpSpPr>
      <p:grpSpPr>
        <a:xfrm>
          <a:off x="0" y="0"/>
          <a:ext cx="0" cy="0"/>
          <a:chOff x="0" y="0"/>
          <a:chExt cx="0" cy="0"/>
        </a:xfrm>
      </p:grpSpPr>
      <p:sp>
        <p:nvSpPr>
          <p:cNvPr id="1004" name="Google Shape;1004;p431"/>
          <p:cNvSpPr txBox="1">
            <a:spLocks noGrp="1"/>
          </p:cNvSpPr>
          <p:nvPr>
            <p:ph type="title"/>
          </p:nvPr>
        </p:nvSpPr>
        <p:spPr>
          <a:xfrm>
            <a:off x="4308473" y="476687"/>
            <a:ext cx="7207252" cy="116350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5" name="Google Shape;1005;p431"/>
          <p:cNvSpPr/>
          <p:nvPr/>
        </p:nvSpPr>
        <p:spPr>
          <a:xfrm>
            <a:off x="704850" y="2685952"/>
            <a:ext cx="10810875" cy="358667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6" name="Google Shape;1006;p431"/>
          <p:cNvSpPr/>
          <p:nvPr/>
        </p:nvSpPr>
        <p:spPr>
          <a:xfrm>
            <a:off x="4308474" y="2693997"/>
            <a:ext cx="3603625" cy="3578659"/>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7" name="Google Shape;1007;p431"/>
          <p:cNvSpPr txBox="1"/>
          <p:nvPr/>
        </p:nvSpPr>
        <p:spPr>
          <a:xfrm>
            <a:off x="933449" y="2876564"/>
            <a:ext cx="159067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Problem</a:t>
            </a:r>
            <a:endParaRPr/>
          </a:p>
        </p:txBody>
      </p:sp>
      <p:sp>
        <p:nvSpPr>
          <p:cNvPr id="1008" name="Google Shape;1008;p431"/>
          <p:cNvSpPr txBox="1">
            <a:spLocks noGrp="1"/>
          </p:cNvSpPr>
          <p:nvPr>
            <p:ph type="body" idx="1"/>
          </p:nvPr>
        </p:nvSpPr>
        <p:spPr>
          <a:xfrm>
            <a:off x="933450" y="3333391"/>
            <a:ext cx="315277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2"/>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9" name="Google Shape;1009;p431"/>
          <p:cNvSpPr txBox="1">
            <a:spLocks noGrp="1"/>
          </p:cNvSpPr>
          <p:nvPr>
            <p:ph type="body" idx="2"/>
          </p:nvPr>
        </p:nvSpPr>
        <p:spPr>
          <a:xfrm>
            <a:off x="4524373" y="3333391"/>
            <a:ext cx="3165477"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1"/>
              </a:buClr>
              <a:buSzPts val="1200"/>
              <a:buFont typeface="Noto Sans Symbols"/>
              <a:buChar char="▪"/>
              <a:defRPr sz="1200"/>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0" name="Google Shape;1010;p431"/>
          <p:cNvSpPr txBox="1">
            <a:spLocks noGrp="1"/>
          </p:cNvSpPr>
          <p:nvPr>
            <p:ph type="body" idx="3"/>
          </p:nvPr>
        </p:nvSpPr>
        <p:spPr>
          <a:xfrm>
            <a:off x="8127999" y="3333391"/>
            <a:ext cx="3159126" cy="2753083"/>
          </a:xfrm>
          <a:prstGeom prst="rect">
            <a:avLst/>
          </a:prstGeom>
          <a:noFill/>
          <a:ln>
            <a:noFill/>
          </a:ln>
        </p:spPr>
        <p:txBody>
          <a:bodyPr spcFirstLastPara="1" wrap="square" lIns="0" tIns="0" rIns="0" bIns="0" anchor="t" anchorCtr="0">
            <a:normAutofit/>
          </a:bodyPr>
          <a:lstStyle>
            <a:lvl1pPr marL="457200" lvl="0" indent="-304800" algn="l">
              <a:lnSpc>
                <a:spcPct val="120000"/>
              </a:lnSpc>
              <a:spcBef>
                <a:spcPts val="1000"/>
              </a:spcBef>
              <a:spcAft>
                <a:spcPts val="0"/>
              </a:spcAft>
              <a:buClr>
                <a:schemeClr val="accent3"/>
              </a:buClr>
              <a:buSzPts val="1200"/>
              <a:buFont typeface="Noto Sans Symbols"/>
              <a:buChar char="▪"/>
              <a:defRPr sz="1200" u="none"/>
            </a:lvl1pPr>
            <a:lvl2pPr marL="914400" lvl="1" indent="-311150" algn="l">
              <a:lnSpc>
                <a:spcPct val="120000"/>
              </a:lnSpc>
              <a:spcBef>
                <a:spcPts val="500"/>
              </a:spcBef>
              <a:spcAft>
                <a:spcPts val="0"/>
              </a:spcAft>
              <a:buSzPts val="1300"/>
              <a:buChar char="▪"/>
              <a:defRPr sz="1300"/>
            </a:lvl2pPr>
            <a:lvl3pPr marL="1371600" lvl="2" indent="-311150" algn="l">
              <a:lnSpc>
                <a:spcPct val="120000"/>
              </a:lnSpc>
              <a:spcBef>
                <a:spcPts val="500"/>
              </a:spcBef>
              <a:spcAft>
                <a:spcPts val="0"/>
              </a:spcAft>
              <a:buSzPts val="1300"/>
              <a:buChar char="▪"/>
              <a:defRPr sz="1300"/>
            </a:lvl3pPr>
            <a:lvl4pPr marL="1828800" lvl="3" indent="-311150" algn="l">
              <a:lnSpc>
                <a:spcPct val="120000"/>
              </a:lnSpc>
              <a:spcBef>
                <a:spcPts val="500"/>
              </a:spcBef>
              <a:spcAft>
                <a:spcPts val="0"/>
              </a:spcAft>
              <a:buSzPts val="1300"/>
              <a:buChar char="▪"/>
              <a:defRPr sz="1300"/>
            </a:lvl4pPr>
            <a:lvl5pPr marL="2286000" lvl="4" indent="-311150" algn="l">
              <a:lnSpc>
                <a:spcPct val="90000"/>
              </a:lnSpc>
              <a:spcBef>
                <a:spcPts val="500"/>
              </a:spcBef>
              <a:spcAft>
                <a:spcPts val="0"/>
              </a:spcAft>
              <a:buClr>
                <a:schemeClr val="dk1"/>
              </a:buClr>
              <a:buSzPts val="1300"/>
              <a:buChar char="•"/>
              <a:defRPr sz="13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11" name="Google Shape;1011;p431"/>
          <p:cNvGrpSpPr/>
          <p:nvPr/>
        </p:nvGrpSpPr>
        <p:grpSpPr>
          <a:xfrm>
            <a:off x="704850" y="2681770"/>
            <a:ext cx="10810875" cy="45744"/>
            <a:chOff x="704850" y="2681770"/>
            <a:chExt cx="10915647" cy="46287"/>
          </a:xfrm>
        </p:grpSpPr>
        <p:sp>
          <p:nvSpPr>
            <p:cNvPr id="1012" name="Google Shape;1012;p431"/>
            <p:cNvSpPr/>
            <p:nvPr/>
          </p:nvSpPr>
          <p:spPr>
            <a:xfrm rot="10800000" flipH="1">
              <a:off x="704850" y="2682338"/>
              <a:ext cx="3638547" cy="45719"/>
            </a:xfrm>
            <a:prstGeom prst="rect">
              <a:avLst/>
            </a:prstGeom>
            <a:solidFill>
              <a:schemeClr val="accent2">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3" name="Google Shape;1013;p431"/>
            <p:cNvSpPr/>
            <p:nvPr/>
          </p:nvSpPr>
          <p:spPr>
            <a:xfrm rot="10800000" flipH="1">
              <a:off x="4343400" y="2681795"/>
              <a:ext cx="3638547" cy="45719"/>
            </a:xfrm>
            <a:prstGeom prst="rect">
              <a:avLst/>
            </a:prstGeom>
            <a:solidFill>
              <a:schemeClr val="accen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4" name="Google Shape;1014;p431"/>
            <p:cNvSpPr/>
            <p:nvPr/>
          </p:nvSpPr>
          <p:spPr>
            <a:xfrm rot="10800000" flipH="1">
              <a:off x="7981950" y="2681770"/>
              <a:ext cx="3638547" cy="45719"/>
            </a:xfrm>
            <a:prstGeom prst="rect">
              <a:avLst/>
            </a:prstGeom>
            <a:solidFill>
              <a:schemeClr val="accent3">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15" name="Google Shape;1015;p431"/>
          <p:cNvSpPr txBox="1"/>
          <p:nvPr/>
        </p:nvSpPr>
        <p:spPr>
          <a:xfrm>
            <a:off x="4524373" y="2876564"/>
            <a:ext cx="161436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Solution</a:t>
            </a:r>
            <a:endParaRPr/>
          </a:p>
        </p:txBody>
      </p:sp>
      <p:sp>
        <p:nvSpPr>
          <p:cNvPr id="1016" name="Google Shape;1016;p431"/>
          <p:cNvSpPr txBox="1"/>
          <p:nvPr/>
        </p:nvSpPr>
        <p:spPr>
          <a:xfrm>
            <a:off x="8124820" y="2865290"/>
            <a:ext cx="12001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a:solidFill>
                  <a:schemeClr val="accent3"/>
                </a:solidFill>
                <a:latin typeface="Calibri"/>
                <a:ea typeface="Calibri"/>
                <a:cs typeface="Calibri"/>
                <a:sym typeface="Calibri"/>
              </a:rPr>
              <a:t>Results</a:t>
            </a:r>
            <a:endParaRPr/>
          </a:p>
        </p:txBody>
      </p:sp>
      <p:sp>
        <p:nvSpPr>
          <p:cNvPr id="1017" name="Google Shape;1017;p431"/>
          <p:cNvSpPr txBox="1">
            <a:spLocks noGrp="1"/>
          </p:cNvSpPr>
          <p:nvPr>
            <p:ph type="body" idx="4"/>
          </p:nvPr>
        </p:nvSpPr>
        <p:spPr>
          <a:xfrm>
            <a:off x="4308473" y="1701529"/>
            <a:ext cx="7207252" cy="8345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8" name="Google Shape;1018;p431"/>
          <p:cNvSpPr>
            <a:spLocks noGrp="1"/>
          </p:cNvSpPr>
          <p:nvPr>
            <p:ph type="pic" idx="5"/>
          </p:nvPr>
        </p:nvSpPr>
        <p:spPr>
          <a:xfrm>
            <a:off x="695323" y="1142882"/>
            <a:ext cx="3390902" cy="1450910"/>
          </a:xfrm>
          <a:prstGeom prst="rect">
            <a:avLst/>
          </a:prstGeom>
          <a:noFill/>
          <a:ln>
            <a:noFill/>
          </a:ln>
        </p:spPr>
        <p:txBody>
          <a:bodyPr spcFirstLastPara="1" wrap="square" lIns="0" tIns="0" rIns="0" bIns="0" anchor="t" anchorCtr="0">
            <a:normAutofit/>
          </a:bodyPr>
          <a:lstStyle>
            <a:lvl1pPr marR="0" lvl="0" algn="ctr"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431"/>
          <p:cNvSpPr txBox="1"/>
          <p:nvPr/>
        </p:nvSpPr>
        <p:spPr>
          <a:xfrm>
            <a:off x="695325" y="441084"/>
            <a:ext cx="2546641"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a:solidFill>
                  <a:schemeClr val="accent6"/>
                </a:solidFill>
                <a:latin typeface="Calibri"/>
                <a:ea typeface="Calibri"/>
                <a:cs typeface="Calibri"/>
                <a:sym typeface="Calibri"/>
              </a:rPr>
              <a:t>Case Study</a:t>
            </a:r>
            <a:endParaRPr/>
          </a:p>
        </p:txBody>
      </p:sp>
      <p:pic>
        <p:nvPicPr>
          <p:cNvPr id="1020" name="Google Shape;1020;p4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cxnSp>
        <p:nvCxnSpPr>
          <p:cNvPr id="1021" name="Google Shape;1021;p431"/>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sp>
        <p:nvSpPr>
          <p:cNvPr id="1022" name="Google Shape;1022;p431"/>
          <p:cNvSpPr/>
          <p:nvPr/>
        </p:nvSpPr>
        <p:spPr>
          <a:xfrm>
            <a:off x="695327" y="901745"/>
            <a:ext cx="361951" cy="3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23" name="Google Shape;1023;p431"/>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No Image Quote">
  <p:cSld name="No Image Quote">
    <p:bg>
      <p:bgPr>
        <a:solidFill>
          <a:schemeClr val="accent1"/>
        </a:solidFill>
        <a:effectLst/>
      </p:bgPr>
    </p:bg>
    <p:spTree>
      <p:nvGrpSpPr>
        <p:cNvPr id="1" name="Shape 1024"/>
        <p:cNvGrpSpPr/>
        <p:nvPr/>
      </p:nvGrpSpPr>
      <p:grpSpPr>
        <a:xfrm>
          <a:off x="0" y="0"/>
          <a:ext cx="0" cy="0"/>
          <a:chOff x="0" y="0"/>
          <a:chExt cx="0" cy="0"/>
        </a:xfrm>
      </p:grpSpPr>
      <p:cxnSp>
        <p:nvCxnSpPr>
          <p:cNvPr id="1025" name="Google Shape;1025;p432"/>
          <p:cNvCxnSpPr/>
          <p:nvPr/>
        </p:nvCxnSpPr>
        <p:spPr>
          <a:xfrm rot="10800000">
            <a:off x="1498049" y="11795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026" name="Google Shape;1026;p432"/>
          <p:cNvSpPr/>
          <p:nvPr/>
        </p:nvSpPr>
        <p:spPr>
          <a:xfrm>
            <a:off x="5814471" y="738396"/>
            <a:ext cx="880533" cy="8805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1027" name="Google Shape;1027;p432"/>
          <p:cNvCxnSpPr/>
          <p:nvPr/>
        </p:nvCxnSpPr>
        <p:spPr>
          <a:xfrm rot="10800000">
            <a:off x="1498049" y="5675393"/>
            <a:ext cx="9279491" cy="0"/>
          </a:xfrm>
          <a:prstGeom prst="straightConnector1">
            <a:avLst/>
          </a:prstGeom>
          <a:noFill/>
          <a:ln w="15875" cap="flat" cmpd="sng">
            <a:solidFill>
              <a:schemeClr val="lt1"/>
            </a:solidFill>
            <a:prstDash val="solid"/>
            <a:miter lim="800000"/>
            <a:headEnd type="none" w="sm" len="sm"/>
            <a:tailEnd type="none" w="sm" len="sm"/>
          </a:ln>
        </p:spPr>
      </p:cxnSp>
      <p:sp>
        <p:nvSpPr>
          <p:cNvPr id="1028" name="Google Shape;1028;p432"/>
          <p:cNvSpPr txBox="1">
            <a:spLocks noGrp="1"/>
          </p:cNvSpPr>
          <p:nvPr>
            <p:ph type="body" idx="1"/>
          </p:nvPr>
        </p:nvSpPr>
        <p:spPr>
          <a:xfrm>
            <a:off x="1498049" y="4624991"/>
            <a:ext cx="9279491"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2"/>
              </a:buClr>
              <a:buSzPts val="2000"/>
              <a:buNone/>
              <a:defRPr sz="2000" b="0" i="1">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9" name="Google Shape;1029;p432"/>
          <p:cNvSpPr txBox="1">
            <a:spLocks noGrp="1"/>
          </p:cNvSpPr>
          <p:nvPr>
            <p:ph type="body" idx="2"/>
          </p:nvPr>
        </p:nvSpPr>
        <p:spPr>
          <a:xfrm>
            <a:off x="1498049" y="2031535"/>
            <a:ext cx="9279491" cy="2143125"/>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lt2"/>
              </a:buClr>
              <a:buSzPts val="2400"/>
              <a:buNone/>
              <a:defRPr>
                <a:solidFill>
                  <a:schemeClr val="lt2"/>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0" name="Google Shape;1030;p4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46427" y="1004951"/>
            <a:ext cx="416620" cy="333296"/>
          </a:xfrm>
          <a:prstGeom prst="rect">
            <a:avLst/>
          </a:prstGeom>
          <a:noFill/>
          <a:ln>
            <a:noFill/>
          </a:ln>
        </p:spPr>
      </p:pic>
      <p:cxnSp>
        <p:nvCxnSpPr>
          <p:cNvPr id="1031" name="Google Shape;1031;p432"/>
          <p:cNvCxnSpPr/>
          <p:nvPr/>
        </p:nvCxnSpPr>
        <p:spPr>
          <a:xfrm rot="10800000">
            <a:off x="11983720" y="6696287"/>
            <a:ext cx="210394" cy="0"/>
          </a:xfrm>
          <a:prstGeom prst="straightConnector1">
            <a:avLst/>
          </a:prstGeom>
          <a:noFill/>
          <a:ln w="12700" cap="flat" cmpd="sng">
            <a:solidFill>
              <a:schemeClr val="lt1"/>
            </a:solidFill>
            <a:prstDash val="solid"/>
            <a:miter lim="800000"/>
            <a:headEnd type="none" w="sm" len="sm"/>
            <a:tailEnd type="none" w="sm" len="sm"/>
          </a:ln>
        </p:spPr>
      </p:cxnSp>
      <p:pic>
        <p:nvPicPr>
          <p:cNvPr id="1032" name="Google Shape;1032;p4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0543"/>
            <a:ext cx="1197956" cy="323154"/>
          </a:xfrm>
          <a:prstGeom prst="rect">
            <a:avLst/>
          </a:prstGeom>
          <a:noFill/>
          <a:ln>
            <a:noFill/>
          </a:ln>
        </p:spPr>
      </p:pic>
      <p:sp>
        <p:nvSpPr>
          <p:cNvPr id="1033" name="Google Shape;1033;p432"/>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1000"/>
                                        <p:tgtEl>
                                          <p:spTgt spid="102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1000"/>
                                        <p:tgtEl>
                                          <p:spTgt spid="102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29">
                                            <p:txEl>
                                              <p:pRg st="0" end="0"/>
                                            </p:txEl>
                                          </p:spTgt>
                                        </p:tgtEl>
                                        <p:attrNameLst>
                                          <p:attrName>style.visibility</p:attrName>
                                        </p:attrNameLst>
                                      </p:cBhvr>
                                      <p:to>
                                        <p:strVal val="visible"/>
                                      </p:to>
                                    </p:set>
                                    <p:animEffect transition="in" filter="fade">
                                      <p:cBhvr>
                                        <p:cTn id="14" dur="500"/>
                                        <p:tgtEl>
                                          <p:spTgt spid="1029">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29">
                                            <p:txEl>
                                              <p:pRg st="1" end="1"/>
                                            </p:txEl>
                                          </p:spTgt>
                                        </p:tgtEl>
                                        <p:attrNameLst>
                                          <p:attrName>style.visibility</p:attrName>
                                        </p:attrNameLst>
                                      </p:cBhvr>
                                      <p:to>
                                        <p:strVal val="visible"/>
                                      </p:to>
                                    </p:set>
                                    <p:animEffect transition="in" filter="fade">
                                      <p:cBhvr>
                                        <p:cTn id="18" dur="500"/>
                                        <p:tgtEl>
                                          <p:spTgt spid="1029">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29">
                                            <p:txEl>
                                              <p:pRg st="2" end="2"/>
                                            </p:txEl>
                                          </p:spTgt>
                                        </p:tgtEl>
                                        <p:attrNameLst>
                                          <p:attrName>style.visibility</p:attrName>
                                        </p:attrNameLst>
                                      </p:cBhvr>
                                      <p:to>
                                        <p:strVal val="visible"/>
                                      </p:to>
                                    </p:set>
                                    <p:animEffect transition="in" filter="fade">
                                      <p:cBhvr>
                                        <p:cTn id="22" dur="500"/>
                                        <p:tgtEl>
                                          <p:spTgt spid="1029">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29">
                                            <p:txEl>
                                              <p:pRg st="3" end="3"/>
                                            </p:txEl>
                                          </p:spTgt>
                                        </p:tgtEl>
                                        <p:attrNameLst>
                                          <p:attrName>style.visibility</p:attrName>
                                        </p:attrNameLst>
                                      </p:cBhvr>
                                      <p:to>
                                        <p:strVal val="visible"/>
                                      </p:to>
                                    </p:set>
                                    <p:animEffect transition="in" filter="fade">
                                      <p:cBhvr>
                                        <p:cTn id="26" dur="500"/>
                                        <p:tgtEl>
                                          <p:spTgt spid="1029">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29">
                                            <p:txEl>
                                              <p:pRg st="4" end="4"/>
                                            </p:txEl>
                                          </p:spTgt>
                                        </p:tgtEl>
                                        <p:attrNameLst>
                                          <p:attrName>style.visibility</p:attrName>
                                        </p:attrNameLst>
                                      </p:cBhvr>
                                      <p:to>
                                        <p:strVal val="visible"/>
                                      </p:to>
                                    </p:set>
                                    <p:animEffect transition="in" filter="fade">
                                      <p:cBhvr>
                                        <p:cTn id="30" dur="500"/>
                                        <p:tgtEl>
                                          <p:spTgt spid="1029">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29">
                                            <p:txEl>
                                              <p:pRg st="5" end="5"/>
                                            </p:txEl>
                                          </p:spTgt>
                                        </p:tgtEl>
                                        <p:attrNameLst>
                                          <p:attrName>style.visibility</p:attrName>
                                        </p:attrNameLst>
                                      </p:cBhvr>
                                      <p:to>
                                        <p:strVal val="visible"/>
                                      </p:to>
                                    </p:set>
                                    <p:animEffect transition="in" filter="fade">
                                      <p:cBhvr>
                                        <p:cTn id="34" dur="500"/>
                                        <p:tgtEl>
                                          <p:spTgt spid="1029">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029">
                                            <p:txEl>
                                              <p:pRg st="6" end="6"/>
                                            </p:txEl>
                                          </p:spTgt>
                                        </p:tgtEl>
                                        <p:attrNameLst>
                                          <p:attrName>style.visibility</p:attrName>
                                        </p:attrNameLst>
                                      </p:cBhvr>
                                      <p:to>
                                        <p:strVal val="visible"/>
                                      </p:to>
                                    </p:set>
                                    <p:animEffect transition="in" filter="fade">
                                      <p:cBhvr>
                                        <p:cTn id="38" dur="500"/>
                                        <p:tgtEl>
                                          <p:spTgt spid="1029">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029">
                                            <p:txEl>
                                              <p:pRg st="7" end="7"/>
                                            </p:txEl>
                                          </p:spTgt>
                                        </p:tgtEl>
                                        <p:attrNameLst>
                                          <p:attrName>style.visibility</p:attrName>
                                        </p:attrNameLst>
                                      </p:cBhvr>
                                      <p:to>
                                        <p:strVal val="visible"/>
                                      </p:to>
                                    </p:set>
                                    <p:animEffect transition="in" filter="fade">
                                      <p:cBhvr>
                                        <p:cTn id="42" dur="500"/>
                                        <p:tgtEl>
                                          <p:spTgt spid="1029">
                                            <p:txEl>
                                              <p:pRg st="7" end="7"/>
                                            </p:txEl>
                                          </p:spTgt>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1029">
                                            <p:txEl>
                                              <p:pRg st="8" end="8"/>
                                            </p:txEl>
                                          </p:spTgt>
                                        </p:tgtEl>
                                        <p:attrNameLst>
                                          <p:attrName>style.visibility</p:attrName>
                                        </p:attrNameLst>
                                      </p:cBhvr>
                                      <p:to>
                                        <p:strVal val="visible"/>
                                      </p:to>
                                    </p:set>
                                    <p:animEffect transition="in" filter="fade">
                                      <p:cBhvr>
                                        <p:cTn id="46" dur="500"/>
                                        <p:tgtEl>
                                          <p:spTgt spid="1029">
                                            <p:txEl>
                                              <p:pRg st="8" end="8"/>
                                            </p:txEl>
                                          </p:spTgt>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028">
                                            <p:txEl>
                                              <p:pRg st="0" end="0"/>
                                            </p:txEl>
                                          </p:spTgt>
                                        </p:tgtEl>
                                        <p:attrNameLst>
                                          <p:attrName>style.visibility</p:attrName>
                                        </p:attrNameLst>
                                      </p:cBhvr>
                                      <p:to>
                                        <p:strVal val="visible"/>
                                      </p:to>
                                    </p:set>
                                    <p:animEffect transition="in" filter="fade">
                                      <p:cBhvr>
                                        <p:cTn id="50" dur="500"/>
                                        <p:tgtEl>
                                          <p:spTgt spid="1028">
                                            <p:txEl>
                                              <p:pRg st="0" end="0"/>
                                            </p:txEl>
                                          </p:spTgt>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1028">
                                            <p:txEl>
                                              <p:pRg st="1" end="1"/>
                                            </p:txEl>
                                          </p:spTgt>
                                        </p:tgtEl>
                                        <p:attrNameLst>
                                          <p:attrName>style.visibility</p:attrName>
                                        </p:attrNameLst>
                                      </p:cBhvr>
                                      <p:to>
                                        <p:strVal val="visible"/>
                                      </p:to>
                                    </p:set>
                                    <p:animEffect transition="in" filter="fade">
                                      <p:cBhvr>
                                        <p:cTn id="54" dur="500"/>
                                        <p:tgtEl>
                                          <p:spTgt spid="1028">
                                            <p:txEl>
                                              <p:pRg st="1" end="1"/>
                                            </p:txEl>
                                          </p:spTgt>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1028">
                                            <p:txEl>
                                              <p:pRg st="2" end="2"/>
                                            </p:txEl>
                                          </p:spTgt>
                                        </p:tgtEl>
                                        <p:attrNameLst>
                                          <p:attrName>style.visibility</p:attrName>
                                        </p:attrNameLst>
                                      </p:cBhvr>
                                      <p:to>
                                        <p:strVal val="visible"/>
                                      </p:to>
                                    </p:set>
                                    <p:animEffect transition="in" filter="fade">
                                      <p:cBhvr>
                                        <p:cTn id="58" dur="500"/>
                                        <p:tgtEl>
                                          <p:spTgt spid="1028">
                                            <p:txEl>
                                              <p:pRg st="2" end="2"/>
                                            </p:txEl>
                                          </p:spTgt>
                                        </p:tgtEl>
                                      </p:cBhvr>
                                    </p:animEffec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1028">
                                            <p:txEl>
                                              <p:pRg st="3" end="3"/>
                                            </p:txEl>
                                          </p:spTgt>
                                        </p:tgtEl>
                                        <p:attrNameLst>
                                          <p:attrName>style.visibility</p:attrName>
                                        </p:attrNameLst>
                                      </p:cBhvr>
                                      <p:to>
                                        <p:strVal val="visible"/>
                                      </p:to>
                                    </p:set>
                                    <p:animEffect transition="in" filter="fade">
                                      <p:cBhvr>
                                        <p:cTn id="62" dur="500"/>
                                        <p:tgtEl>
                                          <p:spTgt spid="1028">
                                            <p:txEl>
                                              <p:pRg st="3" end="3"/>
                                            </p:txEl>
                                          </p:spTgt>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1028">
                                            <p:txEl>
                                              <p:pRg st="4" end="4"/>
                                            </p:txEl>
                                          </p:spTgt>
                                        </p:tgtEl>
                                        <p:attrNameLst>
                                          <p:attrName>style.visibility</p:attrName>
                                        </p:attrNameLst>
                                      </p:cBhvr>
                                      <p:to>
                                        <p:strVal val="visible"/>
                                      </p:to>
                                    </p:set>
                                    <p:animEffect transition="in" filter="fade">
                                      <p:cBhvr>
                                        <p:cTn id="66" dur="500"/>
                                        <p:tgtEl>
                                          <p:spTgt spid="1028">
                                            <p:txEl>
                                              <p:pRg st="4" end="4"/>
                                            </p:txEl>
                                          </p:spTgt>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1028">
                                            <p:txEl>
                                              <p:pRg st="5" end="5"/>
                                            </p:txEl>
                                          </p:spTgt>
                                        </p:tgtEl>
                                        <p:attrNameLst>
                                          <p:attrName>style.visibility</p:attrName>
                                        </p:attrNameLst>
                                      </p:cBhvr>
                                      <p:to>
                                        <p:strVal val="visible"/>
                                      </p:to>
                                    </p:set>
                                    <p:animEffect transition="in" filter="fade">
                                      <p:cBhvr>
                                        <p:cTn id="70" dur="500"/>
                                        <p:tgtEl>
                                          <p:spTgt spid="1028">
                                            <p:txEl>
                                              <p:pRg st="5" end="5"/>
                                            </p:txEl>
                                          </p:spTgt>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1028">
                                            <p:txEl>
                                              <p:pRg st="6" end="6"/>
                                            </p:txEl>
                                          </p:spTgt>
                                        </p:tgtEl>
                                        <p:attrNameLst>
                                          <p:attrName>style.visibility</p:attrName>
                                        </p:attrNameLst>
                                      </p:cBhvr>
                                      <p:to>
                                        <p:strVal val="visible"/>
                                      </p:to>
                                    </p:set>
                                    <p:animEffect transition="in" filter="fade">
                                      <p:cBhvr>
                                        <p:cTn id="74" dur="500"/>
                                        <p:tgtEl>
                                          <p:spTgt spid="1028">
                                            <p:txEl>
                                              <p:pRg st="6" end="6"/>
                                            </p:txEl>
                                          </p:spTgt>
                                        </p:tgtEl>
                                      </p:cBhvr>
                                    </p:animEffect>
                                  </p:childTnLst>
                                </p:cTn>
                              </p:par>
                            </p:childTnLst>
                          </p:cTn>
                        </p:par>
                        <p:par>
                          <p:cTn id="75" fill="hold">
                            <p:stCondLst>
                              <p:cond delay="9000"/>
                            </p:stCondLst>
                            <p:childTnLst>
                              <p:par>
                                <p:cTn id="76" presetID="10" presetClass="entr" presetSubtype="0" fill="hold" nodeType="afterEffect">
                                  <p:stCondLst>
                                    <p:cond delay="0"/>
                                  </p:stCondLst>
                                  <p:childTnLst>
                                    <p:set>
                                      <p:cBhvr>
                                        <p:cTn id="77" dur="1" fill="hold">
                                          <p:stCondLst>
                                            <p:cond delay="0"/>
                                          </p:stCondLst>
                                        </p:cTn>
                                        <p:tgtEl>
                                          <p:spTgt spid="1028">
                                            <p:txEl>
                                              <p:pRg st="7" end="7"/>
                                            </p:txEl>
                                          </p:spTgt>
                                        </p:tgtEl>
                                        <p:attrNameLst>
                                          <p:attrName>style.visibility</p:attrName>
                                        </p:attrNameLst>
                                      </p:cBhvr>
                                      <p:to>
                                        <p:strVal val="visible"/>
                                      </p:to>
                                    </p:set>
                                    <p:animEffect transition="in" filter="fade">
                                      <p:cBhvr>
                                        <p:cTn id="78" dur="500"/>
                                        <p:tgtEl>
                                          <p:spTgt spid="1028">
                                            <p:txEl>
                                              <p:pRg st="7" end="7"/>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028">
                                            <p:txEl>
                                              <p:pRg st="8" end="8"/>
                                            </p:txEl>
                                          </p:spTgt>
                                        </p:tgtEl>
                                        <p:attrNameLst>
                                          <p:attrName>style.visibility</p:attrName>
                                        </p:attrNameLst>
                                      </p:cBhvr>
                                      <p:to>
                                        <p:strVal val="visible"/>
                                      </p:to>
                                    </p:set>
                                    <p:animEffect transition="in" filter="fade">
                                      <p:cBhvr>
                                        <p:cTn id="82" dur="500"/>
                                        <p:tgtEl>
                                          <p:spTgt spid="10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ote with Customer Logo Grey">
  <p:cSld name="Quote with Customer Logo Grey">
    <p:bg>
      <p:bgPr>
        <a:solidFill>
          <a:schemeClr val="lt1"/>
        </a:solidFill>
        <a:effectLst/>
      </p:bgPr>
    </p:bg>
    <p:spTree>
      <p:nvGrpSpPr>
        <p:cNvPr id="1" name="Shape 1034"/>
        <p:cNvGrpSpPr/>
        <p:nvPr/>
      </p:nvGrpSpPr>
      <p:grpSpPr>
        <a:xfrm>
          <a:off x="0" y="0"/>
          <a:ext cx="0" cy="0"/>
          <a:chOff x="0" y="0"/>
          <a:chExt cx="0" cy="0"/>
        </a:xfrm>
      </p:grpSpPr>
      <p:sp>
        <p:nvSpPr>
          <p:cNvPr id="1035" name="Google Shape;1035;p433"/>
          <p:cNvSpPr/>
          <p:nvPr/>
        </p:nvSpPr>
        <p:spPr>
          <a:xfrm>
            <a:off x="0" y="0"/>
            <a:ext cx="12192000" cy="4933950"/>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6" name="Google Shape;1036;p433"/>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433"/>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dk1"/>
              </a:buClr>
              <a:buSzPts val="2000"/>
              <a:buNone/>
              <a:defRPr sz="2000" b="0" i="1">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8" name="Google Shape;1038;p433"/>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39" name="Google Shape;1039;p433"/>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1040" name="Google Shape;1040;p4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1041" name="Google Shape;1041;p4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1042" name="Google Shape;1042;p433"/>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8">
                                            <p:txEl>
                                              <p:pRg st="0" end="0"/>
                                            </p:txEl>
                                          </p:spTgt>
                                        </p:tgtEl>
                                        <p:attrNameLst>
                                          <p:attrName>style.visibility</p:attrName>
                                        </p:attrNameLst>
                                      </p:cBhvr>
                                      <p:to>
                                        <p:strVal val="visible"/>
                                      </p:to>
                                    </p:set>
                                    <p:animEffect transition="in" filter="fade">
                                      <p:cBhvr>
                                        <p:cTn id="7" dur="500"/>
                                        <p:tgtEl>
                                          <p:spTgt spid="10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8">
                                            <p:txEl>
                                              <p:pRg st="1" end="1"/>
                                            </p:txEl>
                                          </p:spTgt>
                                        </p:tgtEl>
                                        <p:attrNameLst>
                                          <p:attrName>style.visibility</p:attrName>
                                        </p:attrNameLst>
                                      </p:cBhvr>
                                      <p:to>
                                        <p:strVal val="visible"/>
                                      </p:to>
                                    </p:set>
                                    <p:animEffect transition="in" filter="fade">
                                      <p:cBhvr>
                                        <p:cTn id="10" dur="500"/>
                                        <p:tgtEl>
                                          <p:spTgt spid="103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8">
                                            <p:txEl>
                                              <p:pRg st="2" end="2"/>
                                            </p:txEl>
                                          </p:spTgt>
                                        </p:tgtEl>
                                        <p:attrNameLst>
                                          <p:attrName>style.visibility</p:attrName>
                                        </p:attrNameLst>
                                      </p:cBhvr>
                                      <p:to>
                                        <p:strVal val="visible"/>
                                      </p:to>
                                    </p:set>
                                    <p:animEffect transition="in" filter="fade">
                                      <p:cBhvr>
                                        <p:cTn id="13" dur="500"/>
                                        <p:tgtEl>
                                          <p:spTgt spid="103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8">
                                            <p:txEl>
                                              <p:pRg st="3" end="3"/>
                                            </p:txEl>
                                          </p:spTgt>
                                        </p:tgtEl>
                                        <p:attrNameLst>
                                          <p:attrName>style.visibility</p:attrName>
                                        </p:attrNameLst>
                                      </p:cBhvr>
                                      <p:to>
                                        <p:strVal val="visible"/>
                                      </p:to>
                                    </p:set>
                                    <p:animEffect transition="in" filter="fade">
                                      <p:cBhvr>
                                        <p:cTn id="16" dur="500"/>
                                        <p:tgtEl>
                                          <p:spTgt spid="103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38">
                                            <p:txEl>
                                              <p:pRg st="4" end="4"/>
                                            </p:txEl>
                                          </p:spTgt>
                                        </p:tgtEl>
                                        <p:attrNameLst>
                                          <p:attrName>style.visibility</p:attrName>
                                        </p:attrNameLst>
                                      </p:cBhvr>
                                      <p:to>
                                        <p:strVal val="visible"/>
                                      </p:to>
                                    </p:set>
                                    <p:animEffect transition="in" filter="fade">
                                      <p:cBhvr>
                                        <p:cTn id="19" dur="500"/>
                                        <p:tgtEl>
                                          <p:spTgt spid="103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38">
                                            <p:txEl>
                                              <p:pRg st="5" end="5"/>
                                            </p:txEl>
                                          </p:spTgt>
                                        </p:tgtEl>
                                        <p:attrNameLst>
                                          <p:attrName>style.visibility</p:attrName>
                                        </p:attrNameLst>
                                      </p:cBhvr>
                                      <p:to>
                                        <p:strVal val="visible"/>
                                      </p:to>
                                    </p:set>
                                    <p:animEffect transition="in" filter="fade">
                                      <p:cBhvr>
                                        <p:cTn id="22" dur="500"/>
                                        <p:tgtEl>
                                          <p:spTgt spid="103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38">
                                            <p:txEl>
                                              <p:pRg st="6" end="6"/>
                                            </p:txEl>
                                          </p:spTgt>
                                        </p:tgtEl>
                                        <p:attrNameLst>
                                          <p:attrName>style.visibility</p:attrName>
                                        </p:attrNameLst>
                                      </p:cBhvr>
                                      <p:to>
                                        <p:strVal val="visible"/>
                                      </p:to>
                                    </p:set>
                                    <p:animEffect transition="in" filter="fade">
                                      <p:cBhvr>
                                        <p:cTn id="25" dur="500"/>
                                        <p:tgtEl>
                                          <p:spTgt spid="103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38">
                                            <p:txEl>
                                              <p:pRg st="7" end="7"/>
                                            </p:txEl>
                                          </p:spTgt>
                                        </p:tgtEl>
                                        <p:attrNameLst>
                                          <p:attrName>style.visibility</p:attrName>
                                        </p:attrNameLst>
                                      </p:cBhvr>
                                      <p:to>
                                        <p:strVal val="visible"/>
                                      </p:to>
                                    </p:set>
                                    <p:animEffect transition="in" filter="fade">
                                      <p:cBhvr>
                                        <p:cTn id="28" dur="500"/>
                                        <p:tgtEl>
                                          <p:spTgt spid="103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38">
                                            <p:txEl>
                                              <p:pRg st="8" end="8"/>
                                            </p:txEl>
                                          </p:spTgt>
                                        </p:tgtEl>
                                        <p:attrNameLst>
                                          <p:attrName>style.visibility</p:attrName>
                                        </p:attrNameLst>
                                      </p:cBhvr>
                                      <p:to>
                                        <p:strVal val="visible"/>
                                      </p:to>
                                    </p:set>
                                    <p:animEffect transition="in" filter="fade">
                                      <p:cBhvr>
                                        <p:cTn id="31" dur="500"/>
                                        <p:tgtEl>
                                          <p:spTgt spid="1038">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37">
                                            <p:txEl>
                                              <p:pRg st="0" end="0"/>
                                            </p:txEl>
                                          </p:spTgt>
                                        </p:tgtEl>
                                        <p:attrNameLst>
                                          <p:attrName>style.visibility</p:attrName>
                                        </p:attrNameLst>
                                      </p:cBhvr>
                                      <p:to>
                                        <p:strVal val="visible"/>
                                      </p:to>
                                    </p:set>
                                    <p:animEffect transition="in" filter="fade">
                                      <p:cBhvr>
                                        <p:cTn id="35" dur="500"/>
                                        <p:tgtEl>
                                          <p:spTgt spid="103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37">
                                            <p:txEl>
                                              <p:pRg st="1" end="1"/>
                                            </p:txEl>
                                          </p:spTgt>
                                        </p:tgtEl>
                                        <p:attrNameLst>
                                          <p:attrName>style.visibility</p:attrName>
                                        </p:attrNameLst>
                                      </p:cBhvr>
                                      <p:to>
                                        <p:strVal val="visible"/>
                                      </p:to>
                                    </p:set>
                                    <p:animEffect transition="in" filter="fade">
                                      <p:cBhvr>
                                        <p:cTn id="39" dur="500"/>
                                        <p:tgtEl>
                                          <p:spTgt spid="103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037">
                                            <p:txEl>
                                              <p:pRg st="2" end="2"/>
                                            </p:txEl>
                                          </p:spTgt>
                                        </p:tgtEl>
                                        <p:attrNameLst>
                                          <p:attrName>style.visibility</p:attrName>
                                        </p:attrNameLst>
                                      </p:cBhvr>
                                      <p:to>
                                        <p:strVal val="visible"/>
                                      </p:to>
                                    </p:set>
                                    <p:animEffect transition="in" filter="fade">
                                      <p:cBhvr>
                                        <p:cTn id="43" dur="500"/>
                                        <p:tgtEl>
                                          <p:spTgt spid="103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037">
                                            <p:txEl>
                                              <p:pRg st="3" end="3"/>
                                            </p:txEl>
                                          </p:spTgt>
                                        </p:tgtEl>
                                        <p:attrNameLst>
                                          <p:attrName>style.visibility</p:attrName>
                                        </p:attrNameLst>
                                      </p:cBhvr>
                                      <p:to>
                                        <p:strVal val="visible"/>
                                      </p:to>
                                    </p:set>
                                    <p:animEffect transition="in" filter="fade">
                                      <p:cBhvr>
                                        <p:cTn id="47" dur="500"/>
                                        <p:tgtEl>
                                          <p:spTgt spid="103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37">
                                            <p:txEl>
                                              <p:pRg st="4" end="4"/>
                                            </p:txEl>
                                          </p:spTgt>
                                        </p:tgtEl>
                                        <p:attrNameLst>
                                          <p:attrName>style.visibility</p:attrName>
                                        </p:attrNameLst>
                                      </p:cBhvr>
                                      <p:to>
                                        <p:strVal val="visible"/>
                                      </p:to>
                                    </p:set>
                                    <p:animEffect transition="in" filter="fade">
                                      <p:cBhvr>
                                        <p:cTn id="51" dur="500"/>
                                        <p:tgtEl>
                                          <p:spTgt spid="103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037">
                                            <p:txEl>
                                              <p:pRg st="5" end="5"/>
                                            </p:txEl>
                                          </p:spTgt>
                                        </p:tgtEl>
                                        <p:attrNameLst>
                                          <p:attrName>style.visibility</p:attrName>
                                        </p:attrNameLst>
                                      </p:cBhvr>
                                      <p:to>
                                        <p:strVal val="visible"/>
                                      </p:to>
                                    </p:set>
                                    <p:animEffect transition="in" filter="fade">
                                      <p:cBhvr>
                                        <p:cTn id="55" dur="500"/>
                                        <p:tgtEl>
                                          <p:spTgt spid="103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037">
                                            <p:txEl>
                                              <p:pRg st="6" end="6"/>
                                            </p:txEl>
                                          </p:spTgt>
                                        </p:tgtEl>
                                        <p:attrNameLst>
                                          <p:attrName>style.visibility</p:attrName>
                                        </p:attrNameLst>
                                      </p:cBhvr>
                                      <p:to>
                                        <p:strVal val="visible"/>
                                      </p:to>
                                    </p:set>
                                    <p:animEffect transition="in" filter="fade">
                                      <p:cBhvr>
                                        <p:cTn id="59" dur="500"/>
                                        <p:tgtEl>
                                          <p:spTgt spid="103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037">
                                            <p:txEl>
                                              <p:pRg st="7" end="7"/>
                                            </p:txEl>
                                          </p:spTgt>
                                        </p:tgtEl>
                                        <p:attrNameLst>
                                          <p:attrName>style.visibility</p:attrName>
                                        </p:attrNameLst>
                                      </p:cBhvr>
                                      <p:to>
                                        <p:strVal val="visible"/>
                                      </p:to>
                                    </p:set>
                                    <p:animEffect transition="in" filter="fade">
                                      <p:cBhvr>
                                        <p:cTn id="63" dur="500"/>
                                        <p:tgtEl>
                                          <p:spTgt spid="103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037">
                                            <p:txEl>
                                              <p:pRg st="8" end="8"/>
                                            </p:txEl>
                                          </p:spTgt>
                                        </p:tgtEl>
                                        <p:attrNameLst>
                                          <p:attrName>style.visibility</p:attrName>
                                        </p:attrNameLst>
                                      </p:cBhvr>
                                      <p:to>
                                        <p:strVal val="visible"/>
                                      </p:to>
                                    </p:set>
                                    <p:animEffect transition="in" filter="fade">
                                      <p:cBhvr>
                                        <p:cTn id="67" dur="500"/>
                                        <p:tgtEl>
                                          <p:spTgt spid="10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ote with Customer Logo Blue">
  <p:cSld name="Quote with Customer Logo Blue">
    <p:bg>
      <p:bgPr>
        <a:solidFill>
          <a:schemeClr val="lt1"/>
        </a:solidFill>
        <a:effectLst/>
      </p:bgPr>
    </p:bg>
    <p:spTree>
      <p:nvGrpSpPr>
        <p:cNvPr id="1" name="Shape 1043"/>
        <p:cNvGrpSpPr/>
        <p:nvPr/>
      </p:nvGrpSpPr>
      <p:grpSpPr>
        <a:xfrm>
          <a:off x="0" y="0"/>
          <a:ext cx="0" cy="0"/>
          <a:chOff x="0" y="0"/>
          <a:chExt cx="0" cy="0"/>
        </a:xfrm>
      </p:grpSpPr>
      <p:sp>
        <p:nvSpPr>
          <p:cNvPr id="1044" name="Google Shape;1044;p434"/>
          <p:cNvSpPr/>
          <p:nvPr/>
        </p:nvSpPr>
        <p:spPr>
          <a:xfrm>
            <a:off x="0" y="0"/>
            <a:ext cx="12192000" cy="4933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45" name="Google Shape;1045;p434"/>
          <p:cNvSpPr>
            <a:spLocks noGrp="1"/>
          </p:cNvSpPr>
          <p:nvPr>
            <p:ph type="pic" idx="2"/>
          </p:nvPr>
        </p:nvSpPr>
        <p:spPr>
          <a:xfrm>
            <a:off x="2438401" y="5427305"/>
            <a:ext cx="2862325" cy="891338"/>
          </a:xfrm>
          <a:prstGeom prst="rect">
            <a:avLst/>
          </a:prstGeom>
          <a:noFill/>
          <a:ln>
            <a:noFill/>
          </a:ln>
        </p:spPr>
        <p:txBody>
          <a:bodyPr spcFirstLastPara="1" wrap="square" lIns="0" tIns="0" rIns="0" bIns="0" anchor="t" anchorCtr="0">
            <a:normAutofit/>
          </a:bodyPr>
          <a:lstStyle>
            <a:lvl1pPr marR="0" lvl="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R="0" lvl="2"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434"/>
          <p:cNvSpPr txBox="1">
            <a:spLocks noGrp="1"/>
          </p:cNvSpPr>
          <p:nvPr>
            <p:ph type="body" idx="1"/>
          </p:nvPr>
        </p:nvSpPr>
        <p:spPr>
          <a:xfrm>
            <a:off x="2438401" y="3567716"/>
            <a:ext cx="8339139" cy="428625"/>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1000"/>
              </a:spcBef>
              <a:spcAft>
                <a:spcPts val="0"/>
              </a:spcAft>
              <a:buClr>
                <a:schemeClr val="lt1"/>
              </a:buClr>
              <a:buSzPts val="2000"/>
              <a:buNone/>
              <a:defRPr sz="2000" b="0" i="1">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47" name="Google Shape;1047;p434"/>
          <p:cNvCxnSpPr/>
          <p:nvPr/>
        </p:nvCxnSpPr>
        <p:spPr>
          <a:xfrm rot="10800000">
            <a:off x="11983720" y="6696287"/>
            <a:ext cx="210394" cy="0"/>
          </a:xfrm>
          <a:prstGeom prst="straightConnector1">
            <a:avLst/>
          </a:prstGeom>
          <a:noFill/>
          <a:ln w="12700" cap="flat" cmpd="sng">
            <a:solidFill>
              <a:schemeClr val="accent1"/>
            </a:solidFill>
            <a:prstDash val="solid"/>
            <a:miter lim="800000"/>
            <a:headEnd type="none" w="sm" len="sm"/>
            <a:tailEnd type="none" w="sm" len="sm"/>
          </a:ln>
        </p:spPr>
      </p:cxnSp>
      <p:pic>
        <p:nvPicPr>
          <p:cNvPr id="1048" name="Google Shape;1048;p4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80900" y="956754"/>
            <a:ext cx="732869" cy="586295"/>
          </a:xfrm>
          <a:prstGeom prst="rect">
            <a:avLst/>
          </a:prstGeom>
          <a:noFill/>
          <a:ln>
            <a:noFill/>
          </a:ln>
        </p:spPr>
      </p:pic>
      <p:pic>
        <p:nvPicPr>
          <p:cNvPr id="1049" name="Google Shape;1049;p4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587" y="6413239"/>
            <a:ext cx="1197956" cy="320458"/>
          </a:xfrm>
          <a:prstGeom prst="rect">
            <a:avLst/>
          </a:prstGeom>
          <a:noFill/>
          <a:ln>
            <a:noFill/>
          </a:ln>
        </p:spPr>
      </p:pic>
      <p:sp>
        <p:nvSpPr>
          <p:cNvPr id="1050" name="Google Shape;1050;p434"/>
          <p:cNvSpPr/>
          <p:nvPr/>
        </p:nvSpPr>
        <p:spPr>
          <a:xfrm>
            <a:off x="11612644" y="6520895"/>
            <a:ext cx="676276" cy="33769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400">
                <a:solidFill>
                  <a:srgbClr val="424242"/>
                </a:solidFill>
                <a:latin typeface="Calibri"/>
                <a:ea typeface="Calibri"/>
                <a:cs typeface="Calibri"/>
                <a:sym typeface="Calibri"/>
              </a:rPr>
              <a:t>‹#›</a:t>
            </a:fld>
            <a:endParaRPr sz="1800">
              <a:solidFill>
                <a:srgbClr val="424242"/>
              </a:solidFill>
              <a:latin typeface="Calibri"/>
              <a:ea typeface="Calibri"/>
              <a:cs typeface="Calibri"/>
              <a:sym typeface="Calibri"/>
            </a:endParaRPr>
          </a:p>
        </p:txBody>
      </p:sp>
      <p:sp>
        <p:nvSpPr>
          <p:cNvPr id="1051" name="Google Shape;1051;p434"/>
          <p:cNvSpPr txBox="1">
            <a:spLocks noGrp="1"/>
          </p:cNvSpPr>
          <p:nvPr>
            <p:ph type="body" idx="3"/>
          </p:nvPr>
        </p:nvSpPr>
        <p:spPr>
          <a:xfrm>
            <a:off x="2438401" y="974260"/>
            <a:ext cx="8339139" cy="2366363"/>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6">
                                            <p:txEl>
                                              <p:pRg st="0" end="0"/>
                                            </p:txEl>
                                          </p:spTgt>
                                        </p:tgtEl>
                                        <p:attrNameLst>
                                          <p:attrName>style.visibility</p:attrName>
                                        </p:attrNameLst>
                                      </p:cBhvr>
                                      <p:to>
                                        <p:strVal val="visible"/>
                                      </p:to>
                                    </p:set>
                                    <p:animEffect transition="in" filter="fade">
                                      <p:cBhvr>
                                        <p:cTn id="7" dur="500"/>
                                        <p:tgtEl>
                                          <p:spTgt spid="10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46">
                                            <p:txEl>
                                              <p:pRg st="1" end="1"/>
                                            </p:txEl>
                                          </p:spTgt>
                                        </p:tgtEl>
                                        <p:attrNameLst>
                                          <p:attrName>style.visibility</p:attrName>
                                        </p:attrNameLst>
                                      </p:cBhvr>
                                      <p:to>
                                        <p:strVal val="visible"/>
                                      </p:to>
                                    </p:set>
                                    <p:animEffect transition="in" filter="fade">
                                      <p:cBhvr>
                                        <p:cTn id="10" dur="500"/>
                                        <p:tgtEl>
                                          <p:spTgt spid="10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46">
                                            <p:txEl>
                                              <p:pRg st="2" end="2"/>
                                            </p:txEl>
                                          </p:spTgt>
                                        </p:tgtEl>
                                        <p:attrNameLst>
                                          <p:attrName>style.visibility</p:attrName>
                                        </p:attrNameLst>
                                      </p:cBhvr>
                                      <p:to>
                                        <p:strVal val="visible"/>
                                      </p:to>
                                    </p:set>
                                    <p:animEffect transition="in" filter="fade">
                                      <p:cBhvr>
                                        <p:cTn id="13" dur="500"/>
                                        <p:tgtEl>
                                          <p:spTgt spid="104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46">
                                            <p:txEl>
                                              <p:pRg st="3" end="3"/>
                                            </p:txEl>
                                          </p:spTgt>
                                        </p:tgtEl>
                                        <p:attrNameLst>
                                          <p:attrName>style.visibility</p:attrName>
                                        </p:attrNameLst>
                                      </p:cBhvr>
                                      <p:to>
                                        <p:strVal val="visible"/>
                                      </p:to>
                                    </p:set>
                                    <p:animEffect transition="in" filter="fade">
                                      <p:cBhvr>
                                        <p:cTn id="16" dur="500"/>
                                        <p:tgtEl>
                                          <p:spTgt spid="104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46">
                                            <p:txEl>
                                              <p:pRg st="4" end="4"/>
                                            </p:txEl>
                                          </p:spTgt>
                                        </p:tgtEl>
                                        <p:attrNameLst>
                                          <p:attrName>style.visibility</p:attrName>
                                        </p:attrNameLst>
                                      </p:cBhvr>
                                      <p:to>
                                        <p:strVal val="visible"/>
                                      </p:to>
                                    </p:set>
                                    <p:animEffect transition="in" filter="fade">
                                      <p:cBhvr>
                                        <p:cTn id="19" dur="500"/>
                                        <p:tgtEl>
                                          <p:spTgt spid="104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46">
                                            <p:txEl>
                                              <p:pRg st="5" end="5"/>
                                            </p:txEl>
                                          </p:spTgt>
                                        </p:tgtEl>
                                        <p:attrNameLst>
                                          <p:attrName>style.visibility</p:attrName>
                                        </p:attrNameLst>
                                      </p:cBhvr>
                                      <p:to>
                                        <p:strVal val="visible"/>
                                      </p:to>
                                    </p:set>
                                    <p:animEffect transition="in" filter="fade">
                                      <p:cBhvr>
                                        <p:cTn id="22" dur="500"/>
                                        <p:tgtEl>
                                          <p:spTgt spid="104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46">
                                            <p:txEl>
                                              <p:pRg st="6" end="6"/>
                                            </p:txEl>
                                          </p:spTgt>
                                        </p:tgtEl>
                                        <p:attrNameLst>
                                          <p:attrName>style.visibility</p:attrName>
                                        </p:attrNameLst>
                                      </p:cBhvr>
                                      <p:to>
                                        <p:strVal val="visible"/>
                                      </p:to>
                                    </p:set>
                                    <p:animEffect transition="in" filter="fade">
                                      <p:cBhvr>
                                        <p:cTn id="25" dur="500"/>
                                        <p:tgtEl>
                                          <p:spTgt spid="104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46">
                                            <p:txEl>
                                              <p:pRg st="7" end="7"/>
                                            </p:txEl>
                                          </p:spTgt>
                                        </p:tgtEl>
                                        <p:attrNameLst>
                                          <p:attrName>style.visibility</p:attrName>
                                        </p:attrNameLst>
                                      </p:cBhvr>
                                      <p:to>
                                        <p:strVal val="visible"/>
                                      </p:to>
                                    </p:set>
                                    <p:animEffect transition="in" filter="fade">
                                      <p:cBhvr>
                                        <p:cTn id="28" dur="500"/>
                                        <p:tgtEl>
                                          <p:spTgt spid="104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46">
                                            <p:txEl>
                                              <p:pRg st="8" end="8"/>
                                            </p:txEl>
                                          </p:spTgt>
                                        </p:tgtEl>
                                        <p:attrNameLst>
                                          <p:attrName>style.visibility</p:attrName>
                                        </p:attrNameLst>
                                      </p:cBhvr>
                                      <p:to>
                                        <p:strVal val="visible"/>
                                      </p:to>
                                    </p:set>
                                    <p:animEffect transition="in" filter="fade">
                                      <p:cBhvr>
                                        <p:cTn id="31" dur="500"/>
                                        <p:tgtEl>
                                          <p:spTgt spid="104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51">
                                            <p:txEl>
                                              <p:pRg st="0" end="0"/>
                                            </p:txEl>
                                          </p:spTgt>
                                        </p:tgtEl>
                                        <p:attrNameLst>
                                          <p:attrName>style.visibility</p:attrName>
                                        </p:attrNameLst>
                                      </p:cBhvr>
                                      <p:to>
                                        <p:strVal val="visible"/>
                                      </p:to>
                                    </p:set>
                                    <p:animEffect transition="in" filter="fade">
                                      <p:cBhvr>
                                        <p:cTn id="35" dur="500"/>
                                        <p:tgtEl>
                                          <p:spTgt spid="1051">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51">
                                            <p:txEl>
                                              <p:pRg st="1" end="1"/>
                                            </p:txEl>
                                          </p:spTgt>
                                        </p:tgtEl>
                                        <p:attrNameLst>
                                          <p:attrName>style.visibility</p:attrName>
                                        </p:attrNameLst>
                                      </p:cBhvr>
                                      <p:to>
                                        <p:strVal val="visible"/>
                                      </p:to>
                                    </p:set>
                                    <p:animEffect transition="in" filter="fade">
                                      <p:cBhvr>
                                        <p:cTn id="39" dur="500"/>
                                        <p:tgtEl>
                                          <p:spTgt spid="1051">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051">
                                            <p:txEl>
                                              <p:pRg st="2" end="2"/>
                                            </p:txEl>
                                          </p:spTgt>
                                        </p:tgtEl>
                                        <p:attrNameLst>
                                          <p:attrName>style.visibility</p:attrName>
                                        </p:attrNameLst>
                                      </p:cBhvr>
                                      <p:to>
                                        <p:strVal val="visible"/>
                                      </p:to>
                                    </p:set>
                                    <p:animEffect transition="in" filter="fade">
                                      <p:cBhvr>
                                        <p:cTn id="43" dur="500"/>
                                        <p:tgtEl>
                                          <p:spTgt spid="1051">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051">
                                            <p:txEl>
                                              <p:pRg st="3" end="3"/>
                                            </p:txEl>
                                          </p:spTgt>
                                        </p:tgtEl>
                                        <p:attrNameLst>
                                          <p:attrName>style.visibility</p:attrName>
                                        </p:attrNameLst>
                                      </p:cBhvr>
                                      <p:to>
                                        <p:strVal val="visible"/>
                                      </p:to>
                                    </p:set>
                                    <p:animEffect transition="in" filter="fade">
                                      <p:cBhvr>
                                        <p:cTn id="47" dur="500"/>
                                        <p:tgtEl>
                                          <p:spTgt spid="1051">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51">
                                            <p:txEl>
                                              <p:pRg st="4" end="4"/>
                                            </p:txEl>
                                          </p:spTgt>
                                        </p:tgtEl>
                                        <p:attrNameLst>
                                          <p:attrName>style.visibility</p:attrName>
                                        </p:attrNameLst>
                                      </p:cBhvr>
                                      <p:to>
                                        <p:strVal val="visible"/>
                                      </p:to>
                                    </p:set>
                                    <p:animEffect transition="in" filter="fade">
                                      <p:cBhvr>
                                        <p:cTn id="51" dur="500"/>
                                        <p:tgtEl>
                                          <p:spTgt spid="1051">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051">
                                            <p:txEl>
                                              <p:pRg st="5" end="5"/>
                                            </p:txEl>
                                          </p:spTgt>
                                        </p:tgtEl>
                                        <p:attrNameLst>
                                          <p:attrName>style.visibility</p:attrName>
                                        </p:attrNameLst>
                                      </p:cBhvr>
                                      <p:to>
                                        <p:strVal val="visible"/>
                                      </p:to>
                                    </p:set>
                                    <p:animEffect transition="in" filter="fade">
                                      <p:cBhvr>
                                        <p:cTn id="55" dur="500"/>
                                        <p:tgtEl>
                                          <p:spTgt spid="1051">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051">
                                            <p:txEl>
                                              <p:pRg st="6" end="6"/>
                                            </p:txEl>
                                          </p:spTgt>
                                        </p:tgtEl>
                                        <p:attrNameLst>
                                          <p:attrName>style.visibility</p:attrName>
                                        </p:attrNameLst>
                                      </p:cBhvr>
                                      <p:to>
                                        <p:strVal val="visible"/>
                                      </p:to>
                                    </p:set>
                                    <p:animEffect transition="in" filter="fade">
                                      <p:cBhvr>
                                        <p:cTn id="59" dur="500"/>
                                        <p:tgtEl>
                                          <p:spTgt spid="1051">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051">
                                            <p:txEl>
                                              <p:pRg st="7" end="7"/>
                                            </p:txEl>
                                          </p:spTgt>
                                        </p:tgtEl>
                                        <p:attrNameLst>
                                          <p:attrName>style.visibility</p:attrName>
                                        </p:attrNameLst>
                                      </p:cBhvr>
                                      <p:to>
                                        <p:strVal val="visible"/>
                                      </p:to>
                                    </p:set>
                                    <p:animEffect transition="in" filter="fade">
                                      <p:cBhvr>
                                        <p:cTn id="63" dur="500"/>
                                        <p:tgtEl>
                                          <p:spTgt spid="1051">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051">
                                            <p:txEl>
                                              <p:pRg st="8" end="8"/>
                                            </p:txEl>
                                          </p:spTgt>
                                        </p:tgtEl>
                                        <p:attrNameLst>
                                          <p:attrName>style.visibility</p:attrName>
                                        </p:attrNameLst>
                                      </p:cBhvr>
                                      <p:to>
                                        <p:strVal val="visible"/>
                                      </p:to>
                                    </p:set>
                                    <p:animEffect transition="in" filter="fade">
                                      <p:cBhvr>
                                        <p:cTn id="67" dur="500"/>
                                        <p:tgtEl>
                                          <p:spTgt spid="1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68.pn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image" Target="../media/image67.png"/><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theme" Target="../theme/theme10.xml"/><Relationship Id="rId5" Type="http://schemas.openxmlformats.org/officeDocument/2006/relationships/slideLayout" Target="../slideLayouts/slideLayout254.xml"/><Relationship Id="rId15" Type="http://schemas.openxmlformats.org/officeDocument/2006/relationships/image" Target="../media/image70.png"/><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image" Target="../media/image6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theme" Target="../theme/theme11.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04.xml"/><Relationship Id="rId18" Type="http://schemas.openxmlformats.org/officeDocument/2006/relationships/slideLayout" Target="../slideLayouts/slideLayout309.xml"/><Relationship Id="rId26" Type="http://schemas.openxmlformats.org/officeDocument/2006/relationships/slideLayout" Target="../slideLayouts/slideLayout317.xml"/><Relationship Id="rId39" Type="http://schemas.openxmlformats.org/officeDocument/2006/relationships/slideLayout" Target="../slideLayouts/slideLayout330.xml"/><Relationship Id="rId21" Type="http://schemas.openxmlformats.org/officeDocument/2006/relationships/slideLayout" Target="../slideLayouts/slideLayout312.xml"/><Relationship Id="rId34" Type="http://schemas.openxmlformats.org/officeDocument/2006/relationships/slideLayout" Target="../slideLayouts/slideLayout325.xml"/><Relationship Id="rId42" Type="http://schemas.openxmlformats.org/officeDocument/2006/relationships/slideLayout" Target="../slideLayouts/slideLayout333.xml"/><Relationship Id="rId47" Type="http://schemas.openxmlformats.org/officeDocument/2006/relationships/slideLayout" Target="../slideLayouts/slideLayout338.xml"/><Relationship Id="rId50" Type="http://schemas.openxmlformats.org/officeDocument/2006/relationships/slideLayout" Target="../slideLayouts/slideLayout341.xml"/><Relationship Id="rId55" Type="http://schemas.openxmlformats.org/officeDocument/2006/relationships/slideLayout" Target="../slideLayouts/slideLayout346.xml"/><Relationship Id="rId63" Type="http://schemas.openxmlformats.org/officeDocument/2006/relationships/slideLayout" Target="../slideLayouts/slideLayout354.xml"/><Relationship Id="rId68" Type="http://schemas.openxmlformats.org/officeDocument/2006/relationships/slideLayout" Target="../slideLayouts/slideLayout359.xml"/><Relationship Id="rId76" Type="http://schemas.openxmlformats.org/officeDocument/2006/relationships/slideLayout" Target="../slideLayouts/slideLayout367.xml"/><Relationship Id="rId84" Type="http://schemas.openxmlformats.org/officeDocument/2006/relationships/theme" Target="../theme/theme12.xml"/><Relationship Id="rId7" Type="http://schemas.openxmlformats.org/officeDocument/2006/relationships/slideLayout" Target="../slideLayouts/slideLayout298.xml"/><Relationship Id="rId71" Type="http://schemas.openxmlformats.org/officeDocument/2006/relationships/slideLayout" Target="../slideLayouts/slideLayout362.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29" Type="http://schemas.openxmlformats.org/officeDocument/2006/relationships/slideLayout" Target="../slideLayouts/slideLayout320.xml"/><Relationship Id="rId11" Type="http://schemas.openxmlformats.org/officeDocument/2006/relationships/slideLayout" Target="../slideLayouts/slideLayout302.xml"/><Relationship Id="rId24" Type="http://schemas.openxmlformats.org/officeDocument/2006/relationships/slideLayout" Target="../slideLayouts/slideLayout315.xml"/><Relationship Id="rId32" Type="http://schemas.openxmlformats.org/officeDocument/2006/relationships/slideLayout" Target="../slideLayouts/slideLayout323.xml"/><Relationship Id="rId37" Type="http://schemas.openxmlformats.org/officeDocument/2006/relationships/slideLayout" Target="../slideLayouts/slideLayout328.xml"/><Relationship Id="rId40" Type="http://schemas.openxmlformats.org/officeDocument/2006/relationships/slideLayout" Target="../slideLayouts/slideLayout331.xml"/><Relationship Id="rId45" Type="http://schemas.openxmlformats.org/officeDocument/2006/relationships/slideLayout" Target="../slideLayouts/slideLayout336.xml"/><Relationship Id="rId53" Type="http://schemas.openxmlformats.org/officeDocument/2006/relationships/slideLayout" Target="../slideLayouts/slideLayout344.xml"/><Relationship Id="rId58" Type="http://schemas.openxmlformats.org/officeDocument/2006/relationships/slideLayout" Target="../slideLayouts/slideLayout349.xml"/><Relationship Id="rId66" Type="http://schemas.openxmlformats.org/officeDocument/2006/relationships/slideLayout" Target="../slideLayouts/slideLayout357.xml"/><Relationship Id="rId74" Type="http://schemas.openxmlformats.org/officeDocument/2006/relationships/slideLayout" Target="../slideLayouts/slideLayout365.xml"/><Relationship Id="rId79" Type="http://schemas.openxmlformats.org/officeDocument/2006/relationships/slideLayout" Target="../slideLayouts/slideLayout370.xml"/><Relationship Id="rId5" Type="http://schemas.openxmlformats.org/officeDocument/2006/relationships/slideLayout" Target="../slideLayouts/slideLayout296.xml"/><Relationship Id="rId61" Type="http://schemas.openxmlformats.org/officeDocument/2006/relationships/slideLayout" Target="../slideLayouts/slideLayout352.xml"/><Relationship Id="rId82" Type="http://schemas.openxmlformats.org/officeDocument/2006/relationships/slideLayout" Target="../slideLayouts/slideLayout373.xml"/><Relationship Id="rId10" Type="http://schemas.openxmlformats.org/officeDocument/2006/relationships/slideLayout" Target="../slideLayouts/slideLayout301.xml"/><Relationship Id="rId19" Type="http://schemas.openxmlformats.org/officeDocument/2006/relationships/slideLayout" Target="../slideLayouts/slideLayout310.xml"/><Relationship Id="rId31" Type="http://schemas.openxmlformats.org/officeDocument/2006/relationships/slideLayout" Target="../slideLayouts/slideLayout322.xml"/><Relationship Id="rId44" Type="http://schemas.openxmlformats.org/officeDocument/2006/relationships/slideLayout" Target="../slideLayouts/slideLayout335.xml"/><Relationship Id="rId52" Type="http://schemas.openxmlformats.org/officeDocument/2006/relationships/slideLayout" Target="../slideLayouts/slideLayout343.xml"/><Relationship Id="rId60" Type="http://schemas.openxmlformats.org/officeDocument/2006/relationships/slideLayout" Target="../slideLayouts/slideLayout351.xml"/><Relationship Id="rId65" Type="http://schemas.openxmlformats.org/officeDocument/2006/relationships/slideLayout" Target="../slideLayouts/slideLayout356.xml"/><Relationship Id="rId73" Type="http://schemas.openxmlformats.org/officeDocument/2006/relationships/slideLayout" Target="../slideLayouts/slideLayout364.xml"/><Relationship Id="rId78" Type="http://schemas.openxmlformats.org/officeDocument/2006/relationships/slideLayout" Target="../slideLayouts/slideLayout369.xml"/><Relationship Id="rId81" Type="http://schemas.openxmlformats.org/officeDocument/2006/relationships/slideLayout" Target="../slideLayouts/slideLayout372.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slideLayout" Target="../slideLayouts/slideLayout305.xml"/><Relationship Id="rId22" Type="http://schemas.openxmlformats.org/officeDocument/2006/relationships/slideLayout" Target="../slideLayouts/slideLayout313.xml"/><Relationship Id="rId27" Type="http://schemas.openxmlformats.org/officeDocument/2006/relationships/slideLayout" Target="../slideLayouts/slideLayout318.xml"/><Relationship Id="rId30" Type="http://schemas.openxmlformats.org/officeDocument/2006/relationships/slideLayout" Target="../slideLayouts/slideLayout321.xml"/><Relationship Id="rId35" Type="http://schemas.openxmlformats.org/officeDocument/2006/relationships/slideLayout" Target="../slideLayouts/slideLayout326.xml"/><Relationship Id="rId43" Type="http://schemas.openxmlformats.org/officeDocument/2006/relationships/slideLayout" Target="../slideLayouts/slideLayout334.xml"/><Relationship Id="rId48" Type="http://schemas.openxmlformats.org/officeDocument/2006/relationships/slideLayout" Target="../slideLayouts/slideLayout339.xml"/><Relationship Id="rId56" Type="http://schemas.openxmlformats.org/officeDocument/2006/relationships/slideLayout" Target="../slideLayouts/slideLayout347.xml"/><Relationship Id="rId64" Type="http://schemas.openxmlformats.org/officeDocument/2006/relationships/slideLayout" Target="../slideLayouts/slideLayout355.xml"/><Relationship Id="rId69" Type="http://schemas.openxmlformats.org/officeDocument/2006/relationships/slideLayout" Target="../slideLayouts/slideLayout360.xml"/><Relationship Id="rId77" Type="http://schemas.openxmlformats.org/officeDocument/2006/relationships/slideLayout" Target="../slideLayouts/slideLayout368.xml"/><Relationship Id="rId8" Type="http://schemas.openxmlformats.org/officeDocument/2006/relationships/slideLayout" Target="../slideLayouts/slideLayout299.xml"/><Relationship Id="rId51" Type="http://schemas.openxmlformats.org/officeDocument/2006/relationships/slideLayout" Target="../slideLayouts/slideLayout342.xml"/><Relationship Id="rId72" Type="http://schemas.openxmlformats.org/officeDocument/2006/relationships/slideLayout" Target="../slideLayouts/slideLayout363.xml"/><Relationship Id="rId80" Type="http://schemas.openxmlformats.org/officeDocument/2006/relationships/slideLayout" Target="../slideLayouts/slideLayout371.xml"/><Relationship Id="rId3" Type="http://schemas.openxmlformats.org/officeDocument/2006/relationships/slideLayout" Target="../slideLayouts/slideLayout294.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5" Type="http://schemas.openxmlformats.org/officeDocument/2006/relationships/slideLayout" Target="../slideLayouts/slideLayout316.xml"/><Relationship Id="rId33" Type="http://schemas.openxmlformats.org/officeDocument/2006/relationships/slideLayout" Target="../slideLayouts/slideLayout324.xml"/><Relationship Id="rId38" Type="http://schemas.openxmlformats.org/officeDocument/2006/relationships/slideLayout" Target="../slideLayouts/slideLayout329.xml"/><Relationship Id="rId46" Type="http://schemas.openxmlformats.org/officeDocument/2006/relationships/slideLayout" Target="../slideLayouts/slideLayout337.xml"/><Relationship Id="rId59" Type="http://schemas.openxmlformats.org/officeDocument/2006/relationships/slideLayout" Target="../slideLayouts/slideLayout350.xml"/><Relationship Id="rId67" Type="http://schemas.openxmlformats.org/officeDocument/2006/relationships/slideLayout" Target="../slideLayouts/slideLayout358.xml"/><Relationship Id="rId20" Type="http://schemas.openxmlformats.org/officeDocument/2006/relationships/slideLayout" Target="../slideLayouts/slideLayout311.xml"/><Relationship Id="rId41" Type="http://schemas.openxmlformats.org/officeDocument/2006/relationships/slideLayout" Target="../slideLayouts/slideLayout332.xml"/><Relationship Id="rId54" Type="http://schemas.openxmlformats.org/officeDocument/2006/relationships/slideLayout" Target="../slideLayouts/slideLayout345.xml"/><Relationship Id="rId62" Type="http://schemas.openxmlformats.org/officeDocument/2006/relationships/slideLayout" Target="../slideLayouts/slideLayout353.xml"/><Relationship Id="rId70" Type="http://schemas.openxmlformats.org/officeDocument/2006/relationships/slideLayout" Target="../slideLayouts/slideLayout361.xml"/><Relationship Id="rId75" Type="http://schemas.openxmlformats.org/officeDocument/2006/relationships/slideLayout" Target="../slideLayouts/slideLayout366.xml"/><Relationship Id="rId83" Type="http://schemas.openxmlformats.org/officeDocument/2006/relationships/slideLayout" Target="../slideLayouts/slideLayout374.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5" Type="http://schemas.openxmlformats.org/officeDocument/2006/relationships/slideLayout" Target="../slideLayouts/slideLayout306.xml"/><Relationship Id="rId23" Type="http://schemas.openxmlformats.org/officeDocument/2006/relationships/slideLayout" Target="../slideLayouts/slideLayout314.xml"/><Relationship Id="rId28" Type="http://schemas.openxmlformats.org/officeDocument/2006/relationships/slideLayout" Target="../slideLayouts/slideLayout319.xml"/><Relationship Id="rId36" Type="http://schemas.openxmlformats.org/officeDocument/2006/relationships/slideLayout" Target="../slideLayouts/slideLayout327.xml"/><Relationship Id="rId49" Type="http://schemas.openxmlformats.org/officeDocument/2006/relationships/slideLayout" Target="../slideLayouts/slideLayout340.xml"/><Relationship Id="rId57" Type="http://schemas.openxmlformats.org/officeDocument/2006/relationships/slideLayout" Target="../slideLayouts/slideLayout3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theme" Target="../theme/theme4.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5.xml"/><Relationship Id="rId7" Type="http://schemas.openxmlformats.org/officeDocument/2006/relationships/theme" Target="../theme/theme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4" Type="http://schemas.openxmlformats.org/officeDocument/2006/relationships/slideLayout" Target="../slideLayouts/slideLayout1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theme" Target="../theme/theme6.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theme" Target="../theme/theme7.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slideLayout" Target="../slideLayouts/slideLayout229.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theme" Target="../theme/theme8.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slideLayout" Target="../slideLayouts/slideLayout2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theme" Target="../theme/theme9.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0"/>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Calibri"/>
                <a:ea typeface="Calibri"/>
                <a:cs typeface="Calibri"/>
                <a:sym typeface="Calibri"/>
              </a:defRPr>
            </a:lvl1pPr>
            <a:lvl2pPr marL="0" marR="0" lvl="1" indent="0" algn="r" rtl="0">
              <a:spcBef>
                <a:spcPts val="0"/>
              </a:spcBef>
              <a:buNone/>
              <a:defRPr sz="1200" b="0" i="0" u="none" strike="noStrike" cap="none">
                <a:solidFill>
                  <a:srgbClr val="919191"/>
                </a:solidFill>
                <a:latin typeface="Calibri"/>
                <a:ea typeface="Calibri"/>
                <a:cs typeface="Calibri"/>
                <a:sym typeface="Calibri"/>
              </a:defRPr>
            </a:lvl2pPr>
            <a:lvl3pPr marL="0" marR="0" lvl="2" indent="0" algn="r" rtl="0">
              <a:spcBef>
                <a:spcPts val="0"/>
              </a:spcBef>
              <a:buNone/>
              <a:defRPr sz="1200" b="0" i="0" u="none" strike="noStrike" cap="none">
                <a:solidFill>
                  <a:srgbClr val="919191"/>
                </a:solidFill>
                <a:latin typeface="Calibri"/>
                <a:ea typeface="Calibri"/>
                <a:cs typeface="Calibri"/>
                <a:sym typeface="Calibri"/>
              </a:defRPr>
            </a:lvl3pPr>
            <a:lvl4pPr marL="0" marR="0" lvl="3" indent="0" algn="r" rtl="0">
              <a:spcBef>
                <a:spcPts val="0"/>
              </a:spcBef>
              <a:buNone/>
              <a:defRPr sz="1200" b="0" i="0" u="none" strike="noStrike" cap="none">
                <a:solidFill>
                  <a:srgbClr val="919191"/>
                </a:solidFill>
                <a:latin typeface="Calibri"/>
                <a:ea typeface="Calibri"/>
                <a:cs typeface="Calibri"/>
                <a:sym typeface="Calibri"/>
              </a:defRPr>
            </a:lvl4pPr>
            <a:lvl5pPr marL="0" marR="0" lvl="4" indent="0" algn="r" rtl="0">
              <a:spcBef>
                <a:spcPts val="0"/>
              </a:spcBef>
              <a:buNone/>
              <a:defRPr sz="1200" b="0" i="0" u="none" strike="noStrike" cap="none">
                <a:solidFill>
                  <a:srgbClr val="919191"/>
                </a:solidFill>
                <a:latin typeface="Calibri"/>
                <a:ea typeface="Calibri"/>
                <a:cs typeface="Calibri"/>
                <a:sym typeface="Calibri"/>
              </a:defRPr>
            </a:lvl5pPr>
            <a:lvl6pPr marL="0" marR="0" lvl="5" indent="0" algn="r" rtl="0">
              <a:spcBef>
                <a:spcPts val="0"/>
              </a:spcBef>
              <a:buNone/>
              <a:defRPr sz="1200" b="0" i="0" u="none" strike="noStrike" cap="none">
                <a:solidFill>
                  <a:srgbClr val="919191"/>
                </a:solidFill>
                <a:latin typeface="Calibri"/>
                <a:ea typeface="Calibri"/>
                <a:cs typeface="Calibri"/>
                <a:sym typeface="Calibri"/>
              </a:defRPr>
            </a:lvl6pPr>
            <a:lvl7pPr marL="0" marR="0" lvl="6" indent="0" algn="r" rtl="0">
              <a:spcBef>
                <a:spcPts val="0"/>
              </a:spcBef>
              <a:buNone/>
              <a:defRPr sz="1200" b="0" i="0" u="none" strike="noStrike" cap="none">
                <a:solidFill>
                  <a:srgbClr val="919191"/>
                </a:solidFill>
                <a:latin typeface="Calibri"/>
                <a:ea typeface="Calibri"/>
                <a:cs typeface="Calibri"/>
                <a:sym typeface="Calibri"/>
              </a:defRPr>
            </a:lvl7pPr>
            <a:lvl8pPr marL="0" marR="0" lvl="7" indent="0" algn="r" rtl="0">
              <a:spcBef>
                <a:spcPts val="0"/>
              </a:spcBef>
              <a:buNone/>
              <a:defRPr sz="1200" b="0" i="0" u="none" strike="noStrike" cap="none">
                <a:solidFill>
                  <a:srgbClr val="919191"/>
                </a:solidFill>
                <a:latin typeface="Calibri"/>
                <a:ea typeface="Calibri"/>
                <a:cs typeface="Calibri"/>
                <a:sym typeface="Calibri"/>
              </a:defRPr>
            </a:lvl8pPr>
            <a:lvl9pPr marL="0" marR="0" lvl="8" indent="0" algn="r" rtl="0">
              <a:spcBef>
                <a:spcPts val="0"/>
              </a:spcBef>
              <a:buNone/>
              <a:defRPr sz="1200" b="0" i="0" u="none" strike="noStrike" cap="none">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8"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0" r:id="rId55"/>
    <p:sldLayoutId id="2147483711" r:id="rId56"/>
    <p:sldLayoutId id="2147483712" r:id="rId57"/>
    <p:sldLayoutId id="2147483713" r:id="rId58"/>
    <p:sldLayoutId id="2147483714" r:id="rId59"/>
    <p:sldLayoutId id="2147483715" r:id="rId60"/>
    <p:sldLayoutId id="2147483716" r:id="rId61"/>
    <p:sldLayoutId id="2147483717" r:id="rId62"/>
    <p:sldLayoutId id="2147483718" r:id="rId63"/>
    <p:sldLayoutId id="2147483719" r:id="rId64"/>
    <p:sldLayoutId id="2147483720" r:id="rId65"/>
    <p:sldLayoutId id="2147483721" r:id="rId66"/>
    <p:sldLayoutId id="2147483722" r:id="rId67"/>
    <p:sldLayoutId id="2147483723" r:id="rId68"/>
    <p:sldLayoutId id="2147483724" r:id="rId69"/>
    <p:sldLayoutId id="2147483725" r:id="rId70"/>
    <p:sldLayoutId id="2147483726" r:id="rId71"/>
    <p:sldLayoutId id="2147483727" r:id="rId72"/>
    <p:sldLayoutId id="2147483728" r:id="rId73"/>
    <p:sldLayoutId id="2147483729" r:id="rId74"/>
    <p:sldLayoutId id="2147483730" r:id="rId75"/>
    <p:sldLayoutId id="2147483731" r:id="rId76"/>
    <p:sldLayoutId id="2147483732" r:id="rId77"/>
    <p:sldLayoutId id="2147483733" r:id="rId7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hidden="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LowerBa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934076"/>
            <a:ext cx="12192000" cy="923925"/>
          </a:xfrm>
          <a:prstGeom prst="rect">
            <a:avLst/>
          </a:prstGeom>
        </p:spPr>
      </p:pic>
      <p:pic>
        <p:nvPicPr>
          <p:cNvPr id="10" name="TopBa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793"/>
            <a:ext cx="12192000" cy="1028700"/>
          </a:xfrm>
          <a:prstGeom prst="rect">
            <a:avLst/>
          </a:prstGeom>
        </p:spPr>
      </p:pic>
      <p:sp>
        <p:nvSpPr>
          <p:cNvPr id="2" name="Title Placeholder 1"/>
          <p:cNvSpPr>
            <a:spLocks noGrp="1"/>
          </p:cNvSpPr>
          <p:nvPr>
            <p:ph type="title"/>
          </p:nvPr>
        </p:nvSpPr>
        <p:spPr>
          <a:xfrm>
            <a:off x="1115681" y="99566"/>
            <a:ext cx="1060704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1115681" y="711257"/>
            <a:ext cx="10363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Slide Number Placeholder 5"/>
          <p:cNvSpPr>
            <a:spLocks noGrp="1"/>
          </p:cNvSpPr>
          <p:nvPr>
            <p:ph type="sldNum" sz="quarter" idx="4"/>
          </p:nvPr>
        </p:nvSpPr>
        <p:spPr>
          <a:xfrm>
            <a:off x="4612256" y="6646189"/>
            <a:ext cx="2967488"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
        <p:nvSpPr>
          <p:cNvPr id="8" name="Classification Lower"/>
          <p:cNvSpPr txBox="1">
            <a:spLocks/>
          </p:cNvSpPr>
          <p:nvPr userDrawn="1"/>
        </p:nvSpPr>
        <p:spPr>
          <a:xfrm>
            <a:off x="0" y="6724791"/>
            <a:ext cx="1135380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a:t>UNCLASSIFIED//FOUO</a:t>
            </a:r>
          </a:p>
        </p:txBody>
      </p:sp>
      <p:pic>
        <p:nvPicPr>
          <p:cNvPr id="11" name="Picture 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198572" y="6113353"/>
            <a:ext cx="743361" cy="606148"/>
          </a:xfrm>
          <a:prstGeom prst="rect">
            <a:avLst/>
          </a:prstGeom>
        </p:spPr>
      </p:pic>
      <p:sp>
        <p:nvSpPr>
          <p:cNvPr id="7" name="Classification Top"/>
          <p:cNvSpPr txBox="1">
            <a:spLocks/>
          </p:cNvSpPr>
          <p:nvPr userDrawn="1"/>
        </p:nvSpPr>
        <p:spPr>
          <a:xfrm>
            <a:off x="1041400" y="1"/>
            <a:ext cx="105156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spTree>
    <p:extLst>
      <p:ext uri="{BB962C8B-B14F-4D97-AF65-F5344CB8AC3E}">
        <p14:creationId xmlns:p14="http://schemas.microsoft.com/office/powerpoint/2010/main" val="225995498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Lst>
  <p:transition spd="slow">
    <p:fade/>
  </p:transition>
  <p:hf hdr="0" ftr="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95327" y="365126"/>
            <a:ext cx="10725151" cy="1073150"/>
          </a:xfrm>
          <a:prstGeom prst="rect">
            <a:avLst/>
          </a:prstGeom>
        </p:spPr>
        <p:txBody>
          <a:bodyPr vert="horz" lIns="0" tIns="0" rIns="0" bIns="0" rtlCol="0" anchor="b" anchorCtr="0">
            <a:normAutofit/>
          </a:bodyPr>
          <a:lstStyle/>
          <a:p>
            <a:r>
              <a:rPr lang="es-ES" dirty="0"/>
              <a:t>Haga clic para modificar el estilo de título del patrón</a:t>
            </a:r>
            <a:endParaRPr lang="en-GB" dirty="0"/>
          </a:p>
        </p:txBody>
      </p:sp>
      <p:sp>
        <p:nvSpPr>
          <p:cNvPr id="3" name="Marcador de texto 2"/>
          <p:cNvSpPr>
            <a:spLocks noGrp="1"/>
          </p:cNvSpPr>
          <p:nvPr>
            <p:ph type="body" idx="1"/>
          </p:nvPr>
        </p:nvSpPr>
        <p:spPr>
          <a:xfrm>
            <a:off x="695327" y="1862142"/>
            <a:ext cx="10725151" cy="4314825"/>
          </a:xfrm>
          <a:prstGeom prst="rect">
            <a:avLst/>
          </a:prstGeom>
        </p:spPr>
        <p:txBody>
          <a:bodyPr vert="horz" lIns="0" tIns="0" rIns="0" bIns="32400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4" name="Marcador de fecha 3"/>
          <p:cNvSpPr>
            <a:spLocks noGrp="1"/>
          </p:cNvSpPr>
          <p:nvPr>
            <p:ph type="dt" sz="half" idx="2"/>
          </p:nvPr>
        </p:nvSpPr>
        <p:spPr>
          <a:xfrm>
            <a:off x="10439401" y="6496054"/>
            <a:ext cx="981075" cy="225425"/>
          </a:xfrm>
          <a:prstGeom prst="rect">
            <a:avLst/>
          </a:prstGeom>
        </p:spPr>
        <p:txBody>
          <a:bodyPr vert="horz" lIns="0" tIns="0" rIns="0" bIns="0" rtlCol="0" anchor="b" anchorCtr="0"/>
          <a:lstStyle>
            <a:lvl1pPr algn="r">
              <a:defRPr sz="1200">
                <a:solidFill>
                  <a:schemeClr val="tx1">
                    <a:tint val="75000"/>
                  </a:schemeClr>
                </a:solidFill>
              </a:defRPr>
            </a:lvl1pPr>
          </a:lstStyle>
          <a:p>
            <a:endParaRPr lang="en-GB" dirty="0">
              <a:solidFill>
                <a:srgbClr val="424242">
                  <a:tint val="75000"/>
                </a:srgbClr>
              </a:solidFill>
            </a:endParaRPr>
          </a:p>
        </p:txBody>
      </p:sp>
      <p:sp>
        <p:nvSpPr>
          <p:cNvPr id="6" name="Marcador de número de diapositiva 5"/>
          <p:cNvSpPr>
            <a:spLocks noGrp="1"/>
          </p:cNvSpPr>
          <p:nvPr>
            <p:ph type="sldNum" sz="quarter" idx="4"/>
          </p:nvPr>
        </p:nvSpPr>
        <p:spPr>
          <a:xfrm>
            <a:off x="11506202" y="6445453"/>
            <a:ext cx="647700" cy="365125"/>
          </a:xfrm>
          <a:prstGeom prst="rect">
            <a:avLst/>
          </a:prstGeom>
          <a:noFill/>
        </p:spPr>
        <p:txBody>
          <a:bodyPr vert="horz" lIns="91440" tIns="45720" rIns="91440" bIns="45720" rtlCol="0" anchor="ctr"/>
          <a:lstStyle>
            <a:lvl1pPr algn="l">
              <a:defRPr sz="1400" b="0">
                <a:solidFill>
                  <a:schemeClr val="bg1"/>
                </a:solidFill>
              </a:defRPr>
            </a:lvl1pPr>
          </a:lstStyle>
          <a:p>
            <a:fld id="{D10A514F-0040-4340-A329-CA56CDA4BAB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26564991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 id="2147484076" r:id="rId20"/>
    <p:sldLayoutId id="2147484077" r:id="rId21"/>
    <p:sldLayoutId id="2147484078" r:id="rId22"/>
    <p:sldLayoutId id="2147484079" r:id="rId23"/>
    <p:sldLayoutId id="2147484080" r:id="rId24"/>
    <p:sldLayoutId id="2147484081" r:id="rId25"/>
    <p:sldLayoutId id="2147484082" r:id="rId26"/>
    <p:sldLayoutId id="2147484083" r:id="rId27"/>
    <p:sldLayoutId id="2147484084" r:id="rId28"/>
    <p:sldLayoutId id="2147484085" r:id="rId29"/>
    <p:sldLayoutId id="2147484086" r:id="rId30"/>
    <p:sldLayoutId id="2147484087" r:id="rId31"/>
    <p:sldLayoutId id="2147484088" r:id="rId32"/>
  </p:sldLayoutIdLst>
  <p:hf hdr="0" dt="0"/>
  <p:txStyles>
    <p:titleStyle>
      <a:lvl1pPr algn="l" defTabSz="914377"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2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1142971" indent="-228594" algn="l" defTabSz="914377" rtl="0" eaLnBrk="1" latinLnBrk="0" hangingPunct="1">
        <a:lnSpc>
          <a:spcPct val="12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120000"/>
        </a:lnSpc>
        <a:spcBef>
          <a:spcPts val="500"/>
        </a:spcBef>
        <a:buClr>
          <a:schemeClr val="accent6"/>
        </a:buClr>
        <a:buFont typeface="Wingdings" panose="05000000000000000000" pitchFamily="2" charset="2"/>
        <a:buChar char="§"/>
        <a:defRPr sz="20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0"/>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Calibri"/>
                <a:ea typeface="Calibri"/>
                <a:cs typeface="Calibri"/>
                <a:sym typeface="Calibri"/>
              </a:defRPr>
            </a:lvl1pPr>
            <a:lvl2pPr marL="0" marR="0" lvl="1" indent="0" algn="r" rtl="0">
              <a:spcBef>
                <a:spcPts val="0"/>
              </a:spcBef>
              <a:buNone/>
              <a:defRPr sz="1200" b="0" i="0" u="none" strike="noStrike" cap="none">
                <a:solidFill>
                  <a:srgbClr val="919191"/>
                </a:solidFill>
                <a:latin typeface="Calibri"/>
                <a:ea typeface="Calibri"/>
                <a:cs typeface="Calibri"/>
                <a:sym typeface="Calibri"/>
              </a:defRPr>
            </a:lvl2pPr>
            <a:lvl3pPr marL="0" marR="0" lvl="2" indent="0" algn="r" rtl="0">
              <a:spcBef>
                <a:spcPts val="0"/>
              </a:spcBef>
              <a:buNone/>
              <a:defRPr sz="1200" b="0" i="0" u="none" strike="noStrike" cap="none">
                <a:solidFill>
                  <a:srgbClr val="919191"/>
                </a:solidFill>
                <a:latin typeface="Calibri"/>
                <a:ea typeface="Calibri"/>
                <a:cs typeface="Calibri"/>
                <a:sym typeface="Calibri"/>
              </a:defRPr>
            </a:lvl3pPr>
            <a:lvl4pPr marL="0" marR="0" lvl="3" indent="0" algn="r" rtl="0">
              <a:spcBef>
                <a:spcPts val="0"/>
              </a:spcBef>
              <a:buNone/>
              <a:defRPr sz="1200" b="0" i="0" u="none" strike="noStrike" cap="none">
                <a:solidFill>
                  <a:srgbClr val="919191"/>
                </a:solidFill>
                <a:latin typeface="Calibri"/>
                <a:ea typeface="Calibri"/>
                <a:cs typeface="Calibri"/>
                <a:sym typeface="Calibri"/>
              </a:defRPr>
            </a:lvl4pPr>
            <a:lvl5pPr marL="0" marR="0" lvl="4" indent="0" algn="r" rtl="0">
              <a:spcBef>
                <a:spcPts val="0"/>
              </a:spcBef>
              <a:buNone/>
              <a:defRPr sz="1200" b="0" i="0" u="none" strike="noStrike" cap="none">
                <a:solidFill>
                  <a:srgbClr val="919191"/>
                </a:solidFill>
                <a:latin typeface="Calibri"/>
                <a:ea typeface="Calibri"/>
                <a:cs typeface="Calibri"/>
                <a:sym typeface="Calibri"/>
              </a:defRPr>
            </a:lvl5pPr>
            <a:lvl6pPr marL="0" marR="0" lvl="5" indent="0" algn="r" rtl="0">
              <a:spcBef>
                <a:spcPts val="0"/>
              </a:spcBef>
              <a:buNone/>
              <a:defRPr sz="1200" b="0" i="0" u="none" strike="noStrike" cap="none">
                <a:solidFill>
                  <a:srgbClr val="919191"/>
                </a:solidFill>
                <a:latin typeface="Calibri"/>
                <a:ea typeface="Calibri"/>
                <a:cs typeface="Calibri"/>
                <a:sym typeface="Calibri"/>
              </a:defRPr>
            </a:lvl6pPr>
            <a:lvl7pPr marL="0" marR="0" lvl="6" indent="0" algn="r" rtl="0">
              <a:spcBef>
                <a:spcPts val="0"/>
              </a:spcBef>
              <a:buNone/>
              <a:defRPr sz="1200" b="0" i="0" u="none" strike="noStrike" cap="none">
                <a:solidFill>
                  <a:srgbClr val="919191"/>
                </a:solidFill>
                <a:latin typeface="Calibri"/>
                <a:ea typeface="Calibri"/>
                <a:cs typeface="Calibri"/>
                <a:sym typeface="Calibri"/>
              </a:defRPr>
            </a:lvl7pPr>
            <a:lvl8pPr marL="0" marR="0" lvl="7" indent="0" algn="r" rtl="0">
              <a:spcBef>
                <a:spcPts val="0"/>
              </a:spcBef>
              <a:buNone/>
              <a:defRPr sz="1200" b="0" i="0" u="none" strike="noStrike" cap="none">
                <a:solidFill>
                  <a:srgbClr val="919191"/>
                </a:solidFill>
                <a:latin typeface="Calibri"/>
                <a:ea typeface="Calibri"/>
                <a:cs typeface="Calibri"/>
                <a:sym typeface="Calibri"/>
              </a:defRPr>
            </a:lvl8pPr>
            <a:lvl9pPr marL="0" marR="0" lvl="8" indent="0" algn="r" rtl="0">
              <a:spcBef>
                <a:spcPts val="0"/>
              </a:spcBef>
              <a:buNone/>
              <a:defRPr sz="1200" b="0" i="0" u="none" strike="noStrike" cap="none">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2085090"/>
      </p:ext>
    </p:extLst>
  </p:cSld>
  <p:clrMap bg1="lt1" tx1="dk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 id="2147484109" r:id="rId20"/>
    <p:sldLayoutId id="2147484110" r:id="rId21"/>
    <p:sldLayoutId id="2147484111" r:id="rId22"/>
    <p:sldLayoutId id="2147484112" r:id="rId23"/>
    <p:sldLayoutId id="2147484113" r:id="rId24"/>
    <p:sldLayoutId id="2147484114" r:id="rId25"/>
    <p:sldLayoutId id="2147484115" r:id="rId26"/>
    <p:sldLayoutId id="2147484116" r:id="rId27"/>
    <p:sldLayoutId id="2147484117" r:id="rId28"/>
    <p:sldLayoutId id="2147484118" r:id="rId29"/>
    <p:sldLayoutId id="2147484119" r:id="rId30"/>
    <p:sldLayoutId id="2147484120" r:id="rId31"/>
    <p:sldLayoutId id="2147484121" r:id="rId32"/>
    <p:sldLayoutId id="2147484122" r:id="rId33"/>
    <p:sldLayoutId id="2147484123" r:id="rId34"/>
    <p:sldLayoutId id="2147484124" r:id="rId35"/>
    <p:sldLayoutId id="2147484125" r:id="rId36"/>
    <p:sldLayoutId id="2147484126" r:id="rId37"/>
    <p:sldLayoutId id="2147484127" r:id="rId38"/>
    <p:sldLayoutId id="2147484128" r:id="rId39"/>
    <p:sldLayoutId id="2147484129" r:id="rId40"/>
    <p:sldLayoutId id="2147484130" r:id="rId41"/>
    <p:sldLayoutId id="2147484131" r:id="rId42"/>
    <p:sldLayoutId id="2147484132" r:id="rId43"/>
    <p:sldLayoutId id="2147484133" r:id="rId44"/>
    <p:sldLayoutId id="2147484134" r:id="rId45"/>
    <p:sldLayoutId id="2147484135" r:id="rId46"/>
    <p:sldLayoutId id="2147484136" r:id="rId47"/>
    <p:sldLayoutId id="2147484137" r:id="rId48"/>
    <p:sldLayoutId id="2147484138" r:id="rId49"/>
    <p:sldLayoutId id="2147484139" r:id="rId50"/>
    <p:sldLayoutId id="2147484140" r:id="rId51"/>
    <p:sldLayoutId id="2147484141" r:id="rId52"/>
    <p:sldLayoutId id="2147484142" r:id="rId53"/>
    <p:sldLayoutId id="2147484143" r:id="rId54"/>
    <p:sldLayoutId id="2147484144" r:id="rId55"/>
    <p:sldLayoutId id="2147484145" r:id="rId56"/>
    <p:sldLayoutId id="2147484146" r:id="rId57"/>
    <p:sldLayoutId id="2147484147" r:id="rId58"/>
    <p:sldLayoutId id="2147484148" r:id="rId59"/>
    <p:sldLayoutId id="2147484149" r:id="rId60"/>
    <p:sldLayoutId id="2147484150" r:id="rId61"/>
    <p:sldLayoutId id="2147484151" r:id="rId62"/>
    <p:sldLayoutId id="2147484152" r:id="rId63"/>
    <p:sldLayoutId id="2147484153" r:id="rId64"/>
    <p:sldLayoutId id="2147484154" r:id="rId65"/>
    <p:sldLayoutId id="2147484155" r:id="rId66"/>
    <p:sldLayoutId id="2147484156" r:id="rId67"/>
    <p:sldLayoutId id="2147484157" r:id="rId68"/>
    <p:sldLayoutId id="2147484158" r:id="rId69"/>
    <p:sldLayoutId id="2147484159" r:id="rId70"/>
    <p:sldLayoutId id="2147484160" r:id="rId71"/>
    <p:sldLayoutId id="2147484161" r:id="rId72"/>
    <p:sldLayoutId id="2147484162" r:id="rId73"/>
    <p:sldLayoutId id="2147484163" r:id="rId74"/>
    <p:sldLayoutId id="2147484164" r:id="rId75"/>
    <p:sldLayoutId id="2147484165" r:id="rId76"/>
    <p:sldLayoutId id="2147484166" r:id="rId77"/>
    <p:sldLayoutId id="2147484167" r:id="rId78"/>
    <p:sldLayoutId id="2147484168" r:id="rId79"/>
    <p:sldLayoutId id="2147484169" r:id="rId80"/>
    <p:sldLayoutId id="2147484170" r:id="rId81"/>
    <p:sldLayoutId id="2147484171" r:id="rId82"/>
    <p:sldLayoutId id="2147484172" r:id="rId8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7"/>
        <p:cNvGrpSpPr/>
        <p:nvPr/>
      </p:nvGrpSpPr>
      <p:grpSpPr>
        <a:xfrm>
          <a:off x="0" y="0"/>
          <a:ext cx="0" cy="0"/>
          <a:chOff x="0" y="0"/>
          <a:chExt cx="0" cy="0"/>
        </a:xfrm>
      </p:grpSpPr>
      <p:sp>
        <p:nvSpPr>
          <p:cNvPr id="828" name="Google Shape;828;p118"/>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9" name="Google Shape;829;p118"/>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191"/>
                </a:solidFill>
                <a:latin typeface="Calibri"/>
                <a:ea typeface="Calibri"/>
                <a:cs typeface="Calibri"/>
                <a:sym typeface="Calibri"/>
              </a:defRPr>
            </a:lvl1pPr>
            <a:lvl2pPr marL="0" marR="0" lvl="1" indent="0" algn="r" rtl="0">
              <a:spcBef>
                <a:spcPts val="0"/>
              </a:spcBef>
              <a:buNone/>
              <a:defRPr sz="1200">
                <a:solidFill>
                  <a:srgbClr val="919191"/>
                </a:solidFill>
                <a:latin typeface="Calibri"/>
                <a:ea typeface="Calibri"/>
                <a:cs typeface="Calibri"/>
                <a:sym typeface="Calibri"/>
              </a:defRPr>
            </a:lvl2pPr>
            <a:lvl3pPr marL="0" marR="0" lvl="2" indent="0" algn="r" rtl="0">
              <a:spcBef>
                <a:spcPts val="0"/>
              </a:spcBef>
              <a:buNone/>
              <a:defRPr sz="1200">
                <a:solidFill>
                  <a:srgbClr val="919191"/>
                </a:solidFill>
                <a:latin typeface="Calibri"/>
                <a:ea typeface="Calibri"/>
                <a:cs typeface="Calibri"/>
                <a:sym typeface="Calibri"/>
              </a:defRPr>
            </a:lvl3pPr>
            <a:lvl4pPr marL="0" marR="0" lvl="3" indent="0" algn="r" rtl="0">
              <a:spcBef>
                <a:spcPts val="0"/>
              </a:spcBef>
              <a:buNone/>
              <a:defRPr sz="1200">
                <a:solidFill>
                  <a:srgbClr val="919191"/>
                </a:solidFill>
                <a:latin typeface="Calibri"/>
                <a:ea typeface="Calibri"/>
                <a:cs typeface="Calibri"/>
                <a:sym typeface="Calibri"/>
              </a:defRPr>
            </a:lvl4pPr>
            <a:lvl5pPr marL="0" marR="0" lvl="4" indent="0" algn="r" rtl="0">
              <a:spcBef>
                <a:spcPts val="0"/>
              </a:spcBef>
              <a:buNone/>
              <a:defRPr sz="1200">
                <a:solidFill>
                  <a:srgbClr val="919191"/>
                </a:solidFill>
                <a:latin typeface="Calibri"/>
                <a:ea typeface="Calibri"/>
                <a:cs typeface="Calibri"/>
                <a:sym typeface="Calibri"/>
              </a:defRPr>
            </a:lvl5pPr>
            <a:lvl6pPr marL="0" marR="0" lvl="5" indent="0" algn="r" rtl="0">
              <a:spcBef>
                <a:spcPts val="0"/>
              </a:spcBef>
              <a:buNone/>
              <a:defRPr sz="1200">
                <a:solidFill>
                  <a:srgbClr val="919191"/>
                </a:solidFill>
                <a:latin typeface="Calibri"/>
                <a:ea typeface="Calibri"/>
                <a:cs typeface="Calibri"/>
                <a:sym typeface="Calibri"/>
              </a:defRPr>
            </a:lvl6pPr>
            <a:lvl7pPr marL="0" marR="0" lvl="6" indent="0" algn="r" rtl="0">
              <a:spcBef>
                <a:spcPts val="0"/>
              </a:spcBef>
              <a:buNone/>
              <a:defRPr sz="1200">
                <a:solidFill>
                  <a:srgbClr val="919191"/>
                </a:solidFill>
                <a:latin typeface="Calibri"/>
                <a:ea typeface="Calibri"/>
                <a:cs typeface="Calibri"/>
                <a:sym typeface="Calibri"/>
              </a:defRPr>
            </a:lvl7pPr>
            <a:lvl8pPr marL="0" marR="0" lvl="7" indent="0" algn="r" rtl="0">
              <a:spcBef>
                <a:spcPts val="0"/>
              </a:spcBef>
              <a:buNone/>
              <a:defRPr sz="1200">
                <a:solidFill>
                  <a:srgbClr val="919191"/>
                </a:solidFill>
                <a:latin typeface="Calibri"/>
                <a:ea typeface="Calibri"/>
                <a:cs typeface="Calibri"/>
                <a:sym typeface="Calibri"/>
              </a:defRPr>
            </a:lvl8pPr>
            <a:lvl9pPr marL="0" marR="0" lvl="8" indent="0" algn="r" rtl="0">
              <a:spcBef>
                <a:spcPts val="0"/>
              </a:spcBef>
              <a:buNone/>
              <a:defRPr sz="1200">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7"/>
        <p:cNvGrpSpPr/>
        <p:nvPr/>
      </p:nvGrpSpPr>
      <p:grpSpPr>
        <a:xfrm>
          <a:off x="0" y="0"/>
          <a:ext cx="0" cy="0"/>
          <a:chOff x="0" y="0"/>
          <a:chExt cx="0" cy="0"/>
        </a:xfrm>
      </p:grpSpPr>
      <p:sp>
        <p:nvSpPr>
          <p:cNvPr id="1408" name="Google Shape;1408;p129"/>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9" name="Google Shape;1409;p129"/>
          <p:cNvSpPr txBox="1">
            <a:spLocks noGrp="1"/>
          </p:cNvSpPr>
          <p:nvPr>
            <p:ph type="body" idx="1"/>
          </p:nvPr>
        </p:nvSpPr>
        <p:spPr>
          <a:xfrm>
            <a:off x="695327" y="1862142"/>
            <a:ext cx="10725151" cy="4314825"/>
          </a:xfrm>
          <a:prstGeom prst="rect">
            <a:avLst/>
          </a:prstGeom>
          <a:noFill/>
          <a:ln>
            <a:noFill/>
          </a:ln>
        </p:spPr>
        <p:txBody>
          <a:bodyPr spcFirstLastPara="1" wrap="square" lIns="0" tIns="0" rIns="0" bIns="32400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0" name="Google Shape;1410;p129"/>
          <p:cNvSpPr txBox="1">
            <a:spLocks noGrp="1"/>
          </p:cNvSpPr>
          <p:nvPr>
            <p:ph type="dt" idx="10"/>
          </p:nvPr>
        </p:nvSpPr>
        <p:spPr>
          <a:xfrm>
            <a:off x="10439403" y="6576014"/>
            <a:ext cx="981075" cy="2254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200">
                <a:solidFill>
                  <a:srgbClr val="9191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1" name="Google Shape;1411;p129"/>
          <p:cNvSpPr txBox="1">
            <a:spLocks noGrp="1"/>
          </p:cNvSpPr>
          <p:nvPr>
            <p:ph type="sldNum" idx="12"/>
          </p:nvPr>
        </p:nvSpPr>
        <p:spPr>
          <a:xfrm>
            <a:off x="11506202" y="6576014"/>
            <a:ext cx="647700" cy="23456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0">
                <a:solidFill>
                  <a:schemeClr val="dk1"/>
                </a:solidFill>
                <a:latin typeface="Calibri"/>
                <a:ea typeface="Calibri"/>
                <a:cs typeface="Calibri"/>
                <a:sym typeface="Calibri"/>
              </a:defRPr>
            </a:lvl1pPr>
            <a:lvl2pPr marL="0" marR="0" lvl="1" indent="0" algn="l" rtl="0">
              <a:spcBef>
                <a:spcPts val="0"/>
              </a:spcBef>
              <a:buNone/>
              <a:defRPr sz="1400" b="0">
                <a:solidFill>
                  <a:schemeClr val="dk1"/>
                </a:solidFill>
                <a:latin typeface="Calibri"/>
                <a:ea typeface="Calibri"/>
                <a:cs typeface="Calibri"/>
                <a:sym typeface="Calibri"/>
              </a:defRPr>
            </a:lvl2pPr>
            <a:lvl3pPr marL="0" marR="0" lvl="2" indent="0" algn="l" rtl="0">
              <a:spcBef>
                <a:spcPts val="0"/>
              </a:spcBef>
              <a:buNone/>
              <a:defRPr sz="1400" b="0">
                <a:solidFill>
                  <a:schemeClr val="dk1"/>
                </a:solidFill>
                <a:latin typeface="Calibri"/>
                <a:ea typeface="Calibri"/>
                <a:cs typeface="Calibri"/>
                <a:sym typeface="Calibri"/>
              </a:defRPr>
            </a:lvl3pPr>
            <a:lvl4pPr marL="0" marR="0" lvl="3" indent="0" algn="l" rtl="0">
              <a:spcBef>
                <a:spcPts val="0"/>
              </a:spcBef>
              <a:buNone/>
              <a:defRPr sz="1400" b="0">
                <a:solidFill>
                  <a:schemeClr val="dk1"/>
                </a:solidFill>
                <a:latin typeface="Calibri"/>
                <a:ea typeface="Calibri"/>
                <a:cs typeface="Calibri"/>
                <a:sym typeface="Calibri"/>
              </a:defRPr>
            </a:lvl4pPr>
            <a:lvl5pPr marL="0" marR="0" lvl="4" indent="0" algn="l" rtl="0">
              <a:spcBef>
                <a:spcPts val="0"/>
              </a:spcBef>
              <a:buNone/>
              <a:defRPr sz="1400" b="0">
                <a:solidFill>
                  <a:schemeClr val="dk1"/>
                </a:solidFill>
                <a:latin typeface="Calibri"/>
                <a:ea typeface="Calibri"/>
                <a:cs typeface="Calibri"/>
                <a:sym typeface="Calibri"/>
              </a:defRPr>
            </a:lvl5pPr>
            <a:lvl6pPr marL="0" marR="0" lvl="5" indent="0" algn="l" rtl="0">
              <a:spcBef>
                <a:spcPts val="0"/>
              </a:spcBef>
              <a:buNone/>
              <a:defRPr sz="1400" b="0">
                <a:solidFill>
                  <a:schemeClr val="dk1"/>
                </a:solidFill>
                <a:latin typeface="Calibri"/>
                <a:ea typeface="Calibri"/>
                <a:cs typeface="Calibri"/>
                <a:sym typeface="Calibri"/>
              </a:defRPr>
            </a:lvl6pPr>
            <a:lvl7pPr marL="0" marR="0" lvl="6" indent="0" algn="l" rtl="0">
              <a:spcBef>
                <a:spcPts val="0"/>
              </a:spcBef>
              <a:buNone/>
              <a:defRPr sz="1400" b="0">
                <a:solidFill>
                  <a:schemeClr val="dk1"/>
                </a:solidFill>
                <a:latin typeface="Calibri"/>
                <a:ea typeface="Calibri"/>
                <a:cs typeface="Calibri"/>
                <a:sym typeface="Calibri"/>
              </a:defRPr>
            </a:lvl7pPr>
            <a:lvl8pPr marL="0" marR="0" lvl="7" indent="0" algn="l" rtl="0">
              <a:spcBef>
                <a:spcPts val="0"/>
              </a:spcBef>
              <a:buNone/>
              <a:defRPr sz="1400" b="0">
                <a:solidFill>
                  <a:schemeClr val="dk1"/>
                </a:solidFill>
                <a:latin typeface="Calibri"/>
                <a:ea typeface="Calibri"/>
                <a:cs typeface="Calibri"/>
                <a:sym typeface="Calibri"/>
              </a:defRPr>
            </a:lvl8pPr>
            <a:lvl9pPr marL="0" marR="0" lvl="8" indent="0" algn="l" rtl="0">
              <a:spcBef>
                <a:spcPts val="0"/>
              </a:spcBef>
              <a:buNone/>
              <a:defRPr sz="14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5" r:id="rId4"/>
    <p:sldLayoutId id="2147483806" r:id="rId5"/>
    <p:sldLayoutId id="2147483807" r:id="rId6"/>
    <p:sldLayoutId id="2147483808" r:id="rId7"/>
    <p:sldLayoutId id="214748380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4"/>
        <p:cNvGrpSpPr/>
        <p:nvPr/>
      </p:nvGrpSpPr>
      <p:grpSpPr>
        <a:xfrm>
          <a:off x="0" y="0"/>
          <a:ext cx="0" cy="0"/>
          <a:chOff x="0" y="0"/>
          <a:chExt cx="0" cy="0"/>
        </a:xfrm>
      </p:grpSpPr>
      <p:sp>
        <p:nvSpPr>
          <p:cNvPr id="1515" name="Google Shape;1515;p132"/>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6" name="Google Shape;1516;p132"/>
          <p:cNvSpPr txBox="1">
            <a:spLocks noGrp="1"/>
          </p:cNvSpPr>
          <p:nvPr>
            <p:ph type="body" idx="1"/>
          </p:nvPr>
        </p:nvSpPr>
        <p:spPr>
          <a:xfrm>
            <a:off x="695327" y="1862142"/>
            <a:ext cx="10725151" cy="4314825"/>
          </a:xfrm>
          <a:prstGeom prst="rect">
            <a:avLst/>
          </a:prstGeom>
          <a:noFill/>
          <a:ln>
            <a:noFill/>
          </a:ln>
        </p:spPr>
        <p:txBody>
          <a:bodyPr spcFirstLastPara="1" wrap="square" lIns="0" tIns="0" rIns="0" bIns="32400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7" name="Google Shape;1517;p132"/>
          <p:cNvSpPr txBox="1">
            <a:spLocks noGrp="1"/>
          </p:cNvSpPr>
          <p:nvPr>
            <p:ph type="dt" idx="10"/>
          </p:nvPr>
        </p:nvSpPr>
        <p:spPr>
          <a:xfrm>
            <a:off x="10439403" y="6576014"/>
            <a:ext cx="981075" cy="2254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200">
                <a:solidFill>
                  <a:srgbClr val="9191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8" name="Google Shape;1518;p132"/>
          <p:cNvSpPr txBox="1">
            <a:spLocks noGrp="1"/>
          </p:cNvSpPr>
          <p:nvPr>
            <p:ph type="sldNum" idx="12"/>
          </p:nvPr>
        </p:nvSpPr>
        <p:spPr>
          <a:xfrm>
            <a:off x="11506202" y="6576014"/>
            <a:ext cx="647700" cy="23456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0">
                <a:solidFill>
                  <a:schemeClr val="dk1"/>
                </a:solidFill>
                <a:latin typeface="Calibri"/>
                <a:ea typeface="Calibri"/>
                <a:cs typeface="Calibri"/>
                <a:sym typeface="Calibri"/>
              </a:defRPr>
            </a:lvl1pPr>
            <a:lvl2pPr marL="0" marR="0" lvl="1" indent="0" algn="l" rtl="0">
              <a:spcBef>
                <a:spcPts val="0"/>
              </a:spcBef>
              <a:buNone/>
              <a:defRPr sz="1400" b="0">
                <a:solidFill>
                  <a:schemeClr val="dk1"/>
                </a:solidFill>
                <a:latin typeface="Calibri"/>
                <a:ea typeface="Calibri"/>
                <a:cs typeface="Calibri"/>
                <a:sym typeface="Calibri"/>
              </a:defRPr>
            </a:lvl2pPr>
            <a:lvl3pPr marL="0" marR="0" lvl="2" indent="0" algn="l" rtl="0">
              <a:spcBef>
                <a:spcPts val="0"/>
              </a:spcBef>
              <a:buNone/>
              <a:defRPr sz="1400" b="0">
                <a:solidFill>
                  <a:schemeClr val="dk1"/>
                </a:solidFill>
                <a:latin typeface="Calibri"/>
                <a:ea typeface="Calibri"/>
                <a:cs typeface="Calibri"/>
                <a:sym typeface="Calibri"/>
              </a:defRPr>
            </a:lvl3pPr>
            <a:lvl4pPr marL="0" marR="0" lvl="3" indent="0" algn="l" rtl="0">
              <a:spcBef>
                <a:spcPts val="0"/>
              </a:spcBef>
              <a:buNone/>
              <a:defRPr sz="1400" b="0">
                <a:solidFill>
                  <a:schemeClr val="dk1"/>
                </a:solidFill>
                <a:latin typeface="Calibri"/>
                <a:ea typeface="Calibri"/>
                <a:cs typeface="Calibri"/>
                <a:sym typeface="Calibri"/>
              </a:defRPr>
            </a:lvl4pPr>
            <a:lvl5pPr marL="0" marR="0" lvl="4" indent="0" algn="l" rtl="0">
              <a:spcBef>
                <a:spcPts val="0"/>
              </a:spcBef>
              <a:buNone/>
              <a:defRPr sz="1400" b="0">
                <a:solidFill>
                  <a:schemeClr val="dk1"/>
                </a:solidFill>
                <a:latin typeface="Calibri"/>
                <a:ea typeface="Calibri"/>
                <a:cs typeface="Calibri"/>
                <a:sym typeface="Calibri"/>
              </a:defRPr>
            </a:lvl5pPr>
            <a:lvl6pPr marL="0" marR="0" lvl="5" indent="0" algn="l" rtl="0">
              <a:spcBef>
                <a:spcPts val="0"/>
              </a:spcBef>
              <a:buNone/>
              <a:defRPr sz="1400" b="0">
                <a:solidFill>
                  <a:schemeClr val="dk1"/>
                </a:solidFill>
                <a:latin typeface="Calibri"/>
                <a:ea typeface="Calibri"/>
                <a:cs typeface="Calibri"/>
                <a:sym typeface="Calibri"/>
              </a:defRPr>
            </a:lvl6pPr>
            <a:lvl7pPr marL="0" marR="0" lvl="6" indent="0" algn="l" rtl="0">
              <a:spcBef>
                <a:spcPts val="0"/>
              </a:spcBef>
              <a:buNone/>
              <a:defRPr sz="1400" b="0">
                <a:solidFill>
                  <a:schemeClr val="dk1"/>
                </a:solidFill>
                <a:latin typeface="Calibri"/>
                <a:ea typeface="Calibri"/>
                <a:cs typeface="Calibri"/>
                <a:sym typeface="Calibri"/>
              </a:defRPr>
            </a:lvl7pPr>
            <a:lvl8pPr marL="0" marR="0" lvl="7" indent="0" algn="l" rtl="0">
              <a:spcBef>
                <a:spcPts val="0"/>
              </a:spcBef>
              <a:buNone/>
              <a:defRPr sz="1400" b="0">
                <a:solidFill>
                  <a:schemeClr val="dk1"/>
                </a:solidFill>
                <a:latin typeface="Calibri"/>
                <a:ea typeface="Calibri"/>
                <a:cs typeface="Calibri"/>
                <a:sym typeface="Calibri"/>
              </a:defRPr>
            </a:lvl8pPr>
            <a:lvl9pPr marL="0" marR="0" lvl="8" indent="0" algn="l" rtl="0">
              <a:spcBef>
                <a:spcPts val="0"/>
              </a:spcBef>
              <a:buNone/>
              <a:defRPr sz="14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12"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4"/>
        <p:cNvGrpSpPr/>
        <p:nvPr/>
      </p:nvGrpSpPr>
      <p:grpSpPr>
        <a:xfrm>
          <a:off x="0" y="0"/>
          <a:ext cx="0" cy="0"/>
          <a:chOff x="0" y="0"/>
          <a:chExt cx="0" cy="0"/>
        </a:xfrm>
      </p:grpSpPr>
      <p:sp>
        <p:nvSpPr>
          <p:cNvPr id="1775" name="Google Shape;1775;p137"/>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6" name="Google Shape;1776;p137"/>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7" name="Google Shape;1777;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191"/>
                </a:solidFill>
                <a:latin typeface="Calibri"/>
                <a:ea typeface="Calibri"/>
                <a:cs typeface="Calibri"/>
                <a:sym typeface="Calibri"/>
              </a:defRPr>
            </a:lvl1pPr>
            <a:lvl2pPr marL="0" marR="0" lvl="1" indent="0" algn="r" rtl="0">
              <a:spcBef>
                <a:spcPts val="0"/>
              </a:spcBef>
              <a:buNone/>
              <a:defRPr sz="1200">
                <a:solidFill>
                  <a:srgbClr val="919191"/>
                </a:solidFill>
                <a:latin typeface="Calibri"/>
                <a:ea typeface="Calibri"/>
                <a:cs typeface="Calibri"/>
                <a:sym typeface="Calibri"/>
              </a:defRPr>
            </a:lvl2pPr>
            <a:lvl3pPr marL="0" marR="0" lvl="2" indent="0" algn="r" rtl="0">
              <a:spcBef>
                <a:spcPts val="0"/>
              </a:spcBef>
              <a:buNone/>
              <a:defRPr sz="1200">
                <a:solidFill>
                  <a:srgbClr val="919191"/>
                </a:solidFill>
                <a:latin typeface="Calibri"/>
                <a:ea typeface="Calibri"/>
                <a:cs typeface="Calibri"/>
                <a:sym typeface="Calibri"/>
              </a:defRPr>
            </a:lvl3pPr>
            <a:lvl4pPr marL="0" marR="0" lvl="3" indent="0" algn="r" rtl="0">
              <a:spcBef>
                <a:spcPts val="0"/>
              </a:spcBef>
              <a:buNone/>
              <a:defRPr sz="1200">
                <a:solidFill>
                  <a:srgbClr val="919191"/>
                </a:solidFill>
                <a:latin typeface="Calibri"/>
                <a:ea typeface="Calibri"/>
                <a:cs typeface="Calibri"/>
                <a:sym typeface="Calibri"/>
              </a:defRPr>
            </a:lvl4pPr>
            <a:lvl5pPr marL="0" marR="0" lvl="4" indent="0" algn="r" rtl="0">
              <a:spcBef>
                <a:spcPts val="0"/>
              </a:spcBef>
              <a:buNone/>
              <a:defRPr sz="1200">
                <a:solidFill>
                  <a:srgbClr val="919191"/>
                </a:solidFill>
                <a:latin typeface="Calibri"/>
                <a:ea typeface="Calibri"/>
                <a:cs typeface="Calibri"/>
                <a:sym typeface="Calibri"/>
              </a:defRPr>
            </a:lvl5pPr>
            <a:lvl6pPr marL="0" marR="0" lvl="5" indent="0" algn="r" rtl="0">
              <a:spcBef>
                <a:spcPts val="0"/>
              </a:spcBef>
              <a:buNone/>
              <a:defRPr sz="1200">
                <a:solidFill>
                  <a:srgbClr val="919191"/>
                </a:solidFill>
                <a:latin typeface="Calibri"/>
                <a:ea typeface="Calibri"/>
                <a:cs typeface="Calibri"/>
                <a:sym typeface="Calibri"/>
              </a:defRPr>
            </a:lvl6pPr>
            <a:lvl7pPr marL="0" marR="0" lvl="6" indent="0" algn="r" rtl="0">
              <a:spcBef>
                <a:spcPts val="0"/>
              </a:spcBef>
              <a:buNone/>
              <a:defRPr sz="1200">
                <a:solidFill>
                  <a:srgbClr val="919191"/>
                </a:solidFill>
                <a:latin typeface="Calibri"/>
                <a:ea typeface="Calibri"/>
                <a:cs typeface="Calibri"/>
                <a:sym typeface="Calibri"/>
              </a:defRPr>
            </a:lvl7pPr>
            <a:lvl8pPr marL="0" marR="0" lvl="7" indent="0" algn="r" rtl="0">
              <a:spcBef>
                <a:spcPts val="0"/>
              </a:spcBef>
              <a:buNone/>
              <a:defRPr sz="1200">
                <a:solidFill>
                  <a:srgbClr val="919191"/>
                </a:solidFill>
                <a:latin typeface="Calibri"/>
                <a:ea typeface="Calibri"/>
                <a:cs typeface="Calibri"/>
                <a:sym typeface="Calibri"/>
              </a:defRPr>
            </a:lvl8pPr>
            <a:lvl9pPr marL="0" marR="0" lvl="8" indent="0" algn="r" rtl="0">
              <a:spcBef>
                <a:spcPts val="0"/>
              </a:spcBef>
              <a:buNone/>
              <a:defRPr sz="1200">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41" r:id="rId1"/>
    <p:sldLayoutId id="2147483842" r:id="rId2"/>
    <p:sldLayoutId id="2147483845" r:id="rId3"/>
    <p:sldLayoutId id="2147483846" r:id="rId4"/>
    <p:sldLayoutId id="2147483847" r:id="rId5"/>
    <p:sldLayoutId id="214748384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6"/>
        <p:cNvGrpSpPr/>
        <p:nvPr/>
      </p:nvGrpSpPr>
      <p:grpSpPr>
        <a:xfrm>
          <a:off x="0" y="0"/>
          <a:ext cx="0" cy="0"/>
          <a:chOff x="0" y="0"/>
          <a:chExt cx="0" cy="0"/>
        </a:xfrm>
      </p:grpSpPr>
      <p:sp>
        <p:nvSpPr>
          <p:cNvPr id="1867" name="Google Shape;1867;p141"/>
          <p:cNvSpPr txBox="1">
            <a:spLocks noGrp="1"/>
          </p:cNvSpPr>
          <p:nvPr>
            <p:ph type="title"/>
          </p:nvPr>
        </p:nvSpPr>
        <p:spPr>
          <a:xfrm>
            <a:off x="695327" y="365126"/>
            <a:ext cx="10725151" cy="1073150"/>
          </a:xfrm>
          <a:prstGeom prst="rect">
            <a:avLst/>
          </a:prstGeom>
          <a:noFill/>
          <a:ln>
            <a:noFill/>
          </a:ln>
        </p:spPr>
        <p:txBody>
          <a:bodyPr spcFirstLastPara="1" wrap="square" lIns="0" tIns="0" rIns="0" bIns="0" anchor="b" anchorCtr="0">
            <a:normAutofit/>
          </a:bodyPr>
          <a:lstStyle>
            <a:lvl1pPr marR="0" lvl="0" algn="l" rtl="0">
              <a:lnSpc>
                <a:spcPct val="9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68" name="Google Shape;1868;p141"/>
          <p:cNvSpPr txBox="1">
            <a:spLocks noGrp="1"/>
          </p:cNvSpPr>
          <p:nvPr>
            <p:ph type="body" idx="1"/>
          </p:nvPr>
        </p:nvSpPr>
        <p:spPr>
          <a:xfrm>
            <a:off x="695327" y="1862142"/>
            <a:ext cx="10725151" cy="4314825"/>
          </a:xfrm>
          <a:prstGeom prst="rect">
            <a:avLst/>
          </a:prstGeom>
          <a:noFill/>
          <a:ln>
            <a:noFill/>
          </a:ln>
        </p:spPr>
        <p:txBody>
          <a:bodyPr spcFirstLastPara="1" wrap="square" lIns="0" tIns="0" rIns="0" bIns="32400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869" name="Google Shape;1869;p141"/>
          <p:cNvSpPr txBox="1">
            <a:spLocks noGrp="1"/>
          </p:cNvSpPr>
          <p:nvPr>
            <p:ph type="dt" idx="10"/>
          </p:nvPr>
        </p:nvSpPr>
        <p:spPr>
          <a:xfrm>
            <a:off x="10439401" y="6496054"/>
            <a:ext cx="981075" cy="2254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200">
                <a:solidFill>
                  <a:srgbClr val="91919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870" name="Google Shape;1870;p141"/>
          <p:cNvSpPr txBox="1">
            <a:spLocks noGrp="1"/>
          </p:cNvSpPr>
          <p:nvPr>
            <p:ph type="sldNum" idx="12"/>
          </p:nvPr>
        </p:nvSpPr>
        <p:spPr>
          <a:xfrm>
            <a:off x="11506202" y="6445453"/>
            <a:ext cx="6477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0">
                <a:solidFill>
                  <a:srgbClr val="FFFFFF"/>
                </a:solidFill>
                <a:latin typeface="Verdana"/>
                <a:ea typeface="Verdana"/>
                <a:cs typeface="Verdana"/>
                <a:sym typeface="Verdana"/>
              </a:defRPr>
            </a:lvl1pPr>
            <a:lvl2pPr marL="0" marR="0" lvl="1" indent="0" algn="l" rtl="0">
              <a:spcBef>
                <a:spcPts val="0"/>
              </a:spcBef>
              <a:buNone/>
              <a:defRPr sz="1400" b="0">
                <a:solidFill>
                  <a:srgbClr val="FFFFFF"/>
                </a:solidFill>
                <a:latin typeface="Verdana"/>
                <a:ea typeface="Verdana"/>
                <a:cs typeface="Verdana"/>
                <a:sym typeface="Verdana"/>
              </a:defRPr>
            </a:lvl2pPr>
            <a:lvl3pPr marL="0" marR="0" lvl="2" indent="0" algn="l" rtl="0">
              <a:spcBef>
                <a:spcPts val="0"/>
              </a:spcBef>
              <a:buNone/>
              <a:defRPr sz="1400" b="0">
                <a:solidFill>
                  <a:srgbClr val="FFFFFF"/>
                </a:solidFill>
                <a:latin typeface="Verdana"/>
                <a:ea typeface="Verdana"/>
                <a:cs typeface="Verdana"/>
                <a:sym typeface="Verdana"/>
              </a:defRPr>
            </a:lvl3pPr>
            <a:lvl4pPr marL="0" marR="0" lvl="3" indent="0" algn="l" rtl="0">
              <a:spcBef>
                <a:spcPts val="0"/>
              </a:spcBef>
              <a:buNone/>
              <a:defRPr sz="1400" b="0">
                <a:solidFill>
                  <a:srgbClr val="FFFFFF"/>
                </a:solidFill>
                <a:latin typeface="Verdana"/>
                <a:ea typeface="Verdana"/>
                <a:cs typeface="Verdana"/>
                <a:sym typeface="Verdana"/>
              </a:defRPr>
            </a:lvl4pPr>
            <a:lvl5pPr marL="0" marR="0" lvl="4" indent="0" algn="l" rtl="0">
              <a:spcBef>
                <a:spcPts val="0"/>
              </a:spcBef>
              <a:buNone/>
              <a:defRPr sz="1400" b="0">
                <a:solidFill>
                  <a:srgbClr val="FFFFFF"/>
                </a:solidFill>
                <a:latin typeface="Verdana"/>
                <a:ea typeface="Verdana"/>
                <a:cs typeface="Verdana"/>
                <a:sym typeface="Verdana"/>
              </a:defRPr>
            </a:lvl5pPr>
            <a:lvl6pPr marL="0" marR="0" lvl="5" indent="0" algn="l" rtl="0">
              <a:spcBef>
                <a:spcPts val="0"/>
              </a:spcBef>
              <a:buNone/>
              <a:defRPr sz="1400" b="0">
                <a:solidFill>
                  <a:srgbClr val="FFFFFF"/>
                </a:solidFill>
                <a:latin typeface="Verdana"/>
                <a:ea typeface="Verdana"/>
                <a:cs typeface="Verdana"/>
                <a:sym typeface="Verdana"/>
              </a:defRPr>
            </a:lvl6pPr>
            <a:lvl7pPr marL="0" marR="0" lvl="6" indent="0" algn="l" rtl="0">
              <a:spcBef>
                <a:spcPts val="0"/>
              </a:spcBef>
              <a:buNone/>
              <a:defRPr sz="1400" b="0">
                <a:solidFill>
                  <a:srgbClr val="FFFFFF"/>
                </a:solidFill>
                <a:latin typeface="Verdana"/>
                <a:ea typeface="Verdana"/>
                <a:cs typeface="Verdana"/>
                <a:sym typeface="Verdana"/>
              </a:defRPr>
            </a:lvl7pPr>
            <a:lvl8pPr marL="0" marR="0" lvl="7" indent="0" algn="l" rtl="0">
              <a:spcBef>
                <a:spcPts val="0"/>
              </a:spcBef>
              <a:buNone/>
              <a:defRPr sz="1400" b="0">
                <a:solidFill>
                  <a:srgbClr val="FFFFFF"/>
                </a:solidFill>
                <a:latin typeface="Verdana"/>
                <a:ea typeface="Verdana"/>
                <a:cs typeface="Verdana"/>
                <a:sym typeface="Verdana"/>
              </a:defRPr>
            </a:lvl8pPr>
            <a:lvl9pPr marL="0" marR="0" lvl="8" indent="0" algn="l" rtl="0">
              <a:spcBef>
                <a:spcPts val="0"/>
              </a:spcBef>
              <a:buNone/>
              <a:defRPr sz="1400" b="0">
                <a:solidFill>
                  <a:srgbClr val="FFFFFF"/>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0"/>
        <p:cNvGrpSpPr/>
        <p:nvPr/>
      </p:nvGrpSpPr>
      <p:grpSpPr>
        <a:xfrm>
          <a:off x="0" y="0"/>
          <a:ext cx="0" cy="0"/>
          <a:chOff x="0" y="0"/>
          <a:chExt cx="0" cy="0"/>
        </a:xfrm>
      </p:grpSpPr>
      <p:sp>
        <p:nvSpPr>
          <p:cNvPr id="2191" name="Google Shape;2191;p1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92" name="Google Shape;2192;p1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3" name="Google Shape;2193;p1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4" name="Google Shape;2194;p1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5" name="Google Shape;2195;p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3"/>
        <p:cNvGrpSpPr/>
        <p:nvPr/>
      </p:nvGrpSpPr>
      <p:grpSpPr>
        <a:xfrm>
          <a:off x="0" y="0"/>
          <a:ext cx="0" cy="0"/>
          <a:chOff x="0" y="0"/>
          <a:chExt cx="0" cy="0"/>
        </a:xfrm>
      </p:grpSpPr>
      <p:sp>
        <p:nvSpPr>
          <p:cNvPr id="2274" name="Google Shape;2274;p155"/>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75" name="Google Shape;2275;p155"/>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6" name="Google Shape;2276;p1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191"/>
                </a:solidFill>
                <a:latin typeface="Calibri"/>
                <a:ea typeface="Calibri"/>
                <a:cs typeface="Calibri"/>
                <a:sym typeface="Calibri"/>
              </a:defRPr>
            </a:lvl1pPr>
            <a:lvl2pPr marL="0" marR="0" lvl="1" indent="0" algn="r" rtl="0">
              <a:spcBef>
                <a:spcPts val="0"/>
              </a:spcBef>
              <a:buNone/>
              <a:defRPr sz="1200">
                <a:solidFill>
                  <a:srgbClr val="919191"/>
                </a:solidFill>
                <a:latin typeface="Calibri"/>
                <a:ea typeface="Calibri"/>
                <a:cs typeface="Calibri"/>
                <a:sym typeface="Calibri"/>
              </a:defRPr>
            </a:lvl2pPr>
            <a:lvl3pPr marL="0" marR="0" lvl="2" indent="0" algn="r" rtl="0">
              <a:spcBef>
                <a:spcPts val="0"/>
              </a:spcBef>
              <a:buNone/>
              <a:defRPr sz="1200">
                <a:solidFill>
                  <a:srgbClr val="919191"/>
                </a:solidFill>
                <a:latin typeface="Calibri"/>
                <a:ea typeface="Calibri"/>
                <a:cs typeface="Calibri"/>
                <a:sym typeface="Calibri"/>
              </a:defRPr>
            </a:lvl3pPr>
            <a:lvl4pPr marL="0" marR="0" lvl="3" indent="0" algn="r" rtl="0">
              <a:spcBef>
                <a:spcPts val="0"/>
              </a:spcBef>
              <a:buNone/>
              <a:defRPr sz="1200">
                <a:solidFill>
                  <a:srgbClr val="919191"/>
                </a:solidFill>
                <a:latin typeface="Calibri"/>
                <a:ea typeface="Calibri"/>
                <a:cs typeface="Calibri"/>
                <a:sym typeface="Calibri"/>
              </a:defRPr>
            </a:lvl4pPr>
            <a:lvl5pPr marL="0" marR="0" lvl="4" indent="0" algn="r" rtl="0">
              <a:spcBef>
                <a:spcPts val="0"/>
              </a:spcBef>
              <a:buNone/>
              <a:defRPr sz="1200">
                <a:solidFill>
                  <a:srgbClr val="919191"/>
                </a:solidFill>
                <a:latin typeface="Calibri"/>
                <a:ea typeface="Calibri"/>
                <a:cs typeface="Calibri"/>
                <a:sym typeface="Calibri"/>
              </a:defRPr>
            </a:lvl5pPr>
            <a:lvl6pPr marL="0" marR="0" lvl="5" indent="0" algn="r" rtl="0">
              <a:spcBef>
                <a:spcPts val="0"/>
              </a:spcBef>
              <a:buNone/>
              <a:defRPr sz="1200">
                <a:solidFill>
                  <a:srgbClr val="919191"/>
                </a:solidFill>
                <a:latin typeface="Calibri"/>
                <a:ea typeface="Calibri"/>
                <a:cs typeface="Calibri"/>
                <a:sym typeface="Calibri"/>
              </a:defRPr>
            </a:lvl6pPr>
            <a:lvl7pPr marL="0" marR="0" lvl="6" indent="0" algn="r" rtl="0">
              <a:spcBef>
                <a:spcPts val="0"/>
              </a:spcBef>
              <a:buNone/>
              <a:defRPr sz="1200">
                <a:solidFill>
                  <a:srgbClr val="919191"/>
                </a:solidFill>
                <a:latin typeface="Calibri"/>
                <a:ea typeface="Calibri"/>
                <a:cs typeface="Calibri"/>
                <a:sym typeface="Calibri"/>
              </a:defRPr>
            </a:lvl7pPr>
            <a:lvl8pPr marL="0" marR="0" lvl="7" indent="0" algn="r" rtl="0">
              <a:spcBef>
                <a:spcPts val="0"/>
              </a:spcBef>
              <a:buNone/>
              <a:defRPr sz="1200">
                <a:solidFill>
                  <a:srgbClr val="919191"/>
                </a:solidFill>
                <a:latin typeface="Calibri"/>
                <a:ea typeface="Calibri"/>
                <a:cs typeface="Calibri"/>
                <a:sym typeface="Calibri"/>
              </a:defRPr>
            </a:lvl8pPr>
            <a:lvl9pPr marL="0" marR="0" lvl="8" indent="0" algn="r" rtl="0">
              <a:spcBef>
                <a:spcPts val="0"/>
              </a:spcBef>
              <a:buNone/>
              <a:defRPr sz="1200">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7"/>
        <p:cNvGrpSpPr/>
        <p:nvPr/>
      </p:nvGrpSpPr>
      <p:grpSpPr>
        <a:xfrm>
          <a:off x="0" y="0"/>
          <a:ext cx="0" cy="0"/>
          <a:chOff x="0" y="0"/>
          <a:chExt cx="0" cy="0"/>
        </a:xfrm>
      </p:grpSpPr>
      <p:sp>
        <p:nvSpPr>
          <p:cNvPr id="2638" name="Google Shape;2638;p157"/>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39" name="Google Shape;2639;p157"/>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20000"/>
              </a:lnSpc>
              <a:spcBef>
                <a:spcPts val="500"/>
              </a:spcBef>
              <a:spcAft>
                <a:spcPts val="0"/>
              </a:spcAft>
              <a:buClr>
                <a:schemeClr val="accent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20000"/>
              </a:lnSpc>
              <a:spcBef>
                <a:spcPts val="500"/>
              </a:spcBef>
              <a:spcAft>
                <a:spcPts val="0"/>
              </a:spcAft>
              <a:buClr>
                <a:schemeClr val="accent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20000"/>
              </a:lnSpc>
              <a:spcBef>
                <a:spcPts val="500"/>
              </a:spcBef>
              <a:spcAft>
                <a:spcPts val="0"/>
              </a:spcAft>
              <a:buClr>
                <a:schemeClr val="accent6"/>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40" name="Google Shape;2640;p1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191"/>
                </a:solidFill>
                <a:latin typeface="Calibri"/>
                <a:ea typeface="Calibri"/>
                <a:cs typeface="Calibri"/>
                <a:sym typeface="Calibri"/>
              </a:defRPr>
            </a:lvl1pPr>
            <a:lvl2pPr marL="0" marR="0" lvl="1" indent="0" algn="r" rtl="0">
              <a:spcBef>
                <a:spcPts val="0"/>
              </a:spcBef>
              <a:buNone/>
              <a:defRPr sz="1200">
                <a:solidFill>
                  <a:srgbClr val="919191"/>
                </a:solidFill>
                <a:latin typeface="Calibri"/>
                <a:ea typeface="Calibri"/>
                <a:cs typeface="Calibri"/>
                <a:sym typeface="Calibri"/>
              </a:defRPr>
            </a:lvl2pPr>
            <a:lvl3pPr marL="0" marR="0" lvl="2" indent="0" algn="r" rtl="0">
              <a:spcBef>
                <a:spcPts val="0"/>
              </a:spcBef>
              <a:buNone/>
              <a:defRPr sz="1200">
                <a:solidFill>
                  <a:srgbClr val="919191"/>
                </a:solidFill>
                <a:latin typeface="Calibri"/>
                <a:ea typeface="Calibri"/>
                <a:cs typeface="Calibri"/>
                <a:sym typeface="Calibri"/>
              </a:defRPr>
            </a:lvl3pPr>
            <a:lvl4pPr marL="0" marR="0" lvl="3" indent="0" algn="r" rtl="0">
              <a:spcBef>
                <a:spcPts val="0"/>
              </a:spcBef>
              <a:buNone/>
              <a:defRPr sz="1200">
                <a:solidFill>
                  <a:srgbClr val="919191"/>
                </a:solidFill>
                <a:latin typeface="Calibri"/>
                <a:ea typeface="Calibri"/>
                <a:cs typeface="Calibri"/>
                <a:sym typeface="Calibri"/>
              </a:defRPr>
            </a:lvl4pPr>
            <a:lvl5pPr marL="0" marR="0" lvl="4" indent="0" algn="r" rtl="0">
              <a:spcBef>
                <a:spcPts val="0"/>
              </a:spcBef>
              <a:buNone/>
              <a:defRPr sz="1200">
                <a:solidFill>
                  <a:srgbClr val="919191"/>
                </a:solidFill>
                <a:latin typeface="Calibri"/>
                <a:ea typeface="Calibri"/>
                <a:cs typeface="Calibri"/>
                <a:sym typeface="Calibri"/>
              </a:defRPr>
            </a:lvl5pPr>
            <a:lvl6pPr marL="0" marR="0" lvl="5" indent="0" algn="r" rtl="0">
              <a:spcBef>
                <a:spcPts val="0"/>
              </a:spcBef>
              <a:buNone/>
              <a:defRPr sz="1200">
                <a:solidFill>
                  <a:srgbClr val="919191"/>
                </a:solidFill>
                <a:latin typeface="Calibri"/>
                <a:ea typeface="Calibri"/>
                <a:cs typeface="Calibri"/>
                <a:sym typeface="Calibri"/>
              </a:defRPr>
            </a:lvl6pPr>
            <a:lvl7pPr marL="0" marR="0" lvl="6" indent="0" algn="r" rtl="0">
              <a:spcBef>
                <a:spcPts val="0"/>
              </a:spcBef>
              <a:buNone/>
              <a:defRPr sz="1200">
                <a:solidFill>
                  <a:srgbClr val="919191"/>
                </a:solidFill>
                <a:latin typeface="Calibri"/>
                <a:ea typeface="Calibri"/>
                <a:cs typeface="Calibri"/>
                <a:sym typeface="Calibri"/>
              </a:defRPr>
            </a:lvl7pPr>
            <a:lvl8pPr marL="0" marR="0" lvl="7" indent="0" algn="r" rtl="0">
              <a:spcBef>
                <a:spcPts val="0"/>
              </a:spcBef>
              <a:buNone/>
              <a:defRPr sz="1200">
                <a:solidFill>
                  <a:srgbClr val="919191"/>
                </a:solidFill>
                <a:latin typeface="Calibri"/>
                <a:ea typeface="Calibri"/>
                <a:cs typeface="Calibri"/>
                <a:sym typeface="Calibri"/>
              </a:defRPr>
            </a:lvl8pPr>
            <a:lvl9pPr marL="0" marR="0" lvl="8" indent="0" algn="r" rtl="0">
              <a:spcBef>
                <a:spcPts val="0"/>
              </a:spcBef>
              <a:buNone/>
              <a:defRPr sz="1200">
                <a:solidFill>
                  <a:srgbClr val="9191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935"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walker@denod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88.png"/></Relationships>
</file>

<file path=ppt/slides/_rels/slide1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9.xml"/><Relationship Id="rId1" Type="http://schemas.openxmlformats.org/officeDocument/2006/relationships/slideLayout" Target="../slideLayouts/slideLayout80.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10.xml"/><Relationship Id="rId16"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xml"/><Relationship Id="rId1" Type="http://schemas.openxmlformats.org/officeDocument/2006/relationships/slideLayout" Target="../slideLayouts/slideLayout116.xml"/><Relationship Id="rId4" Type="http://schemas.openxmlformats.org/officeDocument/2006/relationships/image" Target="../media/image1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3.xml"/><Relationship Id="rId1" Type="http://schemas.openxmlformats.org/officeDocument/2006/relationships/slideLayout" Target="../slideLayouts/slideLayout143.xml"/><Relationship Id="rId4" Type="http://schemas.openxmlformats.org/officeDocument/2006/relationships/image" Target="../media/image1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4.xml"/><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6" Type="http://schemas.openxmlformats.org/officeDocument/2006/relationships/image" Target="../media/image139.jpg"/><Relationship Id="rId21" Type="http://schemas.openxmlformats.org/officeDocument/2006/relationships/image" Target="../media/image134.png"/><Relationship Id="rId42" Type="http://schemas.openxmlformats.org/officeDocument/2006/relationships/image" Target="../media/image155.png"/><Relationship Id="rId47" Type="http://schemas.openxmlformats.org/officeDocument/2006/relationships/image" Target="../media/image160.jpg"/><Relationship Id="rId63" Type="http://schemas.openxmlformats.org/officeDocument/2006/relationships/image" Target="../media/image176.jpg"/><Relationship Id="rId68" Type="http://schemas.openxmlformats.org/officeDocument/2006/relationships/image" Target="../media/image181.jpg"/><Relationship Id="rId84" Type="http://schemas.openxmlformats.org/officeDocument/2006/relationships/image" Target="../media/image197.png"/><Relationship Id="rId89" Type="http://schemas.openxmlformats.org/officeDocument/2006/relationships/image" Target="../media/image202.png"/><Relationship Id="rId7" Type="http://schemas.openxmlformats.org/officeDocument/2006/relationships/image" Target="../media/image120.png"/><Relationship Id="rId71" Type="http://schemas.openxmlformats.org/officeDocument/2006/relationships/image" Target="../media/image184.png"/><Relationship Id="rId92" Type="http://schemas.openxmlformats.org/officeDocument/2006/relationships/image" Target="../media/image205.png"/><Relationship Id="rId2" Type="http://schemas.openxmlformats.org/officeDocument/2006/relationships/notesSlide" Target="../notesSlides/notesSlide15.xml"/><Relationship Id="rId16" Type="http://schemas.openxmlformats.org/officeDocument/2006/relationships/image" Target="../media/image129.png"/><Relationship Id="rId29" Type="http://schemas.openxmlformats.org/officeDocument/2006/relationships/image" Target="../media/image142.png"/><Relationship Id="rId11" Type="http://schemas.openxmlformats.org/officeDocument/2006/relationships/image" Target="../media/image124.jpg"/><Relationship Id="rId24" Type="http://schemas.openxmlformats.org/officeDocument/2006/relationships/image" Target="../media/image137.jpg"/><Relationship Id="rId32" Type="http://schemas.openxmlformats.org/officeDocument/2006/relationships/image" Target="../media/image145.png"/><Relationship Id="rId37" Type="http://schemas.openxmlformats.org/officeDocument/2006/relationships/image" Target="../media/image150.png"/><Relationship Id="rId40" Type="http://schemas.openxmlformats.org/officeDocument/2006/relationships/image" Target="../media/image153.jpg"/><Relationship Id="rId45" Type="http://schemas.openxmlformats.org/officeDocument/2006/relationships/image" Target="../media/image158.gif"/><Relationship Id="rId53" Type="http://schemas.openxmlformats.org/officeDocument/2006/relationships/image" Target="../media/image166.gif"/><Relationship Id="rId58" Type="http://schemas.openxmlformats.org/officeDocument/2006/relationships/image" Target="../media/image171.png"/><Relationship Id="rId66" Type="http://schemas.openxmlformats.org/officeDocument/2006/relationships/image" Target="../media/image179.jpg"/><Relationship Id="rId74" Type="http://schemas.openxmlformats.org/officeDocument/2006/relationships/image" Target="../media/image187.png"/><Relationship Id="rId79" Type="http://schemas.openxmlformats.org/officeDocument/2006/relationships/image" Target="../media/image192.jpg"/><Relationship Id="rId87" Type="http://schemas.openxmlformats.org/officeDocument/2006/relationships/image" Target="../media/image200.png"/><Relationship Id="rId102" Type="http://schemas.openxmlformats.org/officeDocument/2006/relationships/image" Target="../media/image215.png"/><Relationship Id="rId5" Type="http://schemas.openxmlformats.org/officeDocument/2006/relationships/image" Target="../media/image118.png"/><Relationship Id="rId61" Type="http://schemas.openxmlformats.org/officeDocument/2006/relationships/image" Target="../media/image174.jpg"/><Relationship Id="rId82" Type="http://schemas.openxmlformats.org/officeDocument/2006/relationships/image" Target="../media/image195.png"/><Relationship Id="rId90" Type="http://schemas.openxmlformats.org/officeDocument/2006/relationships/image" Target="../media/image203.png"/><Relationship Id="rId95" Type="http://schemas.openxmlformats.org/officeDocument/2006/relationships/image" Target="../media/image208.png"/><Relationship Id="rId19" Type="http://schemas.openxmlformats.org/officeDocument/2006/relationships/image" Target="../media/image132.png"/><Relationship Id="rId14" Type="http://schemas.openxmlformats.org/officeDocument/2006/relationships/image" Target="../media/image127.jpg"/><Relationship Id="rId22" Type="http://schemas.openxmlformats.org/officeDocument/2006/relationships/image" Target="../media/image135.jpg"/><Relationship Id="rId27" Type="http://schemas.openxmlformats.org/officeDocument/2006/relationships/image" Target="../media/image140.jpg"/><Relationship Id="rId30" Type="http://schemas.openxmlformats.org/officeDocument/2006/relationships/image" Target="../media/image143.png"/><Relationship Id="rId35" Type="http://schemas.openxmlformats.org/officeDocument/2006/relationships/image" Target="../media/image148.png"/><Relationship Id="rId43" Type="http://schemas.openxmlformats.org/officeDocument/2006/relationships/image" Target="../media/image156.png"/><Relationship Id="rId48" Type="http://schemas.openxmlformats.org/officeDocument/2006/relationships/image" Target="../media/image161.png"/><Relationship Id="rId56" Type="http://schemas.openxmlformats.org/officeDocument/2006/relationships/image" Target="../media/image169.png"/><Relationship Id="rId64" Type="http://schemas.openxmlformats.org/officeDocument/2006/relationships/image" Target="../media/image177.jpg"/><Relationship Id="rId69" Type="http://schemas.openxmlformats.org/officeDocument/2006/relationships/image" Target="../media/image182.png"/><Relationship Id="rId77" Type="http://schemas.openxmlformats.org/officeDocument/2006/relationships/image" Target="../media/image190.png"/><Relationship Id="rId100" Type="http://schemas.openxmlformats.org/officeDocument/2006/relationships/image" Target="../media/image213.jpg"/><Relationship Id="rId8" Type="http://schemas.openxmlformats.org/officeDocument/2006/relationships/image" Target="../media/image121.png"/><Relationship Id="rId51" Type="http://schemas.openxmlformats.org/officeDocument/2006/relationships/image" Target="../media/image164.png"/><Relationship Id="rId72" Type="http://schemas.openxmlformats.org/officeDocument/2006/relationships/image" Target="../media/image185.jpg"/><Relationship Id="rId80" Type="http://schemas.openxmlformats.org/officeDocument/2006/relationships/image" Target="../media/image193.png"/><Relationship Id="rId85" Type="http://schemas.openxmlformats.org/officeDocument/2006/relationships/image" Target="../media/image198.jpeg"/><Relationship Id="rId93" Type="http://schemas.openxmlformats.org/officeDocument/2006/relationships/image" Target="../media/image206.png"/><Relationship Id="rId98" Type="http://schemas.openxmlformats.org/officeDocument/2006/relationships/image" Target="../media/image211.jpg"/><Relationship Id="rId3" Type="http://schemas.openxmlformats.org/officeDocument/2006/relationships/image" Target="../media/image116.jpg"/><Relationship Id="rId12" Type="http://schemas.openxmlformats.org/officeDocument/2006/relationships/image" Target="../media/image125.jpg"/><Relationship Id="rId17" Type="http://schemas.openxmlformats.org/officeDocument/2006/relationships/image" Target="../media/image130.jpg"/><Relationship Id="rId25" Type="http://schemas.openxmlformats.org/officeDocument/2006/relationships/image" Target="../media/image138.png"/><Relationship Id="rId33" Type="http://schemas.openxmlformats.org/officeDocument/2006/relationships/image" Target="../media/image146.png"/><Relationship Id="rId38" Type="http://schemas.openxmlformats.org/officeDocument/2006/relationships/image" Target="../media/image151.png"/><Relationship Id="rId46" Type="http://schemas.openxmlformats.org/officeDocument/2006/relationships/image" Target="../media/image159.png"/><Relationship Id="rId59" Type="http://schemas.openxmlformats.org/officeDocument/2006/relationships/image" Target="../media/image172.jpg"/><Relationship Id="rId67" Type="http://schemas.openxmlformats.org/officeDocument/2006/relationships/image" Target="../media/image180.png"/><Relationship Id="rId103" Type="http://schemas.openxmlformats.org/officeDocument/2006/relationships/image" Target="../media/image216.png"/><Relationship Id="rId20" Type="http://schemas.openxmlformats.org/officeDocument/2006/relationships/image" Target="../media/image133.png"/><Relationship Id="rId41" Type="http://schemas.openxmlformats.org/officeDocument/2006/relationships/image" Target="../media/image154.png"/><Relationship Id="rId54" Type="http://schemas.openxmlformats.org/officeDocument/2006/relationships/image" Target="../media/image167.jpg"/><Relationship Id="rId62" Type="http://schemas.openxmlformats.org/officeDocument/2006/relationships/image" Target="../media/image175.png"/><Relationship Id="rId70" Type="http://schemas.openxmlformats.org/officeDocument/2006/relationships/image" Target="../media/image183.jpg"/><Relationship Id="rId75" Type="http://schemas.openxmlformats.org/officeDocument/2006/relationships/image" Target="../media/image188.png"/><Relationship Id="rId83" Type="http://schemas.openxmlformats.org/officeDocument/2006/relationships/image" Target="../media/image196.jpeg"/><Relationship Id="rId88" Type="http://schemas.openxmlformats.org/officeDocument/2006/relationships/image" Target="../media/image201.png"/><Relationship Id="rId91" Type="http://schemas.openxmlformats.org/officeDocument/2006/relationships/image" Target="../media/image204.jpg"/><Relationship Id="rId96" Type="http://schemas.openxmlformats.org/officeDocument/2006/relationships/image" Target="../media/image209.png"/><Relationship Id="rId1" Type="http://schemas.openxmlformats.org/officeDocument/2006/relationships/slideLayout" Target="../slideLayouts/slideLayout4.xml"/><Relationship Id="rId6" Type="http://schemas.openxmlformats.org/officeDocument/2006/relationships/image" Target="../media/image119.png"/><Relationship Id="rId15" Type="http://schemas.openxmlformats.org/officeDocument/2006/relationships/image" Target="../media/image128.jpg"/><Relationship Id="rId23" Type="http://schemas.openxmlformats.org/officeDocument/2006/relationships/image" Target="../media/image136.png"/><Relationship Id="rId28" Type="http://schemas.openxmlformats.org/officeDocument/2006/relationships/image" Target="../media/image141.png"/><Relationship Id="rId36" Type="http://schemas.openxmlformats.org/officeDocument/2006/relationships/image" Target="../media/image149.png"/><Relationship Id="rId49" Type="http://schemas.openxmlformats.org/officeDocument/2006/relationships/image" Target="../media/image162.jpg"/><Relationship Id="rId57" Type="http://schemas.openxmlformats.org/officeDocument/2006/relationships/image" Target="../media/image170.png"/><Relationship Id="rId10" Type="http://schemas.openxmlformats.org/officeDocument/2006/relationships/image" Target="../media/image123.png"/><Relationship Id="rId31" Type="http://schemas.openxmlformats.org/officeDocument/2006/relationships/image" Target="../media/image144.png"/><Relationship Id="rId44" Type="http://schemas.openxmlformats.org/officeDocument/2006/relationships/image" Target="../media/image157.png"/><Relationship Id="rId52" Type="http://schemas.openxmlformats.org/officeDocument/2006/relationships/image" Target="../media/image165.gif"/><Relationship Id="rId60" Type="http://schemas.openxmlformats.org/officeDocument/2006/relationships/image" Target="../media/image173.jpg"/><Relationship Id="rId65" Type="http://schemas.openxmlformats.org/officeDocument/2006/relationships/image" Target="../media/image178.jpg"/><Relationship Id="rId73" Type="http://schemas.openxmlformats.org/officeDocument/2006/relationships/image" Target="../media/image186.jpg"/><Relationship Id="rId78" Type="http://schemas.openxmlformats.org/officeDocument/2006/relationships/image" Target="../media/image191.gif"/><Relationship Id="rId81" Type="http://schemas.openxmlformats.org/officeDocument/2006/relationships/image" Target="../media/image194.png"/><Relationship Id="rId86" Type="http://schemas.openxmlformats.org/officeDocument/2006/relationships/image" Target="../media/image199.jpeg"/><Relationship Id="rId94" Type="http://schemas.openxmlformats.org/officeDocument/2006/relationships/image" Target="../media/image207.png"/><Relationship Id="rId99" Type="http://schemas.openxmlformats.org/officeDocument/2006/relationships/image" Target="../media/image212.png"/><Relationship Id="rId101" Type="http://schemas.openxmlformats.org/officeDocument/2006/relationships/image" Target="../media/image214.jpg"/><Relationship Id="rId4" Type="http://schemas.openxmlformats.org/officeDocument/2006/relationships/image" Target="../media/image117.jpg"/><Relationship Id="rId9" Type="http://schemas.openxmlformats.org/officeDocument/2006/relationships/image" Target="../media/image122.jpg"/><Relationship Id="rId13" Type="http://schemas.openxmlformats.org/officeDocument/2006/relationships/image" Target="../media/image126.jpg"/><Relationship Id="rId18" Type="http://schemas.openxmlformats.org/officeDocument/2006/relationships/image" Target="../media/image131.jpg"/><Relationship Id="rId39" Type="http://schemas.openxmlformats.org/officeDocument/2006/relationships/image" Target="../media/image152.png"/><Relationship Id="rId34" Type="http://schemas.openxmlformats.org/officeDocument/2006/relationships/image" Target="../media/image147.png"/><Relationship Id="rId50" Type="http://schemas.openxmlformats.org/officeDocument/2006/relationships/image" Target="../media/image163.png"/><Relationship Id="rId55" Type="http://schemas.openxmlformats.org/officeDocument/2006/relationships/image" Target="../media/image168.gif"/><Relationship Id="rId76" Type="http://schemas.openxmlformats.org/officeDocument/2006/relationships/image" Target="../media/image189.png"/><Relationship Id="rId97" Type="http://schemas.openxmlformats.org/officeDocument/2006/relationships/image" Target="../media/image2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28.png"/><Relationship Id="rId18" Type="http://schemas.openxmlformats.org/officeDocument/2006/relationships/image" Target="../media/image233.png"/><Relationship Id="rId26" Type="http://schemas.openxmlformats.org/officeDocument/2006/relationships/image" Target="../media/image241.png"/><Relationship Id="rId3" Type="http://schemas.openxmlformats.org/officeDocument/2006/relationships/image" Target="../media/image218.png"/><Relationship Id="rId21" Type="http://schemas.openxmlformats.org/officeDocument/2006/relationships/image" Target="../media/image236.png"/><Relationship Id="rId7" Type="http://schemas.openxmlformats.org/officeDocument/2006/relationships/image" Target="../media/image222.png"/><Relationship Id="rId12" Type="http://schemas.openxmlformats.org/officeDocument/2006/relationships/image" Target="../media/image227.png"/><Relationship Id="rId17" Type="http://schemas.openxmlformats.org/officeDocument/2006/relationships/image" Target="../media/image232.png"/><Relationship Id="rId25" Type="http://schemas.openxmlformats.org/officeDocument/2006/relationships/image" Target="../media/image240.png"/><Relationship Id="rId2" Type="http://schemas.openxmlformats.org/officeDocument/2006/relationships/image" Target="../media/image217.jpeg"/><Relationship Id="rId16" Type="http://schemas.openxmlformats.org/officeDocument/2006/relationships/image" Target="../media/image231.png"/><Relationship Id="rId20" Type="http://schemas.openxmlformats.org/officeDocument/2006/relationships/image" Target="../media/image235.png"/><Relationship Id="rId29" Type="http://schemas.openxmlformats.org/officeDocument/2006/relationships/image" Target="../media/image244.PNG"/><Relationship Id="rId1" Type="http://schemas.openxmlformats.org/officeDocument/2006/relationships/slideLayout" Target="../slideLayouts/slideLayout253.xml"/><Relationship Id="rId6" Type="http://schemas.openxmlformats.org/officeDocument/2006/relationships/image" Target="../media/image221.png"/><Relationship Id="rId11" Type="http://schemas.openxmlformats.org/officeDocument/2006/relationships/image" Target="../media/image226.png"/><Relationship Id="rId24" Type="http://schemas.openxmlformats.org/officeDocument/2006/relationships/image" Target="../media/image239.png"/><Relationship Id="rId5" Type="http://schemas.openxmlformats.org/officeDocument/2006/relationships/image" Target="../media/image220.png"/><Relationship Id="rId15" Type="http://schemas.openxmlformats.org/officeDocument/2006/relationships/image" Target="../media/image230.png"/><Relationship Id="rId23" Type="http://schemas.openxmlformats.org/officeDocument/2006/relationships/image" Target="../media/image238.png"/><Relationship Id="rId28" Type="http://schemas.openxmlformats.org/officeDocument/2006/relationships/image" Target="../media/image243.png"/><Relationship Id="rId10" Type="http://schemas.openxmlformats.org/officeDocument/2006/relationships/image" Target="../media/image225.png"/><Relationship Id="rId19" Type="http://schemas.openxmlformats.org/officeDocument/2006/relationships/image" Target="../media/image234.png"/><Relationship Id="rId31" Type="http://schemas.openxmlformats.org/officeDocument/2006/relationships/image" Target="../media/image246.png"/><Relationship Id="rId4" Type="http://schemas.openxmlformats.org/officeDocument/2006/relationships/image" Target="../media/image219.png"/><Relationship Id="rId9" Type="http://schemas.openxmlformats.org/officeDocument/2006/relationships/image" Target="../media/image224.png"/><Relationship Id="rId14" Type="http://schemas.openxmlformats.org/officeDocument/2006/relationships/image" Target="../media/image229.png"/><Relationship Id="rId22" Type="http://schemas.openxmlformats.org/officeDocument/2006/relationships/image" Target="../media/image237.png"/><Relationship Id="rId27" Type="http://schemas.openxmlformats.org/officeDocument/2006/relationships/image" Target="../media/image242.png"/><Relationship Id="rId30" Type="http://schemas.openxmlformats.org/officeDocument/2006/relationships/image" Target="../media/image245.png"/></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111.xml"/><Relationship Id="rId4" Type="http://schemas.openxmlformats.org/officeDocument/2006/relationships/image" Target="../media/image247.png"/></Relationships>
</file>

<file path=ppt/slides/_rels/slide22.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notesSlide" Target="../notesSlides/notesSlide18.xml"/><Relationship Id="rId1" Type="http://schemas.openxmlformats.org/officeDocument/2006/relationships/slideLayout" Target="../slideLayouts/slideLayout112.xml"/><Relationship Id="rId5" Type="http://schemas.openxmlformats.org/officeDocument/2006/relationships/image" Target="../media/image250.png"/><Relationship Id="rId4" Type="http://schemas.openxmlformats.org/officeDocument/2006/relationships/image" Target="../media/image249.png"/></Relationships>
</file>

<file path=ppt/slides/_rels/slide23.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2.jpg"/><Relationship Id="rId2" Type="http://schemas.openxmlformats.org/officeDocument/2006/relationships/notesSlide" Target="../notesSlides/notesSlide20.xml"/><Relationship Id="rId1" Type="http://schemas.openxmlformats.org/officeDocument/2006/relationships/slideLayout" Target="../slideLayouts/slideLayout1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notesSlide" Target="../notesSlides/notesSlide21.xml"/><Relationship Id="rId1" Type="http://schemas.openxmlformats.org/officeDocument/2006/relationships/slideLayout" Target="../slideLayouts/slideLayout145.xml"/><Relationship Id="rId4" Type="http://schemas.openxmlformats.org/officeDocument/2006/relationships/image" Target="../media/image109.png"/></Relationships>
</file>

<file path=ppt/slides/_rels/slide26.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22.xml"/><Relationship Id="rId1" Type="http://schemas.openxmlformats.org/officeDocument/2006/relationships/slideLayout" Target="../slideLayouts/slideLayout145.xm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3" Type="http://schemas.openxmlformats.org/officeDocument/2006/relationships/hyperlink" Target="https://www.denodo.com/en/denodo-platform/test-drives?utm_source=Home&amp;utm_medium=bn" TargetMode="External"/><Relationship Id="rId2" Type="http://schemas.openxmlformats.org/officeDocument/2006/relationships/hyperlink" Target="mailto:sbiles@denodo.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0.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24.xml"/><Relationship Id="rId1" Type="http://schemas.openxmlformats.org/officeDocument/2006/relationships/slideLayout" Target="../slideLayouts/slideLayout149.xml"/><Relationship Id="rId5" Type="http://schemas.openxmlformats.org/officeDocument/2006/relationships/image" Target="../media/image165.gif"/><Relationship Id="rId4" Type="http://schemas.openxmlformats.org/officeDocument/2006/relationships/image" Target="../media/image256.png"/></Relationships>
</file>

<file path=ppt/slides/_rels/slide31.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25.xml"/><Relationship Id="rId1" Type="http://schemas.openxmlformats.org/officeDocument/2006/relationships/slideLayout" Target="../slideLayouts/slideLayout108.xml"/><Relationship Id="rId5" Type="http://schemas.openxmlformats.org/officeDocument/2006/relationships/image" Target="../media/image259.jpg"/><Relationship Id="rId4" Type="http://schemas.openxmlformats.org/officeDocument/2006/relationships/image" Target="../media/image258.png"/></Relationships>
</file>

<file path=ppt/slides/_rels/slide3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6.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3" Type="http://schemas.openxmlformats.org/officeDocument/2006/relationships/image" Target="../media/image261.jpg"/><Relationship Id="rId2" Type="http://schemas.openxmlformats.org/officeDocument/2006/relationships/notesSlide" Target="../notesSlides/notesSlide27.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28.xml"/><Relationship Id="rId1" Type="http://schemas.openxmlformats.org/officeDocument/2006/relationships/slideLayout" Target="../slideLayouts/slideLayout110.xml"/><Relationship Id="rId6" Type="http://schemas.openxmlformats.org/officeDocument/2006/relationships/image" Target="../media/image265.png"/><Relationship Id="rId5" Type="http://schemas.openxmlformats.org/officeDocument/2006/relationships/image" Target="../media/image264.png"/><Relationship Id="rId4" Type="http://schemas.openxmlformats.org/officeDocument/2006/relationships/image" Target="../media/image263.png"/></Relationships>
</file>

<file path=ppt/slides/_rels/slide35.xml.rels><?xml version="1.0" encoding="UTF-8" standalone="yes"?>
<Relationships xmlns="http://schemas.openxmlformats.org/package/2006/relationships"><Relationship Id="rId3" Type="http://schemas.openxmlformats.org/officeDocument/2006/relationships/image" Target="../media/image266.jpg"/><Relationship Id="rId2" Type="http://schemas.openxmlformats.org/officeDocument/2006/relationships/notesSlide" Target="../notesSlides/notesSlide29.xml"/><Relationship Id="rId1" Type="http://schemas.openxmlformats.org/officeDocument/2006/relationships/slideLayout" Target="../slideLayouts/slideLayout184.xml"/></Relationships>
</file>

<file path=ppt/slides/_rels/slide36.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30.xml"/><Relationship Id="rId1" Type="http://schemas.openxmlformats.org/officeDocument/2006/relationships/slideLayout" Target="../slideLayouts/slideLayout196.xml"/></Relationships>
</file>

<file path=ppt/slides/_rels/slide37.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31.xml"/><Relationship Id="rId1" Type="http://schemas.openxmlformats.org/officeDocument/2006/relationships/slideLayout" Target="../slideLayouts/slideLayout231.xml"/><Relationship Id="rId4" Type="http://schemas.openxmlformats.org/officeDocument/2006/relationships/image" Target="../media/image2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46" name="Google Shape;3646;p1"/>
          <p:cNvSpPr txBox="1">
            <a:spLocks noGrp="1"/>
          </p:cNvSpPr>
          <p:nvPr>
            <p:ph type="title"/>
          </p:nvPr>
        </p:nvSpPr>
        <p:spPr>
          <a:xfrm>
            <a:off x="707961" y="1402997"/>
            <a:ext cx="5352528" cy="1787663"/>
          </a:xfrm>
          <a:prstGeom prst="rect">
            <a:avLst/>
          </a:prstGeom>
          <a:noFill/>
          <a:ln>
            <a:noFill/>
          </a:ln>
        </p:spPr>
        <p:txBody>
          <a:bodyPr spcFirstLastPara="1" wrap="square" lIns="0" tIns="0" rIns="0" bIns="0" anchor="b" anchorCtr="0">
            <a:normAutofit fontScale="90000"/>
          </a:bodyPr>
          <a:lstStyle/>
          <a:p>
            <a:pPr marL="0" lvl="0" indent="0" algn="ctr" rtl="0">
              <a:lnSpc>
                <a:spcPct val="90000"/>
              </a:lnSpc>
              <a:spcBef>
                <a:spcPts val="0"/>
              </a:spcBef>
              <a:spcAft>
                <a:spcPts val="0"/>
              </a:spcAft>
              <a:buClr>
                <a:schemeClr val="lt1"/>
              </a:buClr>
              <a:buSzPts val="3959"/>
              <a:buFont typeface="Calibri"/>
              <a:buNone/>
            </a:pPr>
            <a:r>
              <a:rPr lang="en-US" sz="3959" u="sng" dirty="0"/>
              <a:t> </a:t>
            </a:r>
            <a:br>
              <a:rPr lang="en-US" sz="3959" u="sng" dirty="0"/>
            </a:br>
            <a:r>
              <a:rPr lang="en-US" sz="3959" u="sng" dirty="0"/>
              <a:t>Agency IT Modernization</a:t>
            </a:r>
            <a:r>
              <a:rPr lang="en-US" sz="3959" dirty="0"/>
              <a:t>:</a:t>
            </a:r>
            <a:br>
              <a:rPr lang="en-US" sz="3959" dirty="0"/>
            </a:br>
            <a:r>
              <a:rPr lang="en-US" sz="3959" dirty="0"/>
              <a:t>using </a:t>
            </a:r>
            <a:br>
              <a:rPr lang="en-US" sz="3959" dirty="0"/>
            </a:br>
            <a:r>
              <a:rPr lang="en-US" sz="3959" dirty="0"/>
              <a:t>Data Fabric Architecture &amp; </a:t>
            </a:r>
            <a:br>
              <a:rPr lang="en-US" sz="3959" dirty="0"/>
            </a:br>
            <a:r>
              <a:rPr lang="en-US" sz="3959" dirty="0"/>
              <a:t>ML / AI Technology</a:t>
            </a:r>
            <a:endParaRPr dirty="0"/>
          </a:p>
        </p:txBody>
      </p:sp>
      <p:sp>
        <p:nvSpPr>
          <p:cNvPr id="3647" name="Google Shape;3647;p1"/>
          <p:cNvSpPr txBox="1">
            <a:spLocks noGrp="1"/>
          </p:cNvSpPr>
          <p:nvPr>
            <p:ph type="body" idx="1"/>
          </p:nvPr>
        </p:nvSpPr>
        <p:spPr>
          <a:xfrm>
            <a:off x="707961" y="3667340"/>
            <a:ext cx="5681116" cy="913609"/>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1"/>
              </a:buClr>
              <a:buSzPts val="3200"/>
              <a:buNone/>
            </a:pPr>
            <a:r>
              <a:rPr lang="en-US" sz="2800" dirty="0">
                <a:solidFill>
                  <a:schemeClr val="bg1"/>
                </a:solidFill>
              </a:rPr>
              <a:t>USCENTCOM Data Symposium 2/2/21 </a:t>
            </a:r>
          </a:p>
          <a:p>
            <a:pPr marL="0" lvl="0" indent="0" algn="l" rtl="0">
              <a:lnSpc>
                <a:spcPct val="120000"/>
              </a:lnSpc>
              <a:spcBef>
                <a:spcPts val="0"/>
              </a:spcBef>
              <a:spcAft>
                <a:spcPts val="0"/>
              </a:spcAft>
              <a:buClr>
                <a:schemeClr val="accent1"/>
              </a:buClr>
              <a:buSzPts val="3200"/>
              <a:buNone/>
            </a:pPr>
            <a:r>
              <a:rPr lang="en-US" sz="2800" dirty="0">
                <a:solidFill>
                  <a:schemeClr val="bg1"/>
                </a:solidFill>
              </a:rPr>
              <a:t>Presenter: Richard Walker, SVP</a:t>
            </a:r>
          </a:p>
          <a:p>
            <a:pPr marL="0" lvl="0" indent="0" algn="l" rtl="0">
              <a:lnSpc>
                <a:spcPct val="100000"/>
              </a:lnSpc>
              <a:spcBef>
                <a:spcPts val="0"/>
              </a:spcBef>
              <a:spcAft>
                <a:spcPts val="0"/>
              </a:spcAft>
              <a:buClr>
                <a:schemeClr val="accent1"/>
              </a:buClr>
              <a:buSzPts val="3200"/>
              <a:buNone/>
            </a:pPr>
            <a:r>
              <a:rPr lang="en-US" sz="2800" dirty="0">
                <a:solidFill>
                  <a:schemeClr val="accent2"/>
                </a:solidFill>
                <a:hlinkClick r:id="rId3"/>
              </a:rPr>
              <a:t>rwalker@denodo.com</a:t>
            </a:r>
            <a:r>
              <a:rPr lang="en-US" sz="2800" dirty="0">
                <a:solidFill>
                  <a:schemeClr val="accent2"/>
                </a:solidFill>
              </a:rPr>
              <a:t>  </a:t>
            </a:r>
            <a:endParaRPr sz="2800"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0"/>
        <p:cNvGrpSpPr/>
        <p:nvPr/>
      </p:nvGrpSpPr>
      <p:grpSpPr>
        <a:xfrm>
          <a:off x="0" y="0"/>
          <a:ext cx="0" cy="0"/>
          <a:chOff x="0" y="0"/>
          <a:chExt cx="0" cy="0"/>
        </a:xfrm>
      </p:grpSpPr>
      <p:sp>
        <p:nvSpPr>
          <p:cNvPr id="3961" name="Google Shape;3961;p12"/>
          <p:cNvSpPr txBox="1">
            <a:spLocks noGrp="1"/>
          </p:cNvSpPr>
          <p:nvPr>
            <p:ph type="title"/>
          </p:nvPr>
        </p:nvSpPr>
        <p:spPr>
          <a:xfrm>
            <a:off x="695322" y="372563"/>
            <a:ext cx="11083593"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Verdana"/>
              <a:buNone/>
            </a:pPr>
            <a:r>
              <a:rPr lang="en-US" dirty="0">
                <a:sym typeface="Verdana"/>
              </a:rPr>
              <a:t>Data Fabric: Perf. 14x Faster vs Reporting Tools</a:t>
            </a:r>
            <a:endParaRPr dirty="0"/>
          </a:p>
        </p:txBody>
      </p:sp>
      <p:sp>
        <p:nvSpPr>
          <p:cNvPr id="3962" name="Google Shape;3962;p12"/>
          <p:cNvSpPr txBox="1">
            <a:spLocks noGrp="1"/>
          </p:cNvSpPr>
          <p:nvPr>
            <p:ph type="body" idx="1"/>
          </p:nvPr>
        </p:nvSpPr>
        <p:spPr>
          <a:xfrm>
            <a:off x="695327" y="1004934"/>
            <a:ext cx="10725151" cy="372031"/>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B3B3B3"/>
              </a:buClr>
              <a:buSzPts val="2000"/>
              <a:buNone/>
            </a:pPr>
            <a:endParaRPr>
              <a:latin typeface="Calibri"/>
              <a:ea typeface="Calibri"/>
              <a:cs typeface="Calibri"/>
              <a:sym typeface="Calibri"/>
            </a:endParaRPr>
          </a:p>
          <a:p>
            <a:pPr marL="685783" lvl="1" indent="-228594" algn="l" rtl="0">
              <a:lnSpc>
                <a:spcPct val="120000"/>
              </a:lnSpc>
              <a:spcBef>
                <a:spcPts val="500"/>
              </a:spcBef>
              <a:spcAft>
                <a:spcPts val="0"/>
              </a:spcAft>
              <a:buSzPts val="2000"/>
              <a:buNone/>
            </a:pPr>
            <a:endParaRPr>
              <a:latin typeface="Calibri"/>
              <a:ea typeface="Calibri"/>
              <a:cs typeface="Calibri"/>
              <a:sym typeface="Calibri"/>
            </a:endParaRPr>
          </a:p>
          <a:p>
            <a:pPr marL="0" lvl="0" indent="0" algn="l" rtl="0">
              <a:lnSpc>
                <a:spcPct val="120000"/>
              </a:lnSpc>
              <a:spcBef>
                <a:spcPts val="0"/>
              </a:spcBef>
              <a:spcAft>
                <a:spcPts val="0"/>
              </a:spcAft>
              <a:buClr>
                <a:srgbClr val="B3B3B3"/>
              </a:buClr>
              <a:buSzPts val="2000"/>
              <a:buNone/>
            </a:pPr>
            <a:endParaRPr>
              <a:latin typeface="Calibri"/>
              <a:ea typeface="Calibri"/>
              <a:cs typeface="Calibri"/>
              <a:sym typeface="Calibri"/>
            </a:endParaRPr>
          </a:p>
          <a:p>
            <a:pPr marL="0" lvl="0" indent="0" algn="l" rtl="0">
              <a:lnSpc>
                <a:spcPct val="120000"/>
              </a:lnSpc>
              <a:spcBef>
                <a:spcPts val="1000"/>
              </a:spcBef>
              <a:spcAft>
                <a:spcPts val="0"/>
              </a:spcAft>
              <a:buClr>
                <a:srgbClr val="B3B3B3"/>
              </a:buClr>
              <a:buSzPts val="1600"/>
              <a:buNone/>
            </a:pPr>
            <a:endParaRPr sz="1600">
              <a:latin typeface="Calibri"/>
              <a:ea typeface="Calibri"/>
              <a:cs typeface="Calibri"/>
              <a:sym typeface="Calibri"/>
            </a:endParaRPr>
          </a:p>
          <a:p>
            <a:pPr marL="0" lvl="0" indent="0" algn="l" rtl="0">
              <a:lnSpc>
                <a:spcPct val="120000"/>
              </a:lnSpc>
              <a:spcBef>
                <a:spcPts val="1000"/>
              </a:spcBef>
              <a:spcAft>
                <a:spcPts val="0"/>
              </a:spcAft>
              <a:buClr>
                <a:srgbClr val="B3B3B3"/>
              </a:buClr>
              <a:buSzPts val="1600"/>
              <a:buNone/>
            </a:pPr>
            <a:endParaRPr sz="1600">
              <a:latin typeface="Calibri"/>
              <a:ea typeface="Calibri"/>
              <a:cs typeface="Calibri"/>
              <a:sym typeface="Calibri"/>
            </a:endParaRPr>
          </a:p>
          <a:p>
            <a:pPr marL="0" lvl="0" indent="0" algn="l" rtl="0">
              <a:lnSpc>
                <a:spcPct val="120000"/>
              </a:lnSpc>
              <a:spcBef>
                <a:spcPts val="1000"/>
              </a:spcBef>
              <a:spcAft>
                <a:spcPts val="0"/>
              </a:spcAft>
              <a:buClr>
                <a:srgbClr val="B3B3B3"/>
              </a:buClr>
              <a:buSzPts val="1600"/>
              <a:buNone/>
            </a:pPr>
            <a:endParaRPr sz="1600">
              <a:latin typeface="Calibri"/>
              <a:ea typeface="Calibri"/>
              <a:cs typeface="Calibri"/>
              <a:sym typeface="Calibri"/>
            </a:endParaRPr>
          </a:p>
        </p:txBody>
      </p:sp>
      <p:sp>
        <p:nvSpPr>
          <p:cNvPr id="3963" name="Google Shape;3963;p12"/>
          <p:cNvSpPr txBox="1"/>
          <p:nvPr/>
        </p:nvSpPr>
        <p:spPr>
          <a:xfrm>
            <a:off x="601805" y="1666878"/>
            <a:ext cx="5087410" cy="1224951"/>
          </a:xfrm>
          <a:prstGeom prst="rect">
            <a:avLst/>
          </a:prstGeom>
          <a:noFill/>
          <a:ln>
            <a:noFill/>
          </a:ln>
        </p:spPr>
        <p:txBody>
          <a:bodyPr spcFirstLastPara="1" wrap="square" lIns="91425" tIns="45700" rIns="91425" bIns="45700" anchor="t" anchorCtr="0">
            <a:spAutoFit/>
          </a:bodyPr>
          <a:lstStyle/>
          <a:p>
            <a:pPr marL="457200" marR="0" lvl="1" indent="-342900" algn="l" rtl="0">
              <a:lnSpc>
                <a:spcPct val="100000"/>
              </a:lnSpc>
              <a:spcBef>
                <a:spcPts val="0"/>
              </a:spcBef>
              <a:spcAft>
                <a:spcPts val="0"/>
              </a:spcAft>
              <a:buClr>
                <a:srgbClr val="424242"/>
              </a:buClr>
              <a:buSzPts val="1600"/>
              <a:buFont typeface="Courier New"/>
              <a:buNone/>
            </a:pPr>
            <a:r>
              <a:rPr lang="en-US" sz="1600" b="1" i="0" u="none" strike="noStrike" cap="none">
                <a:solidFill>
                  <a:srgbClr val="424242"/>
                </a:solidFill>
                <a:latin typeface="Courier New"/>
                <a:ea typeface="Courier New"/>
                <a:cs typeface="Courier New"/>
                <a:sym typeface="Courier New"/>
              </a:rPr>
              <a:t>SELECT</a:t>
            </a:r>
            <a:r>
              <a:rPr lang="en-US" sz="1600" b="0" i="0" u="none" strike="noStrike" cap="none">
                <a:solidFill>
                  <a:srgbClr val="424242"/>
                </a:solidFill>
                <a:latin typeface="Courier New"/>
                <a:ea typeface="Courier New"/>
                <a:cs typeface="Courier New"/>
                <a:sym typeface="Courier New"/>
              </a:rPr>
              <a:t> c.id, </a:t>
            </a:r>
            <a:r>
              <a:rPr lang="en-US" sz="1600" b="0" i="0" u="none" strike="noStrike" cap="none">
                <a:solidFill>
                  <a:srgbClr val="27B8FF"/>
                </a:solidFill>
                <a:latin typeface="Courier New"/>
                <a:ea typeface="Courier New"/>
                <a:cs typeface="Courier New"/>
                <a:sym typeface="Courier New"/>
              </a:rPr>
              <a:t>SUM</a:t>
            </a:r>
            <a:r>
              <a:rPr lang="en-US" sz="1600" b="0" i="0" u="none" strike="noStrike" cap="none">
                <a:solidFill>
                  <a:srgbClr val="424242"/>
                </a:solidFill>
                <a:latin typeface="Courier New"/>
                <a:ea typeface="Courier New"/>
                <a:cs typeface="Courier New"/>
                <a:sym typeface="Courier New"/>
              </a:rPr>
              <a:t>(s.amount) as total </a:t>
            </a:r>
            <a:endParaRPr/>
          </a:p>
          <a:p>
            <a:pPr marL="457200" marR="0" lvl="1" indent="-342900" algn="l" rtl="0">
              <a:lnSpc>
                <a:spcPct val="100000"/>
              </a:lnSpc>
              <a:spcBef>
                <a:spcPts val="320"/>
              </a:spcBef>
              <a:spcAft>
                <a:spcPts val="0"/>
              </a:spcAft>
              <a:buClr>
                <a:srgbClr val="424242"/>
              </a:buClr>
              <a:buSzPts val="1600"/>
              <a:buFont typeface="Courier New"/>
              <a:buNone/>
            </a:pPr>
            <a:r>
              <a:rPr lang="en-US" sz="1600" b="1" i="0" u="none" strike="noStrike" cap="none">
                <a:solidFill>
                  <a:srgbClr val="424242"/>
                </a:solidFill>
                <a:latin typeface="Courier New"/>
                <a:ea typeface="Courier New"/>
                <a:cs typeface="Courier New"/>
                <a:sym typeface="Courier New"/>
              </a:rPr>
              <a:t>FROM</a:t>
            </a:r>
            <a:r>
              <a:rPr lang="en-US" sz="1600" b="0" i="0" u="none" strike="noStrike" cap="none">
                <a:solidFill>
                  <a:srgbClr val="424242"/>
                </a:solidFill>
                <a:latin typeface="Courier New"/>
                <a:ea typeface="Courier New"/>
                <a:cs typeface="Courier New"/>
                <a:sym typeface="Courier New"/>
              </a:rPr>
              <a:t> customer c </a:t>
            </a:r>
            <a:r>
              <a:rPr lang="en-US" sz="1600" b="1" i="0" u="none" strike="noStrike" cap="none">
                <a:solidFill>
                  <a:srgbClr val="424242"/>
                </a:solidFill>
                <a:latin typeface="Courier New"/>
                <a:ea typeface="Courier New"/>
                <a:cs typeface="Courier New"/>
                <a:sym typeface="Courier New"/>
              </a:rPr>
              <a:t>JOIN </a:t>
            </a:r>
            <a:r>
              <a:rPr lang="en-US" sz="1600" b="0" i="0" u="none" strike="noStrike" cap="none">
                <a:solidFill>
                  <a:srgbClr val="424242"/>
                </a:solidFill>
                <a:latin typeface="Courier New"/>
                <a:ea typeface="Courier New"/>
                <a:cs typeface="Courier New"/>
                <a:sym typeface="Courier New"/>
              </a:rPr>
              <a:t>sales s </a:t>
            </a:r>
            <a:endParaRPr/>
          </a:p>
          <a:p>
            <a:pPr marL="457200" marR="0" lvl="1" indent="-342900" algn="l" rtl="0">
              <a:lnSpc>
                <a:spcPct val="100000"/>
              </a:lnSpc>
              <a:spcBef>
                <a:spcPts val="320"/>
              </a:spcBef>
              <a:spcAft>
                <a:spcPts val="0"/>
              </a:spcAft>
              <a:buClr>
                <a:srgbClr val="424242"/>
              </a:buClr>
              <a:buSzPts val="1600"/>
              <a:buFont typeface="Courier New"/>
              <a:buNone/>
            </a:pPr>
            <a:r>
              <a:rPr lang="en-US" sz="1600" b="1" i="0" u="none" strike="noStrike" cap="none">
                <a:solidFill>
                  <a:srgbClr val="424242"/>
                </a:solidFill>
                <a:latin typeface="Courier New"/>
                <a:ea typeface="Courier New"/>
                <a:cs typeface="Courier New"/>
                <a:sym typeface="Courier New"/>
              </a:rPr>
              <a:t>ON</a:t>
            </a:r>
            <a:r>
              <a:rPr lang="en-US" sz="1600" b="0" i="0" u="none" strike="noStrike" cap="none">
                <a:solidFill>
                  <a:srgbClr val="424242"/>
                </a:solidFill>
                <a:latin typeface="Courier New"/>
                <a:ea typeface="Courier New"/>
                <a:cs typeface="Courier New"/>
                <a:sym typeface="Courier New"/>
              </a:rPr>
              <a:t> c.id = s.customer_id</a:t>
            </a:r>
            <a:endParaRPr/>
          </a:p>
          <a:p>
            <a:pPr marL="457200" marR="0" lvl="1" indent="-342900" algn="l" rtl="0">
              <a:lnSpc>
                <a:spcPct val="100000"/>
              </a:lnSpc>
              <a:spcBef>
                <a:spcPts val="320"/>
              </a:spcBef>
              <a:spcAft>
                <a:spcPts val="0"/>
              </a:spcAft>
              <a:buClr>
                <a:srgbClr val="424242"/>
              </a:buClr>
              <a:buSzPts val="1600"/>
              <a:buFont typeface="Courier New"/>
              <a:buNone/>
            </a:pPr>
            <a:r>
              <a:rPr lang="en-US" sz="1600" b="1" i="0" u="none" strike="noStrike" cap="none">
                <a:solidFill>
                  <a:srgbClr val="424242"/>
                </a:solidFill>
                <a:latin typeface="Courier New"/>
                <a:ea typeface="Courier New"/>
                <a:cs typeface="Courier New"/>
                <a:sym typeface="Courier New"/>
              </a:rPr>
              <a:t>GROUP BY </a:t>
            </a:r>
            <a:r>
              <a:rPr lang="en-US" sz="1600" b="0" i="0" u="none" strike="noStrike" cap="none">
                <a:solidFill>
                  <a:srgbClr val="424242"/>
                </a:solidFill>
                <a:latin typeface="Courier New"/>
                <a:ea typeface="Courier New"/>
                <a:cs typeface="Courier New"/>
                <a:sym typeface="Courier New"/>
              </a:rPr>
              <a:t>c.id</a:t>
            </a:r>
            <a:endParaRPr sz="1600" b="0" i="0" u="none" strike="noStrike" cap="none">
              <a:solidFill>
                <a:srgbClr val="424242"/>
              </a:solidFill>
              <a:latin typeface="Calibri"/>
              <a:ea typeface="Calibri"/>
              <a:cs typeface="Calibri"/>
              <a:sym typeface="Calibri"/>
            </a:endParaRPr>
          </a:p>
        </p:txBody>
      </p:sp>
      <p:sp>
        <p:nvSpPr>
          <p:cNvPr id="3964" name="Google Shape;3964;p12"/>
          <p:cNvSpPr txBox="1"/>
          <p:nvPr/>
        </p:nvSpPr>
        <p:spPr>
          <a:xfrm>
            <a:off x="681471" y="1022251"/>
            <a:ext cx="10725151" cy="372031"/>
          </a:xfrm>
          <a:prstGeom prst="rect">
            <a:avLst/>
          </a:prstGeom>
          <a:noFill/>
          <a:ln>
            <a:noFill/>
          </a:ln>
        </p:spPr>
        <p:txBody>
          <a:bodyPr spcFirstLastPara="1" wrap="square" lIns="0" tIns="0" rIns="0" bIns="324000" anchor="t" anchorCtr="0">
            <a:noAutofit/>
          </a:bodyPr>
          <a:lstStyle/>
          <a:p>
            <a:pPr marL="0" marR="0" lvl="0" indent="0" algn="l" rtl="0">
              <a:lnSpc>
                <a:spcPct val="120000"/>
              </a:lnSpc>
              <a:spcBef>
                <a:spcPts val="0"/>
              </a:spcBef>
              <a:spcAft>
                <a:spcPts val="0"/>
              </a:spcAft>
              <a:buClr>
                <a:srgbClr val="006699"/>
              </a:buClr>
              <a:buSzPts val="2000"/>
              <a:buFont typeface="Arial"/>
              <a:buNone/>
            </a:pPr>
            <a:r>
              <a:rPr lang="en-US" sz="2000" b="1" i="0" u="none" strike="noStrike" cap="none">
                <a:solidFill>
                  <a:srgbClr val="006699"/>
                </a:solidFill>
                <a:latin typeface="Verdana"/>
                <a:ea typeface="Verdana"/>
                <a:cs typeface="Verdana"/>
                <a:sym typeface="Verdana"/>
              </a:rPr>
              <a:t>Reporting Tools are not optimized for federation across sources</a:t>
            </a:r>
            <a:endParaRPr/>
          </a:p>
        </p:txBody>
      </p:sp>
      <p:graphicFrame>
        <p:nvGraphicFramePr>
          <p:cNvPr id="3965" name="Google Shape;3965;p12"/>
          <p:cNvGraphicFramePr/>
          <p:nvPr/>
        </p:nvGraphicFramePr>
        <p:xfrm>
          <a:off x="601805" y="3429001"/>
          <a:ext cx="5809375" cy="2342655"/>
        </p:xfrm>
        <a:graphic>
          <a:graphicData uri="http://schemas.openxmlformats.org/drawingml/2006/table">
            <a:tbl>
              <a:tblPr>
                <a:noFill/>
                <a:tableStyleId>{FAB9BF75-0412-4B89-9381-F6261A863A85}</a:tableStyleId>
              </a:tblPr>
              <a:tblGrid>
                <a:gridCol w="1334550">
                  <a:extLst>
                    <a:ext uri="{9D8B030D-6E8A-4147-A177-3AD203B41FA5}">
                      <a16:colId xmlns:a16="http://schemas.microsoft.com/office/drawing/2014/main" val="20000"/>
                    </a:ext>
                  </a:extLst>
                </a:gridCol>
                <a:gridCol w="1409350">
                  <a:extLst>
                    <a:ext uri="{9D8B030D-6E8A-4147-A177-3AD203B41FA5}">
                      <a16:colId xmlns:a16="http://schemas.microsoft.com/office/drawing/2014/main" val="20001"/>
                    </a:ext>
                  </a:extLst>
                </a:gridCol>
                <a:gridCol w="1300300">
                  <a:extLst>
                    <a:ext uri="{9D8B030D-6E8A-4147-A177-3AD203B41FA5}">
                      <a16:colId xmlns:a16="http://schemas.microsoft.com/office/drawing/2014/main" val="20002"/>
                    </a:ext>
                  </a:extLst>
                </a:gridCol>
                <a:gridCol w="1765175">
                  <a:extLst>
                    <a:ext uri="{9D8B030D-6E8A-4147-A177-3AD203B41FA5}">
                      <a16:colId xmlns:a16="http://schemas.microsoft.com/office/drawing/2014/main" val="20003"/>
                    </a:ext>
                  </a:extLst>
                </a:gridCol>
              </a:tblGrid>
              <a:tr h="623450">
                <a:tc>
                  <a:txBody>
                    <a:bodyPr/>
                    <a:lstStyle/>
                    <a:p>
                      <a:pPr marL="0" marR="0" lvl="0" indent="0" algn="ctr" rtl="0">
                        <a:spcBef>
                          <a:spcPts val="0"/>
                        </a:spcBef>
                        <a:spcAft>
                          <a:spcPts val="0"/>
                        </a:spcAft>
                        <a:buNone/>
                      </a:pPr>
                      <a:r>
                        <a:rPr lang="en-US" sz="1800" b="1" u="none" strike="noStrike" cap="none">
                          <a:solidFill>
                            <a:schemeClr val="lt1"/>
                          </a:solidFill>
                          <a:latin typeface="Calibri"/>
                          <a:ea typeface="Calibri"/>
                          <a:cs typeface="Calibri"/>
                          <a:sym typeface="Calibri"/>
                        </a:rPr>
                        <a:t>System</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4C72"/>
                    </a:solidFill>
                  </a:tcPr>
                </a:tc>
                <a:tc>
                  <a:txBody>
                    <a:bodyPr/>
                    <a:lstStyle/>
                    <a:p>
                      <a:pPr marL="0" marR="0" lvl="0" indent="0" algn="ctr" rtl="0">
                        <a:spcBef>
                          <a:spcPts val="0"/>
                        </a:spcBef>
                        <a:spcAft>
                          <a:spcPts val="0"/>
                        </a:spcAft>
                        <a:buNone/>
                      </a:pPr>
                      <a:r>
                        <a:rPr lang="en-US" sz="1800" b="1" u="none" strike="noStrike" cap="none">
                          <a:solidFill>
                            <a:schemeClr val="lt1"/>
                          </a:solidFill>
                          <a:latin typeface="Calibri"/>
                          <a:ea typeface="Calibri"/>
                          <a:cs typeface="Calibri"/>
                          <a:sym typeface="Calibri"/>
                        </a:rPr>
                        <a:t>Execution Time</a:t>
                      </a:r>
                      <a:endParaRPr sz="1800" b="1" u="none" strike="noStrike" cap="none">
                        <a:solidFill>
                          <a:schemeClr val="lt1"/>
                        </a:solidFill>
                        <a:latin typeface="Calibri"/>
                        <a:ea typeface="Calibri"/>
                        <a:cs typeface="Calibri"/>
                        <a:sym typeface="Calibri"/>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4C72"/>
                    </a:solidFill>
                  </a:tcPr>
                </a:tc>
                <a:tc>
                  <a:txBody>
                    <a:bodyPr/>
                    <a:lstStyle/>
                    <a:p>
                      <a:pPr marL="0" marR="0" lvl="0" indent="0" algn="ctr" rtl="0">
                        <a:spcBef>
                          <a:spcPts val="0"/>
                        </a:spcBef>
                        <a:spcAft>
                          <a:spcPts val="0"/>
                        </a:spcAft>
                        <a:buNone/>
                      </a:pPr>
                      <a:r>
                        <a:rPr lang="en-US" sz="1800" b="1" u="none" strike="noStrike" cap="none">
                          <a:solidFill>
                            <a:schemeClr val="lt1"/>
                          </a:solidFill>
                          <a:latin typeface="Calibri"/>
                          <a:ea typeface="Calibri"/>
                          <a:cs typeface="Calibri"/>
                          <a:sym typeface="Calibri"/>
                        </a:rPr>
                        <a:t>Data Transferred</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4C72"/>
                    </a:solidFill>
                  </a:tcPr>
                </a:tc>
                <a:tc>
                  <a:txBody>
                    <a:bodyPr/>
                    <a:lstStyle/>
                    <a:p>
                      <a:pPr marL="0" marR="0" lvl="0" indent="0" algn="ctr" rtl="0">
                        <a:spcBef>
                          <a:spcPts val="0"/>
                        </a:spcBef>
                        <a:spcAft>
                          <a:spcPts val="0"/>
                        </a:spcAft>
                        <a:buNone/>
                      </a:pPr>
                      <a:r>
                        <a:rPr lang="en-US" sz="1800" b="1" u="none" strike="noStrike" cap="none">
                          <a:solidFill>
                            <a:schemeClr val="lt1"/>
                          </a:solidFill>
                          <a:latin typeface="Calibri"/>
                          <a:ea typeface="Calibri"/>
                          <a:cs typeface="Calibri"/>
                          <a:sym typeface="Calibri"/>
                        </a:rPr>
                        <a:t>Optimization Technique (automatically selected)</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4C72"/>
                    </a:solidFill>
                  </a:tcPr>
                </a:tc>
                <a:extLst>
                  <a:ext uri="{0D108BD9-81ED-4DB2-BD59-A6C34878D82A}">
                    <a16:rowId xmlns:a16="http://schemas.microsoft.com/office/drawing/2014/main" val="10000"/>
                  </a:ext>
                </a:extLst>
              </a:tr>
              <a:tr h="581900">
                <a:tc>
                  <a:txBody>
                    <a:bodyPr/>
                    <a:lstStyle/>
                    <a:p>
                      <a:pPr marL="0" marR="0" lvl="0" indent="0" algn="ctr" rtl="0">
                        <a:spcBef>
                          <a:spcPts val="0"/>
                        </a:spcBef>
                        <a:spcAft>
                          <a:spcPts val="0"/>
                        </a:spcAft>
                        <a:buNone/>
                      </a:pPr>
                      <a:r>
                        <a:rPr lang="en-US" sz="1600" b="1" i="0" u="none" strike="noStrike" cap="none">
                          <a:solidFill>
                            <a:schemeClr val="dk1"/>
                          </a:solidFill>
                          <a:latin typeface="Calibri"/>
                          <a:ea typeface="Calibri"/>
                          <a:cs typeface="Calibri"/>
                          <a:sym typeface="Calibri"/>
                        </a:rPr>
                        <a:t>Denodo</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latin typeface="Calibri"/>
                          <a:ea typeface="Calibri"/>
                          <a:cs typeface="Calibri"/>
                          <a:sym typeface="Calibri"/>
                        </a:rPr>
                        <a:t>9 sec.</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7FFB3"/>
                    </a:solidFill>
                  </a:tcPr>
                </a:tc>
                <a:tc>
                  <a:txBody>
                    <a:bodyPr/>
                    <a:lstStyle/>
                    <a:p>
                      <a:pPr marL="0" marR="0" lvl="0" indent="0" algn="ctr" rtl="0">
                        <a:spcBef>
                          <a:spcPts val="0"/>
                        </a:spcBef>
                        <a:spcAft>
                          <a:spcPts val="0"/>
                        </a:spcAft>
                        <a:buNone/>
                      </a:pPr>
                      <a:r>
                        <a:rPr lang="en-US" sz="1600" b="1" u="none" strike="noStrike" cap="none">
                          <a:latin typeface="Calibri"/>
                          <a:ea typeface="Calibri"/>
                          <a:cs typeface="Calibri"/>
                          <a:sym typeface="Calibri"/>
                        </a:rPr>
                        <a:t>1.99 M</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7FFB3"/>
                    </a:solidFill>
                  </a:tcPr>
                </a:tc>
                <a:tc>
                  <a:txBody>
                    <a:bodyPr/>
                    <a:lstStyle/>
                    <a:p>
                      <a:pPr marL="0" marR="0" lvl="0" indent="0" algn="ctr" rtl="0">
                        <a:spcBef>
                          <a:spcPts val="0"/>
                        </a:spcBef>
                        <a:spcAft>
                          <a:spcPts val="0"/>
                        </a:spcAft>
                        <a:buNone/>
                      </a:pPr>
                      <a:r>
                        <a:rPr lang="en-US" sz="1600" b="1" u="none" strike="noStrike" cap="none">
                          <a:latin typeface="Calibri"/>
                          <a:ea typeface="Calibri"/>
                          <a:cs typeface="Calibri"/>
                          <a:sym typeface="Calibri"/>
                        </a:rPr>
                        <a:t>Aggregation push-down</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46525">
                <a:tc>
                  <a:txBody>
                    <a:bodyPr/>
                    <a:lstStyle/>
                    <a:p>
                      <a:pPr marL="0" marR="0" lvl="0" indent="0" algn="ctr" rtl="0">
                        <a:spcBef>
                          <a:spcPts val="0"/>
                        </a:spcBef>
                        <a:spcAft>
                          <a:spcPts val="0"/>
                        </a:spcAft>
                        <a:buNone/>
                      </a:pPr>
                      <a:r>
                        <a:rPr lang="en-US" sz="1600" b="1" i="0" u="none" strike="noStrike" cap="none">
                          <a:solidFill>
                            <a:schemeClr val="dk1"/>
                          </a:solidFill>
                          <a:latin typeface="Calibri"/>
                          <a:ea typeface="Calibri"/>
                          <a:cs typeface="Calibri"/>
                          <a:sym typeface="Calibri"/>
                        </a:rPr>
                        <a:t>Tableau</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1" u="none" strike="noStrike" cap="none">
                          <a:latin typeface="Calibri"/>
                          <a:ea typeface="Calibri"/>
                          <a:cs typeface="Calibri"/>
                          <a:sym typeface="Calibri"/>
                        </a:rPr>
                        <a:t>125 sec.</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8F8A"/>
                    </a:solidFill>
                  </a:tcPr>
                </a:tc>
                <a:tc>
                  <a:txBody>
                    <a:bodyPr/>
                    <a:lstStyle/>
                    <a:p>
                      <a:pPr marL="0" marR="0" lvl="0" indent="0" algn="ctr" rtl="0">
                        <a:spcBef>
                          <a:spcPts val="0"/>
                        </a:spcBef>
                        <a:spcAft>
                          <a:spcPts val="0"/>
                        </a:spcAft>
                        <a:buNone/>
                      </a:pPr>
                      <a:r>
                        <a:rPr lang="en-US" sz="1600" b="1" u="none" strike="noStrike" cap="none">
                          <a:solidFill>
                            <a:schemeClr val="dk1"/>
                          </a:solidFill>
                          <a:latin typeface="Calibri"/>
                          <a:ea typeface="Calibri"/>
                          <a:cs typeface="Calibri"/>
                          <a:sym typeface="Calibri"/>
                        </a:rPr>
                        <a:t>292.00 M</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08F8A"/>
                    </a:solidFill>
                  </a:tcPr>
                </a:tc>
                <a:tc>
                  <a:txBody>
                    <a:bodyPr/>
                    <a:lstStyle/>
                    <a:p>
                      <a:pPr marL="0" marR="0" lvl="0" indent="0" algn="ctr" rtl="0">
                        <a:spcBef>
                          <a:spcPts val="0"/>
                        </a:spcBef>
                        <a:spcAft>
                          <a:spcPts val="0"/>
                        </a:spcAft>
                        <a:buNone/>
                      </a:pPr>
                      <a:r>
                        <a:rPr lang="en-US" sz="1600" b="1" u="none" strike="noStrike" cap="none">
                          <a:solidFill>
                            <a:schemeClr val="dk1"/>
                          </a:solidFill>
                          <a:latin typeface="Calibri"/>
                          <a:ea typeface="Calibri"/>
                          <a:cs typeface="Calibri"/>
                          <a:sym typeface="Calibri"/>
                        </a:rPr>
                        <a:t>None: full scan</a:t>
                      </a:r>
                      <a:endParaRPr/>
                    </a:p>
                  </a:txBody>
                  <a:tcPr marL="11650" marR="11650" marT="8475" marB="84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pic>
        <p:nvPicPr>
          <p:cNvPr id="3966" name="Google Shape;3966;p12"/>
          <p:cNvPicPr preferRelativeResize="0"/>
          <p:nvPr/>
        </p:nvPicPr>
        <p:blipFill rotWithShape="1">
          <a:blip r:embed="rId3" cstate="email">
            <a:alphaModFix/>
            <a:extLst>
              <a:ext uri="{28A0092B-C50C-407E-A947-70E740481C1C}">
                <a14:useLocalDpi xmlns:a14="http://schemas.microsoft.com/office/drawing/2010/main"/>
              </a:ext>
            </a:extLst>
          </a:blip>
          <a:srcRect l="-112" b="-195"/>
          <a:stretch/>
        </p:blipFill>
        <p:spPr>
          <a:xfrm>
            <a:off x="7055428" y="3898868"/>
            <a:ext cx="4862944" cy="1506682"/>
          </a:xfrm>
          <a:prstGeom prst="rect">
            <a:avLst/>
          </a:prstGeom>
          <a:noFill/>
          <a:ln>
            <a:noFill/>
          </a:ln>
        </p:spPr>
      </p:pic>
      <p:pic>
        <p:nvPicPr>
          <p:cNvPr id="3967" name="Google Shape;3967;p12"/>
          <p:cNvPicPr preferRelativeResize="0"/>
          <p:nvPr/>
        </p:nvPicPr>
        <p:blipFill rotWithShape="1">
          <a:blip r:embed="rId4">
            <a:alphaModFix/>
          </a:blip>
          <a:srcRect/>
          <a:stretch/>
        </p:blipFill>
        <p:spPr>
          <a:xfrm>
            <a:off x="7429500" y="1620267"/>
            <a:ext cx="4114800" cy="1454728"/>
          </a:xfrm>
          <a:prstGeom prst="rect">
            <a:avLst/>
          </a:prstGeom>
          <a:noFill/>
          <a:ln>
            <a:noFill/>
          </a:ln>
        </p:spPr>
      </p:pic>
      <p:sp>
        <p:nvSpPr>
          <p:cNvPr id="3968" name="Google Shape;3968;p12"/>
          <p:cNvSpPr txBox="1"/>
          <p:nvPr/>
        </p:nvSpPr>
        <p:spPr>
          <a:xfrm>
            <a:off x="7429500" y="3115845"/>
            <a:ext cx="3013363" cy="394617"/>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24242"/>
              </a:buClr>
              <a:buSzPts val="1800"/>
              <a:buFont typeface="Calibri"/>
              <a:buNone/>
            </a:pPr>
            <a:r>
              <a:rPr lang="en-US" sz="1800" b="0" i="0" u="none" strike="noStrike" cap="none">
                <a:solidFill>
                  <a:srgbClr val="424242"/>
                </a:solidFill>
                <a:latin typeface="Calibri"/>
                <a:ea typeface="Calibri"/>
                <a:cs typeface="Calibri"/>
                <a:sym typeface="Calibri"/>
              </a:rPr>
              <a:t>Denodo: aggregation pushdown</a:t>
            </a:r>
            <a:endParaRPr/>
          </a:p>
        </p:txBody>
      </p:sp>
      <p:sp>
        <p:nvSpPr>
          <p:cNvPr id="3969" name="Google Shape;3969;p12"/>
          <p:cNvSpPr txBox="1"/>
          <p:nvPr/>
        </p:nvSpPr>
        <p:spPr>
          <a:xfrm>
            <a:off x="7980218" y="5527779"/>
            <a:ext cx="3013363" cy="394617"/>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24242"/>
              </a:buClr>
              <a:buSzPts val="1800"/>
              <a:buFont typeface="Calibri"/>
              <a:buNone/>
            </a:pPr>
            <a:r>
              <a:rPr lang="en-US" sz="1800" b="0" i="0" u="none" strike="noStrike" cap="none">
                <a:solidFill>
                  <a:srgbClr val="424242"/>
                </a:solidFill>
                <a:latin typeface="Calibri"/>
                <a:ea typeface="Calibri"/>
                <a:cs typeface="Calibri"/>
                <a:sym typeface="Calibri"/>
              </a:rPr>
              <a:t>Tableau: full scan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4"/>
        <p:cNvGrpSpPr/>
        <p:nvPr/>
      </p:nvGrpSpPr>
      <p:grpSpPr>
        <a:xfrm>
          <a:off x="0" y="0"/>
          <a:ext cx="0" cy="0"/>
          <a:chOff x="0" y="0"/>
          <a:chExt cx="0" cy="0"/>
        </a:xfrm>
      </p:grpSpPr>
      <p:sp>
        <p:nvSpPr>
          <p:cNvPr id="3975" name="Google Shape;3975;p13"/>
          <p:cNvSpPr/>
          <p:nvPr/>
        </p:nvSpPr>
        <p:spPr>
          <a:xfrm>
            <a:off x="3925519" y="1307107"/>
            <a:ext cx="1551880" cy="1737400"/>
          </a:xfrm>
          <a:prstGeom prst="roundRect">
            <a:avLst>
              <a:gd name="adj" fmla="val 3396"/>
            </a:avLst>
          </a:prstGeom>
          <a:noFill/>
          <a:ln w="3810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76" name="Google Shape;3976;p13"/>
          <p:cNvSpPr/>
          <p:nvPr/>
        </p:nvSpPr>
        <p:spPr>
          <a:xfrm>
            <a:off x="6835602" y="1663394"/>
            <a:ext cx="1098938" cy="268463"/>
          </a:xfrm>
          <a:prstGeom prst="rect">
            <a:avLst/>
          </a:prstGeom>
          <a:solidFill>
            <a:srgbClr val="F29A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join</a:t>
            </a:r>
            <a:endParaRPr/>
          </a:p>
        </p:txBody>
      </p:sp>
      <p:sp>
        <p:nvSpPr>
          <p:cNvPr id="3977" name="Google Shape;3977;p13"/>
          <p:cNvSpPr/>
          <p:nvPr/>
        </p:nvSpPr>
        <p:spPr>
          <a:xfrm>
            <a:off x="6842595" y="1261201"/>
            <a:ext cx="1098938" cy="264991"/>
          </a:xfrm>
          <a:prstGeom prst="rect">
            <a:avLst/>
          </a:prstGeom>
          <a:solidFill>
            <a:srgbClr val="F29A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Group by ZIP</a:t>
            </a:r>
            <a:endParaRPr/>
          </a:p>
        </p:txBody>
      </p:sp>
      <p:sp>
        <p:nvSpPr>
          <p:cNvPr id="3978" name="Google Shape;3978;p13"/>
          <p:cNvSpPr/>
          <p:nvPr/>
        </p:nvSpPr>
        <p:spPr>
          <a:xfrm>
            <a:off x="6727270" y="1709300"/>
            <a:ext cx="1098938" cy="268463"/>
          </a:xfrm>
          <a:prstGeom prst="rect">
            <a:avLst/>
          </a:prstGeom>
          <a:solidFill>
            <a:srgbClr val="F29A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join</a:t>
            </a:r>
            <a:endParaRPr/>
          </a:p>
        </p:txBody>
      </p:sp>
      <p:sp>
        <p:nvSpPr>
          <p:cNvPr id="3979" name="Google Shape;3979;p13"/>
          <p:cNvSpPr/>
          <p:nvPr/>
        </p:nvSpPr>
        <p:spPr>
          <a:xfrm>
            <a:off x="6734263" y="1307107"/>
            <a:ext cx="1098938" cy="264991"/>
          </a:xfrm>
          <a:prstGeom prst="rect">
            <a:avLst/>
          </a:prstGeom>
          <a:solidFill>
            <a:srgbClr val="F29A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Group by ZIP</a:t>
            </a:r>
            <a:endParaRPr/>
          </a:p>
        </p:txBody>
      </p:sp>
      <p:sp>
        <p:nvSpPr>
          <p:cNvPr id="3980" name="Google Shape;3980;p13"/>
          <p:cNvSpPr txBox="1">
            <a:spLocks noGrp="1"/>
          </p:cNvSpPr>
          <p:nvPr>
            <p:ph type="title"/>
          </p:nvPr>
        </p:nvSpPr>
        <p:spPr>
          <a:xfrm>
            <a:off x="97790" y="259782"/>
            <a:ext cx="12094210"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Data Fabric: Fast Analytics w/ Massive Parallel Processing (MPP)</a:t>
            </a:r>
            <a:endParaRPr dirty="0"/>
          </a:p>
        </p:txBody>
      </p:sp>
      <p:sp>
        <p:nvSpPr>
          <p:cNvPr id="3981" name="Google Shape;3981;p13"/>
          <p:cNvSpPr txBox="1"/>
          <p:nvPr/>
        </p:nvSpPr>
        <p:spPr>
          <a:xfrm>
            <a:off x="2760639" y="2889588"/>
            <a:ext cx="13188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2M rows </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(sales by customer)</a:t>
            </a:r>
            <a:endParaRPr/>
          </a:p>
        </p:txBody>
      </p:sp>
      <p:sp>
        <p:nvSpPr>
          <p:cNvPr id="3982" name="Google Shape;3982;p13"/>
          <p:cNvSpPr txBox="1"/>
          <p:nvPr/>
        </p:nvSpPr>
        <p:spPr>
          <a:xfrm>
            <a:off x="7326827" y="4192456"/>
            <a:ext cx="844113" cy="5924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Customer</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(2M rows)</a:t>
            </a:r>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424242"/>
              </a:solidFill>
              <a:latin typeface="Calibri"/>
              <a:ea typeface="Calibri"/>
              <a:cs typeface="Calibri"/>
              <a:sym typeface="Calibri"/>
            </a:endParaRPr>
          </a:p>
        </p:txBody>
      </p:sp>
      <p:cxnSp>
        <p:nvCxnSpPr>
          <p:cNvPr id="3983" name="Google Shape;3983;p13"/>
          <p:cNvCxnSpPr/>
          <p:nvPr/>
        </p:nvCxnSpPr>
        <p:spPr>
          <a:xfrm flipH="1">
            <a:off x="7738286" y="1349322"/>
            <a:ext cx="1" cy="145848"/>
          </a:xfrm>
          <a:prstGeom prst="straightConnector1">
            <a:avLst/>
          </a:prstGeom>
          <a:noFill/>
          <a:ln w="9525" cap="flat" cmpd="sng">
            <a:solidFill>
              <a:schemeClr val="lt2"/>
            </a:solidFill>
            <a:prstDash val="solid"/>
            <a:miter lim="800000"/>
            <a:headEnd type="none" w="sm" len="sm"/>
            <a:tailEnd type="none" w="sm" len="sm"/>
          </a:ln>
        </p:spPr>
      </p:cxnSp>
      <p:sp>
        <p:nvSpPr>
          <p:cNvPr id="3984" name="Google Shape;3984;p13"/>
          <p:cNvSpPr txBox="1"/>
          <p:nvPr/>
        </p:nvSpPr>
        <p:spPr>
          <a:xfrm>
            <a:off x="3950362" y="4192456"/>
            <a:ext cx="155188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Sales</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(300 million rows)</a:t>
            </a:r>
            <a:endParaRPr/>
          </a:p>
        </p:txBody>
      </p:sp>
      <p:cxnSp>
        <p:nvCxnSpPr>
          <p:cNvPr id="3985" name="Google Shape;3985;p13"/>
          <p:cNvCxnSpPr>
            <a:endCxn id="3975" idx="2"/>
          </p:cNvCxnSpPr>
          <p:nvPr/>
        </p:nvCxnSpPr>
        <p:spPr>
          <a:xfrm rot="10800000" flipH="1">
            <a:off x="4696359" y="3044507"/>
            <a:ext cx="5100" cy="658800"/>
          </a:xfrm>
          <a:prstGeom prst="straightConnector1">
            <a:avLst/>
          </a:prstGeom>
          <a:noFill/>
          <a:ln w="9525" cap="flat" cmpd="sng">
            <a:solidFill>
              <a:schemeClr val="accent4"/>
            </a:solidFill>
            <a:prstDash val="solid"/>
            <a:miter lim="800000"/>
            <a:headEnd type="none" w="sm" len="sm"/>
            <a:tailEnd type="none" w="sm" len="sm"/>
          </a:ln>
        </p:spPr>
      </p:cxnSp>
      <p:sp>
        <p:nvSpPr>
          <p:cNvPr id="3986" name="Google Shape;3986;p13"/>
          <p:cNvSpPr/>
          <p:nvPr/>
        </p:nvSpPr>
        <p:spPr>
          <a:xfrm>
            <a:off x="6629955" y="1755206"/>
            <a:ext cx="1098938" cy="268463"/>
          </a:xfrm>
          <a:prstGeom prst="rect">
            <a:avLst/>
          </a:prstGeom>
          <a:solidFill>
            <a:srgbClr val="F29A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join</a:t>
            </a:r>
            <a:endParaRPr/>
          </a:p>
        </p:txBody>
      </p:sp>
      <p:sp>
        <p:nvSpPr>
          <p:cNvPr id="3987" name="Google Shape;3987;p13"/>
          <p:cNvSpPr/>
          <p:nvPr/>
        </p:nvSpPr>
        <p:spPr>
          <a:xfrm>
            <a:off x="6636948" y="1353013"/>
            <a:ext cx="1098938" cy="264991"/>
          </a:xfrm>
          <a:prstGeom prst="rect">
            <a:avLst/>
          </a:prstGeom>
          <a:solidFill>
            <a:srgbClr val="F29A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Group by ZIP</a:t>
            </a:r>
            <a:endParaRPr/>
          </a:p>
        </p:txBody>
      </p:sp>
      <p:sp>
        <p:nvSpPr>
          <p:cNvPr id="3988" name="Google Shape;3988;p13"/>
          <p:cNvSpPr txBox="1"/>
          <p:nvPr/>
        </p:nvSpPr>
        <p:spPr>
          <a:xfrm>
            <a:off x="1716723" y="3386101"/>
            <a:ext cx="1783739" cy="76608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1. Partial Aggregation </a:t>
            </a:r>
            <a:endParaRPr/>
          </a:p>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push down</a:t>
            </a:r>
            <a:endParaRPr/>
          </a:p>
          <a:p>
            <a:pPr marL="0" marR="0" lvl="0" indent="0" algn="ctr" rtl="0">
              <a:lnSpc>
                <a:spcPct val="100000"/>
              </a:lnSpc>
              <a:spcBef>
                <a:spcPts val="0"/>
              </a:spcBef>
              <a:spcAft>
                <a:spcPts val="0"/>
              </a:spcAft>
              <a:buClr>
                <a:srgbClr val="424242"/>
              </a:buClr>
              <a:buSzPts val="1050"/>
              <a:buFont typeface="Calibri"/>
              <a:buNone/>
            </a:pPr>
            <a:r>
              <a:rPr lang="en-US" sz="1050" b="0" i="0" u="none" strike="noStrike" cap="none">
                <a:solidFill>
                  <a:srgbClr val="424242"/>
                </a:solidFill>
                <a:latin typeface="Calibri"/>
                <a:ea typeface="Calibri"/>
                <a:cs typeface="Calibri"/>
                <a:sym typeface="Calibri"/>
              </a:rPr>
              <a:t>Maximizes source processing</a:t>
            </a:r>
            <a:endParaRPr/>
          </a:p>
          <a:p>
            <a:pPr marL="0" marR="0" lvl="0" indent="0" algn="ctr" rtl="0">
              <a:lnSpc>
                <a:spcPct val="100000"/>
              </a:lnSpc>
              <a:spcBef>
                <a:spcPts val="0"/>
              </a:spcBef>
              <a:spcAft>
                <a:spcPts val="0"/>
              </a:spcAft>
              <a:buClr>
                <a:srgbClr val="424242"/>
              </a:buClr>
              <a:buSzPts val="1050"/>
              <a:buFont typeface="Calibri"/>
              <a:buNone/>
            </a:pPr>
            <a:r>
              <a:rPr lang="en-US" sz="1050" b="0" i="0" u="none" strike="noStrike" cap="none">
                <a:solidFill>
                  <a:srgbClr val="424242"/>
                </a:solidFill>
                <a:latin typeface="Calibri"/>
                <a:ea typeface="Calibri"/>
                <a:cs typeface="Calibri"/>
                <a:sym typeface="Calibri"/>
              </a:rPr>
              <a:t>Reduces network traffic</a:t>
            </a:r>
            <a:endParaRPr/>
          </a:p>
        </p:txBody>
      </p:sp>
      <p:cxnSp>
        <p:nvCxnSpPr>
          <p:cNvPr id="3989" name="Google Shape;3989;p13"/>
          <p:cNvCxnSpPr>
            <a:stCxn id="3988" idx="3"/>
          </p:cNvCxnSpPr>
          <p:nvPr/>
        </p:nvCxnSpPr>
        <p:spPr>
          <a:xfrm rot="10800000" flipH="1">
            <a:off x="3500462" y="3504843"/>
            <a:ext cx="541800" cy="264300"/>
          </a:xfrm>
          <a:prstGeom prst="straightConnector1">
            <a:avLst/>
          </a:prstGeom>
          <a:noFill/>
          <a:ln w="9525" cap="flat" cmpd="sng">
            <a:solidFill>
              <a:srgbClr val="A5A5A5"/>
            </a:solidFill>
            <a:prstDash val="solid"/>
            <a:miter lim="800000"/>
            <a:headEnd type="none" w="sm" len="sm"/>
            <a:tailEnd type="triangle" w="med" len="med"/>
          </a:ln>
        </p:spPr>
      </p:cxnSp>
      <p:sp>
        <p:nvSpPr>
          <p:cNvPr id="3990" name="Google Shape;3990;p13"/>
          <p:cNvSpPr txBox="1"/>
          <p:nvPr/>
        </p:nvSpPr>
        <p:spPr>
          <a:xfrm>
            <a:off x="5305541" y="3548612"/>
            <a:ext cx="1938906" cy="832426"/>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3. On-demand data transfer</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For SQL-on-Hadoop systems, </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Denodo automatically generates </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and upload Parquet files</a:t>
            </a:r>
            <a:endParaRPr/>
          </a:p>
        </p:txBody>
      </p:sp>
      <p:cxnSp>
        <p:nvCxnSpPr>
          <p:cNvPr id="3991" name="Google Shape;3991;p13"/>
          <p:cNvCxnSpPr>
            <a:stCxn id="3990" idx="0"/>
          </p:cNvCxnSpPr>
          <p:nvPr/>
        </p:nvCxnSpPr>
        <p:spPr>
          <a:xfrm rot="10800000">
            <a:off x="6026294" y="3024512"/>
            <a:ext cx="248700" cy="524100"/>
          </a:xfrm>
          <a:prstGeom prst="straightConnector1">
            <a:avLst/>
          </a:prstGeom>
          <a:noFill/>
          <a:ln w="9525" cap="flat" cmpd="sng">
            <a:solidFill>
              <a:srgbClr val="A5A5A5"/>
            </a:solidFill>
            <a:prstDash val="solid"/>
            <a:miter lim="800000"/>
            <a:headEnd type="none" w="sm" len="sm"/>
            <a:tailEnd type="triangle" w="med" len="med"/>
          </a:ln>
        </p:spPr>
      </p:cxnSp>
      <p:sp>
        <p:nvSpPr>
          <p:cNvPr id="3992" name="Google Shape;3992;p13"/>
          <p:cNvSpPr txBox="1"/>
          <p:nvPr/>
        </p:nvSpPr>
        <p:spPr>
          <a:xfrm>
            <a:off x="8916016" y="3061332"/>
            <a:ext cx="1821588" cy="95164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4. Integration with local </a:t>
            </a:r>
            <a:endParaRPr/>
          </a:p>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and pre-cached data</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The engine detects when data</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Is cached or a is native table </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in the MPP</a:t>
            </a:r>
            <a:endParaRPr/>
          </a:p>
        </p:txBody>
      </p:sp>
      <p:cxnSp>
        <p:nvCxnSpPr>
          <p:cNvPr id="3993" name="Google Shape;3993;p13"/>
          <p:cNvCxnSpPr>
            <a:stCxn id="3992" idx="1"/>
          </p:cNvCxnSpPr>
          <p:nvPr/>
        </p:nvCxnSpPr>
        <p:spPr>
          <a:xfrm flipH="1">
            <a:off x="8170816" y="3537154"/>
            <a:ext cx="745200" cy="239100"/>
          </a:xfrm>
          <a:prstGeom prst="straightConnector1">
            <a:avLst/>
          </a:prstGeom>
          <a:noFill/>
          <a:ln w="9525" cap="flat" cmpd="sng">
            <a:solidFill>
              <a:srgbClr val="A5A5A5"/>
            </a:solidFill>
            <a:prstDash val="solid"/>
            <a:miter lim="800000"/>
            <a:headEnd type="none" w="sm" len="sm"/>
            <a:tailEnd type="triangle" w="med" len="med"/>
          </a:ln>
        </p:spPr>
      </p:cxnSp>
      <p:sp>
        <p:nvSpPr>
          <p:cNvPr id="3994" name="Google Shape;3994;p13"/>
          <p:cNvSpPr txBox="1"/>
          <p:nvPr/>
        </p:nvSpPr>
        <p:spPr>
          <a:xfrm>
            <a:off x="629678" y="1545346"/>
            <a:ext cx="2766075" cy="941156"/>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0" tIns="0" rIns="0" bIns="0" anchor="ctr" anchorCtr="0">
            <a:normAutofit/>
          </a:bodyPr>
          <a:lstStyle/>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2. Integrated with Cost Based Optimizer</a:t>
            </a:r>
            <a:endParaRPr/>
          </a:p>
          <a:p>
            <a:pPr marL="0" marR="0" lvl="0" indent="0" algn="ctr" rtl="0">
              <a:lnSpc>
                <a:spcPct val="100000"/>
              </a:lnSpc>
              <a:spcBef>
                <a:spcPts val="0"/>
              </a:spcBef>
              <a:spcAft>
                <a:spcPts val="0"/>
              </a:spcAft>
              <a:buClr>
                <a:srgbClr val="424242"/>
              </a:buClr>
              <a:buSzPts val="1050"/>
              <a:buFont typeface="Calibri"/>
              <a:buNone/>
            </a:pPr>
            <a:r>
              <a:rPr lang="en-US" sz="1050" b="0" i="0" u="none" strike="noStrike" cap="none">
                <a:solidFill>
                  <a:srgbClr val="424242"/>
                </a:solidFill>
                <a:latin typeface="Calibri"/>
                <a:ea typeface="Calibri"/>
                <a:cs typeface="Calibri"/>
                <a:sym typeface="Calibri"/>
              </a:rPr>
              <a:t>Based on data volume estimation and </a:t>
            </a:r>
            <a:endParaRPr/>
          </a:p>
          <a:p>
            <a:pPr marL="0" marR="0" lvl="0" indent="0" algn="ctr" rtl="0">
              <a:lnSpc>
                <a:spcPct val="100000"/>
              </a:lnSpc>
              <a:spcBef>
                <a:spcPts val="0"/>
              </a:spcBef>
              <a:spcAft>
                <a:spcPts val="0"/>
              </a:spcAft>
              <a:buClr>
                <a:srgbClr val="424242"/>
              </a:buClr>
              <a:buSzPts val="1050"/>
              <a:buFont typeface="Calibri"/>
              <a:buNone/>
            </a:pPr>
            <a:r>
              <a:rPr lang="en-US" sz="1050" b="0" i="0" u="none" strike="noStrike" cap="none">
                <a:solidFill>
                  <a:srgbClr val="424242"/>
                </a:solidFill>
                <a:latin typeface="Calibri"/>
                <a:ea typeface="Calibri"/>
                <a:cs typeface="Calibri"/>
                <a:sym typeface="Calibri"/>
              </a:rPr>
              <a:t>the cost of these particular operations, </a:t>
            </a:r>
            <a:endParaRPr/>
          </a:p>
          <a:p>
            <a:pPr marL="0" marR="0" lvl="0" indent="0" algn="ctr" rtl="0">
              <a:lnSpc>
                <a:spcPct val="100000"/>
              </a:lnSpc>
              <a:spcBef>
                <a:spcPts val="0"/>
              </a:spcBef>
              <a:spcAft>
                <a:spcPts val="0"/>
              </a:spcAft>
              <a:buClr>
                <a:srgbClr val="424242"/>
              </a:buClr>
              <a:buSzPts val="1050"/>
              <a:buFont typeface="Calibri"/>
              <a:buNone/>
            </a:pPr>
            <a:r>
              <a:rPr lang="en-US" sz="1050" b="0" i="0" u="none" strike="noStrike" cap="none">
                <a:solidFill>
                  <a:srgbClr val="424242"/>
                </a:solidFill>
                <a:latin typeface="Calibri"/>
                <a:ea typeface="Calibri"/>
                <a:cs typeface="Calibri"/>
                <a:sym typeface="Calibri"/>
              </a:rPr>
              <a:t>the CBO can decide to move all or part</a:t>
            </a:r>
            <a:endParaRPr/>
          </a:p>
          <a:p>
            <a:pPr marL="0" marR="0" lvl="0" indent="0" algn="ctr" rtl="0">
              <a:lnSpc>
                <a:spcPct val="100000"/>
              </a:lnSpc>
              <a:spcBef>
                <a:spcPts val="0"/>
              </a:spcBef>
              <a:spcAft>
                <a:spcPts val="0"/>
              </a:spcAft>
              <a:buClr>
                <a:srgbClr val="424242"/>
              </a:buClr>
              <a:buSzPts val="1050"/>
              <a:buFont typeface="Calibri"/>
              <a:buNone/>
            </a:pPr>
            <a:r>
              <a:rPr lang="en-US" sz="1050" b="0" i="0" u="none" strike="noStrike" cap="none">
                <a:solidFill>
                  <a:srgbClr val="424242"/>
                </a:solidFill>
                <a:latin typeface="Calibri"/>
                <a:ea typeface="Calibri"/>
                <a:cs typeface="Calibri"/>
                <a:sym typeface="Calibri"/>
              </a:rPr>
              <a:t>Of the execution tree to the MPP</a:t>
            </a:r>
            <a:endParaRPr/>
          </a:p>
        </p:txBody>
      </p:sp>
      <p:cxnSp>
        <p:nvCxnSpPr>
          <p:cNvPr id="3995" name="Google Shape;3995;p13"/>
          <p:cNvCxnSpPr>
            <a:stCxn id="3994" idx="3"/>
          </p:cNvCxnSpPr>
          <p:nvPr/>
        </p:nvCxnSpPr>
        <p:spPr>
          <a:xfrm>
            <a:off x="3395753" y="2015924"/>
            <a:ext cx="489600" cy="140700"/>
          </a:xfrm>
          <a:prstGeom prst="straightConnector1">
            <a:avLst/>
          </a:prstGeom>
          <a:noFill/>
          <a:ln w="9525" cap="flat" cmpd="sng">
            <a:solidFill>
              <a:srgbClr val="A5A5A5"/>
            </a:solidFill>
            <a:prstDash val="solid"/>
            <a:miter lim="800000"/>
            <a:headEnd type="none" w="sm" len="sm"/>
            <a:tailEnd type="triangle" w="med" len="med"/>
          </a:ln>
        </p:spPr>
      </p:cxnSp>
      <p:pic>
        <p:nvPicPr>
          <p:cNvPr id="3996" name="Google Shape;3996;p13" descr="Image result for gears icon"/>
          <p:cNvPicPr preferRelativeResize="0"/>
          <p:nvPr/>
        </p:nvPicPr>
        <p:blipFill rotWithShape="1">
          <a:blip r:embed="rId3">
            <a:alphaModFix/>
          </a:blip>
          <a:srcRect/>
          <a:stretch/>
        </p:blipFill>
        <p:spPr>
          <a:xfrm>
            <a:off x="4439201" y="2308971"/>
            <a:ext cx="609550" cy="590228"/>
          </a:xfrm>
          <a:prstGeom prst="rect">
            <a:avLst/>
          </a:prstGeom>
          <a:noFill/>
          <a:ln>
            <a:noFill/>
          </a:ln>
        </p:spPr>
      </p:pic>
      <p:grpSp>
        <p:nvGrpSpPr>
          <p:cNvPr id="3997" name="Google Shape;3997;p13"/>
          <p:cNvGrpSpPr/>
          <p:nvPr/>
        </p:nvGrpSpPr>
        <p:grpSpPr>
          <a:xfrm>
            <a:off x="6423961" y="2086898"/>
            <a:ext cx="1591146" cy="1056686"/>
            <a:chOff x="8184118" y="502031"/>
            <a:chExt cx="2246114" cy="1776660"/>
          </a:xfrm>
        </p:grpSpPr>
        <p:sp>
          <p:nvSpPr>
            <p:cNvPr id="3998" name="Google Shape;3998;p13"/>
            <p:cNvSpPr/>
            <p:nvPr/>
          </p:nvSpPr>
          <p:spPr>
            <a:xfrm>
              <a:off x="8184118" y="502031"/>
              <a:ext cx="2246114" cy="1776660"/>
            </a:xfrm>
            <a:prstGeom prst="roundRect">
              <a:avLst>
                <a:gd name="adj" fmla="val 5797"/>
              </a:avLst>
            </a:prstGeom>
            <a:gradFill>
              <a:gsLst>
                <a:gs pos="0">
                  <a:srgbClr val="BABABA"/>
                </a:gs>
                <a:gs pos="50000">
                  <a:schemeClr val="accent6"/>
                </a:gs>
                <a:gs pos="100000">
                  <a:srgbClr val="9D9D9D"/>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999" name="Google Shape;3999;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6576" y="698196"/>
              <a:ext cx="630465" cy="675374"/>
            </a:xfrm>
            <a:prstGeom prst="rect">
              <a:avLst/>
            </a:prstGeom>
            <a:noFill/>
            <a:ln>
              <a:noFill/>
            </a:ln>
          </p:spPr>
        </p:pic>
        <p:pic>
          <p:nvPicPr>
            <p:cNvPr id="4000" name="Google Shape;4000;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56901" y="698196"/>
              <a:ext cx="630465" cy="675374"/>
            </a:xfrm>
            <a:prstGeom prst="rect">
              <a:avLst/>
            </a:prstGeom>
            <a:noFill/>
            <a:ln>
              <a:noFill/>
            </a:ln>
          </p:spPr>
        </p:pic>
        <p:pic>
          <p:nvPicPr>
            <p:cNvPr id="4001" name="Google Shape;4001;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57479" y="698196"/>
              <a:ext cx="630465" cy="675374"/>
            </a:xfrm>
            <a:prstGeom prst="rect">
              <a:avLst/>
            </a:prstGeom>
            <a:noFill/>
            <a:ln>
              <a:noFill/>
            </a:ln>
          </p:spPr>
        </p:pic>
        <p:pic>
          <p:nvPicPr>
            <p:cNvPr id="4002" name="Google Shape;4002;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39191" y="688708"/>
              <a:ext cx="630465" cy="675374"/>
            </a:xfrm>
            <a:prstGeom prst="rect">
              <a:avLst/>
            </a:prstGeom>
            <a:noFill/>
            <a:ln>
              <a:noFill/>
            </a:ln>
          </p:spPr>
        </p:pic>
        <p:pic>
          <p:nvPicPr>
            <p:cNvPr id="4003" name="Google Shape;4003;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6576" y="1412845"/>
              <a:ext cx="630465" cy="675374"/>
            </a:xfrm>
            <a:prstGeom prst="rect">
              <a:avLst/>
            </a:prstGeom>
            <a:noFill/>
            <a:ln>
              <a:noFill/>
            </a:ln>
          </p:spPr>
        </p:pic>
        <p:pic>
          <p:nvPicPr>
            <p:cNvPr id="4004" name="Google Shape;4004;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56901" y="1412845"/>
              <a:ext cx="630465" cy="675374"/>
            </a:xfrm>
            <a:prstGeom prst="rect">
              <a:avLst/>
            </a:prstGeom>
            <a:noFill/>
            <a:ln>
              <a:noFill/>
            </a:ln>
          </p:spPr>
        </p:pic>
        <p:pic>
          <p:nvPicPr>
            <p:cNvPr id="4005" name="Google Shape;4005;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57479" y="1412845"/>
              <a:ext cx="630465" cy="675374"/>
            </a:xfrm>
            <a:prstGeom prst="rect">
              <a:avLst/>
            </a:prstGeom>
            <a:noFill/>
            <a:ln>
              <a:noFill/>
            </a:ln>
          </p:spPr>
        </p:pic>
        <p:pic>
          <p:nvPicPr>
            <p:cNvPr id="4006" name="Google Shape;4006;p13" descr="Image result for server ic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39191" y="1403357"/>
              <a:ext cx="630465" cy="675374"/>
            </a:xfrm>
            <a:prstGeom prst="rect">
              <a:avLst/>
            </a:prstGeom>
            <a:noFill/>
            <a:ln>
              <a:noFill/>
            </a:ln>
          </p:spPr>
        </p:pic>
      </p:grpSp>
      <p:sp>
        <p:nvSpPr>
          <p:cNvPr id="4007" name="Google Shape;4007;p13"/>
          <p:cNvSpPr/>
          <p:nvPr/>
        </p:nvSpPr>
        <p:spPr>
          <a:xfrm>
            <a:off x="4404199" y="3714676"/>
            <a:ext cx="596170" cy="416959"/>
          </a:xfrm>
          <a:custGeom>
            <a:avLst/>
            <a:gdLst/>
            <a:ahLst/>
            <a:cxnLst/>
            <a:rect l="l" t="t" r="r" b="b"/>
            <a:pathLst>
              <a:path w="326" h="330" extrusionOk="0">
                <a:moveTo>
                  <a:pt x="0" y="0"/>
                </a:moveTo>
                <a:lnTo>
                  <a:pt x="0" y="330"/>
                </a:lnTo>
                <a:lnTo>
                  <a:pt x="326" y="330"/>
                </a:lnTo>
                <a:lnTo>
                  <a:pt x="326" y="0"/>
                </a:lnTo>
                <a:lnTo>
                  <a:pt x="0" y="0"/>
                </a:lnTo>
                <a:close/>
                <a:moveTo>
                  <a:pt x="303" y="132"/>
                </a:moveTo>
                <a:lnTo>
                  <a:pt x="215" y="132"/>
                </a:lnTo>
                <a:lnTo>
                  <a:pt x="215" y="85"/>
                </a:lnTo>
                <a:lnTo>
                  <a:pt x="225" y="85"/>
                </a:lnTo>
                <a:lnTo>
                  <a:pt x="303" y="85"/>
                </a:lnTo>
                <a:lnTo>
                  <a:pt x="303" y="132"/>
                </a:lnTo>
                <a:lnTo>
                  <a:pt x="303" y="132"/>
                </a:lnTo>
                <a:close/>
                <a:moveTo>
                  <a:pt x="208" y="192"/>
                </a:moveTo>
                <a:lnTo>
                  <a:pt x="114" y="192"/>
                </a:lnTo>
                <a:lnTo>
                  <a:pt x="114" y="138"/>
                </a:lnTo>
                <a:lnTo>
                  <a:pt x="208" y="138"/>
                </a:lnTo>
                <a:lnTo>
                  <a:pt x="208" y="192"/>
                </a:lnTo>
                <a:close/>
                <a:moveTo>
                  <a:pt x="114" y="132"/>
                </a:moveTo>
                <a:lnTo>
                  <a:pt x="114" y="85"/>
                </a:lnTo>
                <a:lnTo>
                  <a:pt x="124" y="85"/>
                </a:lnTo>
                <a:lnTo>
                  <a:pt x="202" y="85"/>
                </a:lnTo>
                <a:lnTo>
                  <a:pt x="208" y="85"/>
                </a:lnTo>
                <a:lnTo>
                  <a:pt x="208" y="132"/>
                </a:lnTo>
                <a:lnTo>
                  <a:pt x="114" y="132"/>
                </a:lnTo>
                <a:close/>
                <a:moveTo>
                  <a:pt x="101" y="85"/>
                </a:moveTo>
                <a:lnTo>
                  <a:pt x="107" y="85"/>
                </a:lnTo>
                <a:lnTo>
                  <a:pt x="107" y="132"/>
                </a:lnTo>
                <a:lnTo>
                  <a:pt x="20" y="132"/>
                </a:lnTo>
                <a:lnTo>
                  <a:pt x="20" y="85"/>
                </a:lnTo>
                <a:lnTo>
                  <a:pt x="101" y="85"/>
                </a:lnTo>
                <a:close/>
                <a:moveTo>
                  <a:pt x="107" y="138"/>
                </a:moveTo>
                <a:lnTo>
                  <a:pt x="107" y="192"/>
                </a:lnTo>
                <a:lnTo>
                  <a:pt x="20" y="192"/>
                </a:lnTo>
                <a:lnTo>
                  <a:pt x="20" y="138"/>
                </a:lnTo>
                <a:lnTo>
                  <a:pt x="107" y="138"/>
                </a:lnTo>
                <a:close/>
                <a:moveTo>
                  <a:pt x="20" y="199"/>
                </a:moveTo>
                <a:lnTo>
                  <a:pt x="107" y="199"/>
                </a:lnTo>
                <a:lnTo>
                  <a:pt x="107" y="253"/>
                </a:lnTo>
                <a:lnTo>
                  <a:pt x="20" y="253"/>
                </a:lnTo>
                <a:lnTo>
                  <a:pt x="20" y="199"/>
                </a:lnTo>
                <a:close/>
                <a:moveTo>
                  <a:pt x="114" y="199"/>
                </a:moveTo>
                <a:lnTo>
                  <a:pt x="208" y="199"/>
                </a:lnTo>
                <a:lnTo>
                  <a:pt x="208" y="253"/>
                </a:lnTo>
                <a:lnTo>
                  <a:pt x="114" y="253"/>
                </a:lnTo>
                <a:lnTo>
                  <a:pt x="114" y="199"/>
                </a:lnTo>
                <a:close/>
                <a:moveTo>
                  <a:pt x="215" y="199"/>
                </a:moveTo>
                <a:lnTo>
                  <a:pt x="303" y="199"/>
                </a:lnTo>
                <a:lnTo>
                  <a:pt x="303" y="253"/>
                </a:lnTo>
                <a:lnTo>
                  <a:pt x="215" y="253"/>
                </a:lnTo>
                <a:lnTo>
                  <a:pt x="215" y="199"/>
                </a:lnTo>
                <a:close/>
                <a:moveTo>
                  <a:pt x="215" y="192"/>
                </a:moveTo>
                <a:lnTo>
                  <a:pt x="215" y="138"/>
                </a:lnTo>
                <a:lnTo>
                  <a:pt x="303" y="138"/>
                </a:lnTo>
                <a:lnTo>
                  <a:pt x="303" y="192"/>
                </a:lnTo>
                <a:lnTo>
                  <a:pt x="215" y="192"/>
                </a:lnTo>
                <a:close/>
                <a:moveTo>
                  <a:pt x="20" y="307"/>
                </a:moveTo>
                <a:lnTo>
                  <a:pt x="20" y="260"/>
                </a:lnTo>
                <a:lnTo>
                  <a:pt x="107" y="260"/>
                </a:lnTo>
                <a:lnTo>
                  <a:pt x="107" y="307"/>
                </a:lnTo>
                <a:lnTo>
                  <a:pt x="20" y="307"/>
                </a:lnTo>
                <a:close/>
                <a:moveTo>
                  <a:pt x="114" y="307"/>
                </a:moveTo>
                <a:lnTo>
                  <a:pt x="114" y="260"/>
                </a:lnTo>
                <a:lnTo>
                  <a:pt x="208" y="260"/>
                </a:lnTo>
                <a:lnTo>
                  <a:pt x="208" y="307"/>
                </a:lnTo>
                <a:lnTo>
                  <a:pt x="114" y="307"/>
                </a:lnTo>
                <a:close/>
                <a:moveTo>
                  <a:pt x="215" y="260"/>
                </a:moveTo>
                <a:lnTo>
                  <a:pt x="303" y="260"/>
                </a:lnTo>
                <a:lnTo>
                  <a:pt x="303" y="307"/>
                </a:lnTo>
                <a:lnTo>
                  <a:pt x="215" y="307"/>
                </a:lnTo>
                <a:lnTo>
                  <a:pt x="215" y="26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24242"/>
              </a:solidFill>
              <a:latin typeface="Calibri"/>
              <a:ea typeface="Calibri"/>
              <a:cs typeface="Calibri"/>
              <a:sym typeface="Calibri"/>
            </a:endParaRPr>
          </a:p>
        </p:txBody>
      </p:sp>
      <p:sp>
        <p:nvSpPr>
          <p:cNvPr id="4008" name="Google Shape;4008;p13"/>
          <p:cNvSpPr/>
          <p:nvPr/>
        </p:nvSpPr>
        <p:spPr>
          <a:xfrm>
            <a:off x="5657634" y="2606791"/>
            <a:ext cx="505596" cy="269306"/>
          </a:xfrm>
          <a:prstGeom prst="rightArrow">
            <a:avLst>
              <a:gd name="adj1" fmla="val 50000"/>
              <a:gd name="adj2" fmla="val 50000"/>
            </a:avLst>
          </a:prstGeom>
          <a:solidFill>
            <a:schemeClr val="accent1"/>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09" name="Google Shape;4009;p13"/>
          <p:cNvSpPr/>
          <p:nvPr/>
        </p:nvSpPr>
        <p:spPr>
          <a:xfrm rot="10800000">
            <a:off x="5644283" y="1635770"/>
            <a:ext cx="505596" cy="269306"/>
          </a:xfrm>
          <a:prstGeom prst="rightArrow">
            <a:avLst>
              <a:gd name="adj1" fmla="val 50000"/>
              <a:gd name="adj2" fmla="val 50000"/>
            </a:avLst>
          </a:prstGeom>
          <a:solidFill>
            <a:schemeClr val="accent1"/>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10" name="Google Shape;4010;p13"/>
          <p:cNvSpPr/>
          <p:nvPr/>
        </p:nvSpPr>
        <p:spPr>
          <a:xfrm>
            <a:off x="7437801" y="3714676"/>
            <a:ext cx="596170" cy="416959"/>
          </a:xfrm>
          <a:custGeom>
            <a:avLst/>
            <a:gdLst/>
            <a:ahLst/>
            <a:cxnLst/>
            <a:rect l="l" t="t" r="r" b="b"/>
            <a:pathLst>
              <a:path w="326" h="330" extrusionOk="0">
                <a:moveTo>
                  <a:pt x="0" y="0"/>
                </a:moveTo>
                <a:lnTo>
                  <a:pt x="0" y="330"/>
                </a:lnTo>
                <a:lnTo>
                  <a:pt x="326" y="330"/>
                </a:lnTo>
                <a:lnTo>
                  <a:pt x="326" y="0"/>
                </a:lnTo>
                <a:lnTo>
                  <a:pt x="0" y="0"/>
                </a:lnTo>
                <a:close/>
                <a:moveTo>
                  <a:pt x="303" y="132"/>
                </a:moveTo>
                <a:lnTo>
                  <a:pt x="215" y="132"/>
                </a:lnTo>
                <a:lnTo>
                  <a:pt x="215" y="85"/>
                </a:lnTo>
                <a:lnTo>
                  <a:pt x="225" y="85"/>
                </a:lnTo>
                <a:lnTo>
                  <a:pt x="303" y="85"/>
                </a:lnTo>
                <a:lnTo>
                  <a:pt x="303" y="132"/>
                </a:lnTo>
                <a:lnTo>
                  <a:pt x="303" y="132"/>
                </a:lnTo>
                <a:close/>
                <a:moveTo>
                  <a:pt x="208" y="192"/>
                </a:moveTo>
                <a:lnTo>
                  <a:pt x="114" y="192"/>
                </a:lnTo>
                <a:lnTo>
                  <a:pt x="114" y="138"/>
                </a:lnTo>
                <a:lnTo>
                  <a:pt x="208" y="138"/>
                </a:lnTo>
                <a:lnTo>
                  <a:pt x="208" y="192"/>
                </a:lnTo>
                <a:close/>
                <a:moveTo>
                  <a:pt x="114" y="132"/>
                </a:moveTo>
                <a:lnTo>
                  <a:pt x="114" y="85"/>
                </a:lnTo>
                <a:lnTo>
                  <a:pt x="124" y="85"/>
                </a:lnTo>
                <a:lnTo>
                  <a:pt x="202" y="85"/>
                </a:lnTo>
                <a:lnTo>
                  <a:pt x="208" y="85"/>
                </a:lnTo>
                <a:lnTo>
                  <a:pt x="208" y="132"/>
                </a:lnTo>
                <a:lnTo>
                  <a:pt x="114" y="132"/>
                </a:lnTo>
                <a:close/>
                <a:moveTo>
                  <a:pt x="101" y="85"/>
                </a:moveTo>
                <a:lnTo>
                  <a:pt x="107" y="85"/>
                </a:lnTo>
                <a:lnTo>
                  <a:pt x="107" y="132"/>
                </a:lnTo>
                <a:lnTo>
                  <a:pt x="20" y="132"/>
                </a:lnTo>
                <a:lnTo>
                  <a:pt x="20" y="85"/>
                </a:lnTo>
                <a:lnTo>
                  <a:pt x="101" y="85"/>
                </a:lnTo>
                <a:close/>
                <a:moveTo>
                  <a:pt x="107" y="138"/>
                </a:moveTo>
                <a:lnTo>
                  <a:pt x="107" y="192"/>
                </a:lnTo>
                <a:lnTo>
                  <a:pt x="20" y="192"/>
                </a:lnTo>
                <a:lnTo>
                  <a:pt x="20" y="138"/>
                </a:lnTo>
                <a:lnTo>
                  <a:pt x="107" y="138"/>
                </a:lnTo>
                <a:close/>
                <a:moveTo>
                  <a:pt x="20" y="199"/>
                </a:moveTo>
                <a:lnTo>
                  <a:pt x="107" y="199"/>
                </a:lnTo>
                <a:lnTo>
                  <a:pt x="107" y="253"/>
                </a:lnTo>
                <a:lnTo>
                  <a:pt x="20" y="253"/>
                </a:lnTo>
                <a:lnTo>
                  <a:pt x="20" y="199"/>
                </a:lnTo>
                <a:close/>
                <a:moveTo>
                  <a:pt x="114" y="199"/>
                </a:moveTo>
                <a:lnTo>
                  <a:pt x="208" y="199"/>
                </a:lnTo>
                <a:lnTo>
                  <a:pt x="208" y="253"/>
                </a:lnTo>
                <a:lnTo>
                  <a:pt x="114" y="253"/>
                </a:lnTo>
                <a:lnTo>
                  <a:pt x="114" y="199"/>
                </a:lnTo>
                <a:close/>
                <a:moveTo>
                  <a:pt x="215" y="199"/>
                </a:moveTo>
                <a:lnTo>
                  <a:pt x="303" y="199"/>
                </a:lnTo>
                <a:lnTo>
                  <a:pt x="303" y="253"/>
                </a:lnTo>
                <a:lnTo>
                  <a:pt x="215" y="253"/>
                </a:lnTo>
                <a:lnTo>
                  <a:pt x="215" y="199"/>
                </a:lnTo>
                <a:close/>
                <a:moveTo>
                  <a:pt x="215" y="192"/>
                </a:moveTo>
                <a:lnTo>
                  <a:pt x="215" y="138"/>
                </a:lnTo>
                <a:lnTo>
                  <a:pt x="303" y="138"/>
                </a:lnTo>
                <a:lnTo>
                  <a:pt x="303" y="192"/>
                </a:lnTo>
                <a:lnTo>
                  <a:pt x="215" y="192"/>
                </a:lnTo>
                <a:close/>
                <a:moveTo>
                  <a:pt x="20" y="307"/>
                </a:moveTo>
                <a:lnTo>
                  <a:pt x="20" y="260"/>
                </a:lnTo>
                <a:lnTo>
                  <a:pt x="107" y="260"/>
                </a:lnTo>
                <a:lnTo>
                  <a:pt x="107" y="307"/>
                </a:lnTo>
                <a:lnTo>
                  <a:pt x="20" y="307"/>
                </a:lnTo>
                <a:close/>
                <a:moveTo>
                  <a:pt x="114" y="307"/>
                </a:moveTo>
                <a:lnTo>
                  <a:pt x="114" y="260"/>
                </a:lnTo>
                <a:lnTo>
                  <a:pt x="208" y="260"/>
                </a:lnTo>
                <a:lnTo>
                  <a:pt x="208" y="307"/>
                </a:lnTo>
                <a:lnTo>
                  <a:pt x="114" y="307"/>
                </a:lnTo>
                <a:close/>
                <a:moveTo>
                  <a:pt x="215" y="260"/>
                </a:moveTo>
                <a:lnTo>
                  <a:pt x="303" y="260"/>
                </a:lnTo>
                <a:lnTo>
                  <a:pt x="303" y="307"/>
                </a:lnTo>
                <a:lnTo>
                  <a:pt x="215" y="307"/>
                </a:lnTo>
                <a:lnTo>
                  <a:pt x="215" y="26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24242"/>
              </a:solidFill>
              <a:latin typeface="Calibri"/>
              <a:ea typeface="Calibri"/>
              <a:cs typeface="Calibri"/>
              <a:sym typeface="Calibri"/>
            </a:endParaRPr>
          </a:p>
        </p:txBody>
      </p:sp>
      <p:cxnSp>
        <p:nvCxnSpPr>
          <p:cNvPr id="4011" name="Google Shape;4011;p13"/>
          <p:cNvCxnSpPr/>
          <p:nvPr/>
        </p:nvCxnSpPr>
        <p:spPr>
          <a:xfrm>
            <a:off x="7707693" y="3143584"/>
            <a:ext cx="0" cy="582344"/>
          </a:xfrm>
          <a:prstGeom prst="straightConnector1">
            <a:avLst/>
          </a:prstGeom>
          <a:noFill/>
          <a:ln w="19050" cap="flat" cmpd="sng">
            <a:solidFill>
              <a:schemeClr val="accent6"/>
            </a:solidFill>
            <a:prstDash val="solid"/>
            <a:miter lim="800000"/>
            <a:headEnd type="none" w="sm" len="sm"/>
            <a:tailEnd type="none" w="sm" len="sm"/>
          </a:ln>
        </p:spPr>
      </p:cxnSp>
      <p:grpSp>
        <p:nvGrpSpPr>
          <p:cNvPr id="4012" name="Google Shape;4012;p13"/>
          <p:cNvGrpSpPr/>
          <p:nvPr/>
        </p:nvGrpSpPr>
        <p:grpSpPr>
          <a:xfrm>
            <a:off x="8209086" y="1184623"/>
            <a:ext cx="2878534" cy="1234055"/>
            <a:chOff x="8209086" y="1184623"/>
            <a:chExt cx="2878534" cy="1234055"/>
          </a:xfrm>
        </p:grpSpPr>
        <p:sp>
          <p:nvSpPr>
            <p:cNvPr id="4013" name="Google Shape;4013;p13"/>
            <p:cNvSpPr txBox="1"/>
            <p:nvPr/>
          </p:nvSpPr>
          <p:spPr>
            <a:xfrm>
              <a:off x="8725986" y="1184623"/>
              <a:ext cx="2361634" cy="1119098"/>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424242"/>
                </a:buClr>
                <a:buSzPts val="1200"/>
                <a:buFont typeface="Calibri"/>
                <a:buNone/>
              </a:pPr>
              <a:r>
                <a:rPr lang="en-US" sz="1200" b="1" i="0" u="none" strike="noStrike" cap="none">
                  <a:solidFill>
                    <a:srgbClr val="424242"/>
                  </a:solidFill>
                  <a:latin typeface="Calibri"/>
                  <a:ea typeface="Calibri"/>
                  <a:cs typeface="Calibri"/>
                  <a:sym typeface="Calibri"/>
                </a:rPr>
                <a:t>5. Fast parallel execution</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Support for Spark, Presto and Impala</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For fast analytical processing in </a:t>
              </a:r>
              <a:endParaRPr/>
            </a:p>
            <a:p>
              <a:pPr marL="0" marR="0" lvl="0" indent="0" algn="ctr" rtl="0">
                <a:lnSpc>
                  <a:spcPct val="100000"/>
                </a:lnSpc>
                <a:spcBef>
                  <a:spcPts val="0"/>
                </a:spcBef>
                <a:spcAft>
                  <a:spcPts val="0"/>
                </a:spcAft>
                <a:buClr>
                  <a:srgbClr val="424242"/>
                </a:buClr>
                <a:buSzPts val="1000"/>
                <a:buFont typeface="Calibri"/>
                <a:buNone/>
              </a:pPr>
              <a:r>
                <a:rPr lang="en-US" sz="1000" b="0" i="0" u="none" strike="noStrike" cap="none">
                  <a:solidFill>
                    <a:srgbClr val="424242"/>
                  </a:solidFill>
                  <a:latin typeface="Calibri"/>
                  <a:ea typeface="Calibri"/>
                  <a:cs typeface="Calibri"/>
                  <a:sym typeface="Calibri"/>
                </a:rPr>
                <a:t>inexpensive Hadoop-based solutions</a:t>
              </a:r>
              <a:endParaRPr/>
            </a:p>
          </p:txBody>
        </p:sp>
        <p:pic>
          <p:nvPicPr>
            <p:cNvPr id="4014" name="Google Shape;4014;p13" descr="Image result for spark"/>
            <p:cNvPicPr preferRelativeResize="0"/>
            <p:nvPr/>
          </p:nvPicPr>
          <p:blipFill rotWithShape="1">
            <a:blip r:embed="rId5">
              <a:alphaModFix/>
            </a:blip>
            <a:srcRect/>
            <a:stretch/>
          </p:blipFill>
          <p:spPr>
            <a:xfrm>
              <a:off x="8907892" y="1905076"/>
              <a:ext cx="545637" cy="290232"/>
            </a:xfrm>
            <a:prstGeom prst="rect">
              <a:avLst/>
            </a:prstGeom>
            <a:noFill/>
            <a:ln>
              <a:noFill/>
            </a:ln>
          </p:spPr>
        </p:pic>
        <p:cxnSp>
          <p:nvCxnSpPr>
            <p:cNvPr id="4015" name="Google Shape;4015;p13"/>
            <p:cNvCxnSpPr>
              <a:stCxn id="4013" idx="1"/>
            </p:cNvCxnSpPr>
            <p:nvPr/>
          </p:nvCxnSpPr>
          <p:spPr>
            <a:xfrm flipH="1">
              <a:off x="8209086" y="1744172"/>
              <a:ext cx="516900" cy="11100"/>
            </a:xfrm>
            <a:prstGeom prst="straightConnector1">
              <a:avLst/>
            </a:prstGeom>
            <a:noFill/>
            <a:ln w="9525" cap="flat" cmpd="sng">
              <a:solidFill>
                <a:srgbClr val="A5A5A5"/>
              </a:solidFill>
              <a:prstDash val="solid"/>
              <a:miter lim="800000"/>
              <a:headEnd type="none" w="sm" len="sm"/>
              <a:tailEnd type="triangle" w="med" len="med"/>
            </a:ln>
          </p:spPr>
        </p:cxnSp>
        <p:pic>
          <p:nvPicPr>
            <p:cNvPr id="4016" name="Google Shape;4016;p13" descr="Image result for impala logo clouder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478458" y="1776160"/>
              <a:ext cx="856690" cy="642518"/>
            </a:xfrm>
            <a:prstGeom prst="rect">
              <a:avLst/>
            </a:prstGeom>
            <a:noFill/>
            <a:ln>
              <a:noFill/>
            </a:ln>
          </p:spPr>
        </p:pic>
        <p:pic>
          <p:nvPicPr>
            <p:cNvPr id="4017" name="Google Shape;4017;p13" descr="Image result for presto database logo"/>
            <p:cNvPicPr preferRelativeResize="0"/>
            <p:nvPr/>
          </p:nvPicPr>
          <p:blipFill rotWithShape="1">
            <a:blip r:embed="rId7">
              <a:alphaModFix/>
            </a:blip>
            <a:srcRect/>
            <a:stretch/>
          </p:blipFill>
          <p:spPr>
            <a:xfrm>
              <a:off x="10397006" y="1947539"/>
              <a:ext cx="580474" cy="290237"/>
            </a:xfrm>
            <a:prstGeom prst="rect">
              <a:avLst/>
            </a:prstGeom>
            <a:noFill/>
            <a:ln>
              <a:noFill/>
            </a:ln>
          </p:spPr>
        </p:pic>
      </p:grpSp>
      <p:pic>
        <p:nvPicPr>
          <p:cNvPr id="4018" name="Google Shape;4018;p1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02069" y="1412219"/>
            <a:ext cx="1139105" cy="325537"/>
          </a:xfrm>
          <a:prstGeom prst="rect">
            <a:avLst/>
          </a:prstGeom>
          <a:noFill/>
          <a:ln>
            <a:noFill/>
          </a:ln>
        </p:spPr>
      </p:pic>
      <p:sp>
        <p:nvSpPr>
          <p:cNvPr id="4020" name="Google Shape;4020;p13"/>
          <p:cNvSpPr/>
          <p:nvPr/>
        </p:nvSpPr>
        <p:spPr>
          <a:xfrm>
            <a:off x="4142236" y="3195344"/>
            <a:ext cx="1098938" cy="42107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group by customer ID</a:t>
            </a:r>
            <a:endParaRPr/>
          </a:p>
        </p:txBody>
      </p:sp>
      <p:sp>
        <p:nvSpPr>
          <p:cNvPr id="4021" name="Google Shape;4021;p13"/>
          <p:cNvSpPr txBox="1"/>
          <p:nvPr/>
        </p:nvSpPr>
        <p:spPr>
          <a:xfrm>
            <a:off x="8814390" y="2393726"/>
            <a:ext cx="1923214" cy="495862"/>
          </a:xfrm>
          <a:prstGeom prst="rect">
            <a:avLst/>
          </a:prstGeom>
          <a:noFill/>
          <a:ln>
            <a:noFill/>
          </a:ln>
        </p:spPr>
        <p:txBody>
          <a:bodyPr spcFirstLastPara="1" wrap="square" lIns="0" tIns="0" rIns="0" bIns="0" anchor="b" anchorCtr="0">
            <a:normAutofit lnSpcReduction="10000"/>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Presto is delivered with the system</a:t>
            </a:r>
            <a:endParaRPr dirty="0"/>
          </a:p>
        </p:txBody>
      </p:sp>
      <p:graphicFrame>
        <p:nvGraphicFramePr>
          <p:cNvPr id="4022" name="Google Shape;4022;p13"/>
          <p:cNvGraphicFramePr/>
          <p:nvPr>
            <p:extLst>
              <p:ext uri="{D42A27DB-BD31-4B8C-83A1-F6EECF244321}">
                <p14:modId xmlns:p14="http://schemas.microsoft.com/office/powerpoint/2010/main" val="3487517563"/>
              </p:ext>
            </p:extLst>
          </p:nvPr>
        </p:nvGraphicFramePr>
        <p:xfrm>
          <a:off x="3135482" y="5084774"/>
          <a:ext cx="5549900" cy="1488440"/>
        </p:xfrm>
        <a:graphic>
          <a:graphicData uri="http://schemas.openxmlformats.org/drawingml/2006/table">
            <a:tbl>
              <a:tblPr>
                <a:noFill/>
                <a:tableStyleId>{FAB9BF75-0412-4B89-9381-F6261A863A85}</a:tableStyleId>
              </a:tblPr>
              <a:tblGrid>
                <a:gridCol w="18796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tblGrid>
              <a:tr h="234950">
                <a:tc>
                  <a:txBody>
                    <a:bodyPr/>
                    <a:lstStyle/>
                    <a:p>
                      <a:pPr marL="0" marR="0" lvl="0" indent="0" algn="ctr" rtl="0">
                        <a:spcBef>
                          <a:spcPts val="0"/>
                        </a:spcBef>
                        <a:spcAft>
                          <a:spcPts val="0"/>
                        </a:spcAft>
                        <a:buNone/>
                      </a:pPr>
                      <a:r>
                        <a:rPr lang="en-US" sz="2400" b="1" i="0" u="none" strike="noStrike" cap="none">
                          <a:solidFill>
                            <a:srgbClr val="424242"/>
                          </a:solidFill>
                          <a:latin typeface="Calibri"/>
                          <a:ea typeface="Calibri"/>
                          <a:cs typeface="Calibri"/>
                          <a:sym typeface="Calibri"/>
                        </a:rPr>
                        <a:t>No DV</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0F0"/>
                    </a:solidFill>
                  </a:tcPr>
                </a:tc>
                <a:tc>
                  <a:txBody>
                    <a:bodyPr/>
                    <a:lstStyle/>
                    <a:p>
                      <a:pPr marL="0" marR="0" lvl="0" indent="0" algn="ctr" rtl="0">
                        <a:spcBef>
                          <a:spcPts val="0"/>
                        </a:spcBef>
                        <a:spcAft>
                          <a:spcPts val="0"/>
                        </a:spcAft>
                        <a:buNone/>
                      </a:pPr>
                      <a:r>
                        <a:rPr lang="en-US" sz="2400" b="1" i="0" u="none" strike="noStrike" cap="none">
                          <a:solidFill>
                            <a:srgbClr val="424242"/>
                          </a:solidFill>
                          <a:latin typeface="Calibri"/>
                          <a:ea typeface="Calibri"/>
                          <a:cs typeface="Calibri"/>
                          <a:sym typeface="Calibri"/>
                        </a:rPr>
                        <a:t>DV with MPP</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0F0"/>
                    </a:solidFill>
                  </a:tcPr>
                </a:tc>
                <a:tc>
                  <a:txBody>
                    <a:bodyPr/>
                    <a:lstStyle/>
                    <a:p>
                      <a:pPr marL="0" marR="0" lvl="0" indent="0" algn="ctr" rtl="0">
                        <a:spcBef>
                          <a:spcPts val="0"/>
                        </a:spcBef>
                        <a:spcAft>
                          <a:spcPts val="0"/>
                        </a:spcAft>
                        <a:buNone/>
                      </a:pPr>
                      <a:r>
                        <a:rPr lang="en-US" sz="2400" b="1" i="0" u="none" strike="noStrike" cap="none">
                          <a:solidFill>
                            <a:srgbClr val="424242"/>
                          </a:solidFill>
                          <a:latin typeface="Calibri"/>
                          <a:ea typeface="Calibri"/>
                          <a:cs typeface="Calibri"/>
                          <a:sym typeface="Calibri"/>
                        </a:rPr>
                        <a:t>% Increase</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F0F0"/>
                    </a:solidFill>
                  </a:tcPr>
                </a:tc>
                <a:extLst>
                  <a:ext uri="{0D108BD9-81ED-4DB2-BD59-A6C34878D82A}">
                    <a16:rowId xmlns:a16="http://schemas.microsoft.com/office/drawing/2014/main" val="10000"/>
                  </a:ext>
                </a:extLst>
              </a:tr>
              <a:tr h="234950">
                <a:tc>
                  <a:txBody>
                    <a:bodyPr/>
                    <a:lstStyle/>
                    <a:p>
                      <a:pPr marL="0" marR="0" lvl="0" indent="0" algn="ctr" rtl="0">
                        <a:spcBef>
                          <a:spcPts val="0"/>
                        </a:spcBef>
                        <a:spcAft>
                          <a:spcPts val="0"/>
                        </a:spcAft>
                        <a:buNone/>
                      </a:pPr>
                      <a:r>
                        <a:rPr lang="en-US" sz="2400" b="0" i="0" u="none" strike="noStrike" cap="none">
                          <a:solidFill>
                            <a:srgbClr val="424242"/>
                          </a:solidFill>
                          <a:latin typeface="Calibri"/>
                          <a:ea typeface="Calibri"/>
                          <a:cs typeface="Calibri"/>
                          <a:sym typeface="Calibri"/>
                        </a:rPr>
                        <a:t>10 min</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i="0" u="none" strike="noStrike" cap="none">
                          <a:solidFill>
                            <a:srgbClr val="424242"/>
                          </a:solidFill>
                          <a:latin typeface="Calibri"/>
                          <a:ea typeface="Calibri"/>
                          <a:cs typeface="Calibri"/>
                          <a:sym typeface="Calibri"/>
                        </a:rPr>
                        <a:t>11 sec</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i="0" u="none" strike="noStrike" cap="none" dirty="0">
                          <a:solidFill>
                            <a:srgbClr val="424242"/>
                          </a:solidFill>
                          <a:latin typeface="Calibri"/>
                          <a:ea typeface="Calibri"/>
                          <a:cs typeface="Calibri"/>
                          <a:sym typeface="Calibri"/>
                        </a:rPr>
                        <a:t>5,455%</a:t>
                      </a:r>
                      <a:endParaRPr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1"/>
                  </a:ext>
                </a:extLst>
              </a:tr>
              <a:tr h="234950">
                <a:tc>
                  <a:txBody>
                    <a:bodyPr/>
                    <a:lstStyle/>
                    <a:p>
                      <a:pPr marL="0" marR="0" lvl="0" indent="0" algn="ctr" rtl="0">
                        <a:spcBef>
                          <a:spcPts val="0"/>
                        </a:spcBef>
                        <a:spcAft>
                          <a:spcPts val="0"/>
                        </a:spcAft>
                        <a:buNone/>
                      </a:pPr>
                      <a:r>
                        <a:rPr lang="en-US" sz="2400" b="0" i="0" u="none" strike="noStrike" cap="none">
                          <a:solidFill>
                            <a:srgbClr val="424242"/>
                          </a:solidFill>
                          <a:latin typeface="Calibri"/>
                          <a:ea typeface="Calibri"/>
                          <a:cs typeface="Calibri"/>
                          <a:sym typeface="Calibri"/>
                        </a:rPr>
                        <a:t>14 min</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i="0" u="none" strike="noStrike" cap="none">
                          <a:solidFill>
                            <a:srgbClr val="000000"/>
                          </a:solidFill>
                          <a:latin typeface="Calibri"/>
                          <a:ea typeface="Calibri"/>
                          <a:cs typeface="Calibri"/>
                          <a:sym typeface="Calibri"/>
                        </a:rPr>
                        <a:t>34 sec</a:t>
                      </a:r>
                      <a:endParaRPr/>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i="0" u="none" strike="noStrike" cap="none" dirty="0">
                          <a:solidFill>
                            <a:srgbClr val="424242"/>
                          </a:solidFill>
                          <a:latin typeface="Calibri"/>
                          <a:ea typeface="Calibri"/>
                          <a:cs typeface="Calibri"/>
                          <a:sym typeface="Calibri"/>
                        </a:rPr>
                        <a:t>2,456%</a:t>
                      </a:r>
                      <a:endParaRPr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2"/>
                  </a:ext>
                </a:extLst>
              </a:tr>
              <a:tr h="234950">
                <a:tc>
                  <a:txBody>
                    <a:bodyPr/>
                    <a:lstStyle/>
                    <a:p>
                      <a:pPr marL="0" marR="0" lvl="0" indent="0" algn="ctr" rtl="0">
                        <a:spcBef>
                          <a:spcPts val="0"/>
                        </a:spcBef>
                        <a:spcAft>
                          <a:spcPts val="0"/>
                        </a:spcAft>
                        <a:buNone/>
                      </a:pPr>
                      <a:r>
                        <a:rPr lang="en-US" sz="2400" b="0" i="0" u="none" strike="noStrike" cap="none">
                          <a:solidFill>
                            <a:srgbClr val="424242"/>
                          </a:solidFill>
                          <a:latin typeface="Calibri"/>
                          <a:ea typeface="Calibri"/>
                          <a:cs typeface="Calibri"/>
                          <a:sym typeface="Calibri"/>
                        </a:rPr>
                        <a:t>19 min</a:t>
                      </a:r>
                      <a:endParaRPr/>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i="0" u="none" strike="noStrike" cap="none">
                          <a:solidFill>
                            <a:srgbClr val="000000"/>
                          </a:solidFill>
                          <a:latin typeface="Calibri"/>
                          <a:ea typeface="Calibri"/>
                          <a:cs typeface="Calibri"/>
                          <a:sym typeface="Calibri"/>
                        </a:rPr>
                        <a:t>7.5 min</a:t>
                      </a:r>
                      <a:endParaRPr/>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0" i="0" u="none" strike="noStrike" cap="none" dirty="0">
                          <a:solidFill>
                            <a:srgbClr val="424242"/>
                          </a:solidFill>
                          <a:latin typeface="Calibri"/>
                          <a:ea typeface="Calibri"/>
                          <a:cs typeface="Calibri"/>
                          <a:sym typeface="Calibri"/>
                        </a:rPr>
                        <a:t>253%</a:t>
                      </a:r>
                      <a:endParaRPr dirty="0"/>
                    </a:p>
                  </a:txBody>
                  <a:tcPr marL="6350" marR="6350" marT="635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6"/>
        <p:cNvGrpSpPr/>
        <p:nvPr/>
      </p:nvGrpSpPr>
      <p:grpSpPr>
        <a:xfrm>
          <a:off x="0" y="0"/>
          <a:ext cx="0" cy="0"/>
          <a:chOff x="0" y="0"/>
          <a:chExt cx="0" cy="0"/>
        </a:xfrm>
      </p:grpSpPr>
      <p:sp>
        <p:nvSpPr>
          <p:cNvPr id="4097" name="Google Shape;4097;p20"/>
          <p:cNvSpPr txBox="1">
            <a:spLocks noGrp="1"/>
          </p:cNvSpPr>
          <p:nvPr>
            <p:ph type="title"/>
          </p:nvPr>
        </p:nvSpPr>
        <p:spPr>
          <a:xfrm>
            <a:off x="695323" y="372563"/>
            <a:ext cx="11144464" cy="530271"/>
          </a:xfrm>
          <a:prstGeom prst="rect">
            <a:avLst/>
          </a:prstGeom>
          <a:noFill/>
          <a:ln>
            <a:noFill/>
          </a:ln>
        </p:spPr>
        <p:txBody>
          <a:bodyPr spcFirstLastPara="1" wrap="square" lIns="45700"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dirty="0"/>
              <a:t>Data Fabric: Supports Hybrid (Multi-Cloud &amp; On-Premise)</a:t>
            </a:r>
            <a:endParaRPr dirty="0"/>
          </a:p>
        </p:txBody>
      </p:sp>
      <p:sp>
        <p:nvSpPr>
          <p:cNvPr id="4155" name="Google Shape;4155;p20"/>
          <p:cNvSpPr txBox="1"/>
          <p:nvPr/>
        </p:nvSpPr>
        <p:spPr>
          <a:xfrm>
            <a:off x="5737397" y="3729050"/>
            <a:ext cx="6454603" cy="2954655"/>
          </a:xfrm>
          <a:prstGeom prst="rect">
            <a:avLst/>
          </a:prstGeom>
          <a:solidFill>
            <a:srgbClr val="B7E7FF"/>
          </a:solidFill>
          <a:ln>
            <a:noFill/>
          </a:ln>
        </p:spPr>
        <p:txBody>
          <a:bodyPr spcFirstLastPara="1" wrap="square" lIns="0" tIns="0" rIns="0" bIns="0" anchor="b" anchorCtr="0">
            <a:spAutoFit/>
          </a:bodyPr>
          <a:lstStyle/>
          <a:p>
            <a:pPr marL="0" marR="0" lvl="0" indent="0" algn="l" rtl="0">
              <a:spcBef>
                <a:spcPts val="0"/>
              </a:spcBef>
              <a:spcAft>
                <a:spcPts val="0"/>
              </a:spcAft>
              <a:buNone/>
            </a:pPr>
            <a:r>
              <a:rPr lang="en-US" sz="2400" b="1" u="sng" dirty="0">
                <a:solidFill>
                  <a:schemeClr val="dk1"/>
                </a:solidFill>
                <a:latin typeface="Calibri"/>
                <a:ea typeface="Calibri"/>
                <a:cs typeface="Calibri"/>
                <a:sym typeface="Calibri"/>
              </a:rPr>
              <a:t>Acts as one Logical System – one semantic model</a:t>
            </a:r>
            <a:endParaRPr sz="1800" b="1" dirty="0"/>
          </a:p>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User access any pt in system with Single Sign On </a:t>
            </a:r>
            <a:endParaRPr sz="1800" dirty="0"/>
          </a:p>
          <a:p>
            <a:pPr marL="0" marR="0" lvl="0" indent="0" algn="l" rtl="0">
              <a:spcBef>
                <a:spcPts val="0"/>
              </a:spcBef>
              <a:spcAft>
                <a:spcPts val="0"/>
              </a:spcAft>
              <a:buNone/>
            </a:pPr>
            <a:r>
              <a:rPr lang="en-US" sz="2400" b="1" u="sng" dirty="0">
                <a:solidFill>
                  <a:schemeClr val="dk1"/>
                </a:solidFill>
                <a:latin typeface="Calibri"/>
                <a:ea typeface="Calibri"/>
                <a:cs typeface="Calibri"/>
                <a:sym typeface="Calibri"/>
              </a:rPr>
              <a:t>Servers are Distributed close to data sources</a:t>
            </a:r>
            <a:endParaRPr sz="1800" b="1" dirty="0"/>
          </a:p>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Processing delegated to local sources</a:t>
            </a:r>
            <a:endParaRPr sz="1800" dirty="0"/>
          </a:p>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Sending only result sets across network - minimizes data latency</a:t>
            </a:r>
            <a:endParaRPr sz="1800" dirty="0"/>
          </a:p>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Caching and MPP to accelerate performance at each node </a:t>
            </a:r>
            <a:endParaRPr sz="1800" dirty="0"/>
          </a:p>
        </p:txBody>
      </p:sp>
      <p:grpSp>
        <p:nvGrpSpPr>
          <p:cNvPr id="3" name="Group 2">
            <a:extLst>
              <a:ext uri="{FF2B5EF4-FFF2-40B4-BE49-F238E27FC236}">
                <a16:creationId xmlns:a16="http://schemas.microsoft.com/office/drawing/2014/main" id="{C00CB6CD-2721-4E07-A0F0-AA763DAC90FE}"/>
              </a:ext>
            </a:extLst>
          </p:cNvPr>
          <p:cNvGrpSpPr/>
          <p:nvPr/>
        </p:nvGrpSpPr>
        <p:grpSpPr>
          <a:xfrm>
            <a:off x="145887" y="902834"/>
            <a:ext cx="10502296" cy="3994286"/>
            <a:chOff x="1388533" y="902835"/>
            <a:chExt cx="10502296" cy="3994286"/>
          </a:xfrm>
        </p:grpSpPr>
        <p:grpSp>
          <p:nvGrpSpPr>
            <p:cNvPr id="4098" name="Google Shape;4098;p20"/>
            <p:cNvGrpSpPr/>
            <p:nvPr/>
          </p:nvGrpSpPr>
          <p:grpSpPr>
            <a:xfrm>
              <a:off x="1388533" y="902835"/>
              <a:ext cx="10502296" cy="3994286"/>
              <a:chOff x="544800" y="1029593"/>
              <a:chExt cx="12357376" cy="5213647"/>
            </a:xfrm>
          </p:grpSpPr>
          <p:sp>
            <p:nvSpPr>
              <p:cNvPr id="4099" name="Google Shape;4099;p20"/>
              <p:cNvSpPr/>
              <p:nvPr/>
            </p:nvSpPr>
            <p:spPr>
              <a:xfrm>
                <a:off x="2845694" y="4281376"/>
                <a:ext cx="3776182" cy="1961864"/>
              </a:xfrm>
              <a:prstGeom prst="roundRect">
                <a:avLst>
                  <a:gd name="adj" fmla="val 4115"/>
                </a:avLst>
              </a:prstGeom>
              <a:solidFill>
                <a:srgbClr val="CFE1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00" name="Google Shape;4100;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1721" y="2640964"/>
                <a:ext cx="663881" cy="616621"/>
              </a:xfrm>
              <a:prstGeom prst="rect">
                <a:avLst/>
              </a:prstGeom>
              <a:noFill/>
              <a:ln>
                <a:noFill/>
              </a:ln>
            </p:spPr>
          </p:pic>
          <p:cxnSp>
            <p:nvCxnSpPr>
              <p:cNvPr id="4101" name="Google Shape;4101;p20"/>
              <p:cNvCxnSpPr/>
              <p:nvPr/>
            </p:nvCxnSpPr>
            <p:spPr>
              <a:xfrm rot="10800000" flipH="1">
                <a:off x="9803646" y="3610641"/>
                <a:ext cx="272418" cy="144160"/>
              </a:xfrm>
              <a:prstGeom prst="straightConnector1">
                <a:avLst/>
              </a:prstGeom>
              <a:noFill/>
              <a:ln w="19050" cap="flat" cmpd="sng">
                <a:solidFill>
                  <a:srgbClr val="0C0C0C"/>
                </a:solidFill>
                <a:prstDash val="solid"/>
                <a:miter lim="800000"/>
                <a:headEnd type="none" w="sm" len="sm"/>
                <a:tailEnd type="triangle" w="med" len="med"/>
              </a:ln>
            </p:spPr>
          </p:cxnSp>
          <p:cxnSp>
            <p:nvCxnSpPr>
              <p:cNvPr id="4102" name="Google Shape;4102;p20"/>
              <p:cNvCxnSpPr>
                <a:stCxn id="4103" idx="3"/>
              </p:cNvCxnSpPr>
              <p:nvPr/>
            </p:nvCxnSpPr>
            <p:spPr>
              <a:xfrm>
                <a:off x="9803646" y="3829743"/>
                <a:ext cx="597000" cy="0"/>
              </a:xfrm>
              <a:prstGeom prst="straightConnector1">
                <a:avLst/>
              </a:prstGeom>
              <a:noFill/>
              <a:ln w="19050" cap="flat" cmpd="sng">
                <a:solidFill>
                  <a:srgbClr val="0C0C0C"/>
                </a:solidFill>
                <a:prstDash val="solid"/>
                <a:miter lim="800000"/>
                <a:headEnd type="none" w="sm" len="sm"/>
                <a:tailEnd type="triangle" w="med" len="med"/>
              </a:ln>
            </p:spPr>
          </p:cxnSp>
          <p:cxnSp>
            <p:nvCxnSpPr>
              <p:cNvPr id="4104" name="Google Shape;4104;p20"/>
              <p:cNvCxnSpPr>
                <a:endCxn id="4105" idx="3"/>
              </p:cNvCxnSpPr>
              <p:nvPr/>
            </p:nvCxnSpPr>
            <p:spPr>
              <a:xfrm rot="10800000">
                <a:off x="1716920" y="2325879"/>
                <a:ext cx="1293600" cy="243900"/>
              </a:xfrm>
              <a:prstGeom prst="straightConnector1">
                <a:avLst/>
              </a:prstGeom>
              <a:noFill/>
              <a:ln w="19050" cap="flat" cmpd="sng">
                <a:solidFill>
                  <a:srgbClr val="0C0C0C"/>
                </a:solidFill>
                <a:prstDash val="solid"/>
                <a:miter lim="800000"/>
                <a:headEnd type="none" w="sm" len="sm"/>
                <a:tailEnd type="triangle" w="med" len="med"/>
              </a:ln>
            </p:spPr>
          </p:cxnSp>
          <p:cxnSp>
            <p:nvCxnSpPr>
              <p:cNvPr id="4106" name="Google Shape;4106;p20"/>
              <p:cNvCxnSpPr>
                <a:stCxn id="4107" idx="1"/>
              </p:cNvCxnSpPr>
              <p:nvPr/>
            </p:nvCxnSpPr>
            <p:spPr>
              <a:xfrm flipH="1">
                <a:off x="2595689" y="2674962"/>
                <a:ext cx="382800" cy="156600"/>
              </a:xfrm>
              <a:prstGeom prst="straightConnector1">
                <a:avLst/>
              </a:prstGeom>
              <a:noFill/>
              <a:ln w="19050" cap="flat" cmpd="sng">
                <a:solidFill>
                  <a:srgbClr val="0C0C0C"/>
                </a:solidFill>
                <a:prstDash val="solid"/>
                <a:miter lim="800000"/>
                <a:headEnd type="none" w="sm" len="sm"/>
                <a:tailEnd type="triangle" w="med" len="med"/>
              </a:ln>
            </p:spPr>
          </p:cxnSp>
          <p:sp>
            <p:nvSpPr>
              <p:cNvPr id="4108" name="Google Shape;4108;p20"/>
              <p:cNvSpPr/>
              <p:nvPr/>
            </p:nvSpPr>
            <p:spPr>
              <a:xfrm>
                <a:off x="9021323" y="2757103"/>
                <a:ext cx="2758739" cy="1467888"/>
              </a:xfrm>
              <a:custGeom>
                <a:avLst/>
                <a:gdLst/>
                <a:ahLst/>
                <a:cxnLst/>
                <a:rect l="l" t="t" r="r" b="b"/>
                <a:pathLst>
                  <a:path w="3912402" h="1974609" extrusionOk="0">
                    <a:moveTo>
                      <a:pt x="247619" y="1954289"/>
                    </a:moveTo>
                    <a:lnTo>
                      <a:pt x="3552159" y="1974609"/>
                    </a:lnTo>
                    <a:cubicBezTo>
                      <a:pt x="4121119" y="1870469"/>
                      <a:pt x="3897176" y="1246476"/>
                      <a:pt x="3684239" y="1227849"/>
                    </a:cubicBezTo>
                    <a:cubicBezTo>
                      <a:pt x="3673232" y="575492"/>
                      <a:pt x="2917159" y="434946"/>
                      <a:pt x="2647919" y="773189"/>
                    </a:cubicBezTo>
                    <a:cubicBezTo>
                      <a:pt x="2595849" y="-201748"/>
                      <a:pt x="1319499" y="-254241"/>
                      <a:pt x="963899" y="613169"/>
                    </a:cubicBezTo>
                    <a:cubicBezTo>
                      <a:pt x="557499" y="306676"/>
                      <a:pt x="-27971" y="838382"/>
                      <a:pt x="270479" y="1324369"/>
                    </a:cubicBezTo>
                    <a:cubicBezTo>
                      <a:pt x="-21621" y="1379402"/>
                      <a:pt x="-143541" y="1784956"/>
                      <a:pt x="247619" y="1954289"/>
                    </a:cubicBezTo>
                    <a:close/>
                  </a:path>
                </a:pathLst>
              </a:custGeom>
              <a:no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09" name="Google Shape;4109;p20"/>
              <p:cNvSpPr/>
              <p:nvPr/>
            </p:nvSpPr>
            <p:spPr>
              <a:xfrm>
                <a:off x="544800" y="1160518"/>
                <a:ext cx="3834029" cy="2182108"/>
              </a:xfrm>
              <a:custGeom>
                <a:avLst/>
                <a:gdLst/>
                <a:ahLst/>
                <a:cxnLst/>
                <a:rect l="l" t="t" r="r" b="b"/>
                <a:pathLst>
                  <a:path w="3912402" h="1974609" extrusionOk="0">
                    <a:moveTo>
                      <a:pt x="247619" y="1954289"/>
                    </a:moveTo>
                    <a:lnTo>
                      <a:pt x="3552159" y="1974609"/>
                    </a:lnTo>
                    <a:cubicBezTo>
                      <a:pt x="4121119" y="1870469"/>
                      <a:pt x="3897176" y="1246476"/>
                      <a:pt x="3684239" y="1227849"/>
                    </a:cubicBezTo>
                    <a:cubicBezTo>
                      <a:pt x="3673232" y="575492"/>
                      <a:pt x="2917159" y="434946"/>
                      <a:pt x="2647919" y="773189"/>
                    </a:cubicBezTo>
                    <a:cubicBezTo>
                      <a:pt x="2595849" y="-201748"/>
                      <a:pt x="1319499" y="-254241"/>
                      <a:pt x="963899" y="613169"/>
                    </a:cubicBezTo>
                    <a:cubicBezTo>
                      <a:pt x="557499" y="306676"/>
                      <a:pt x="-27971" y="838382"/>
                      <a:pt x="270479" y="1324369"/>
                    </a:cubicBezTo>
                    <a:cubicBezTo>
                      <a:pt x="-21621" y="1379402"/>
                      <a:pt x="-143541" y="1784956"/>
                      <a:pt x="247619" y="1954289"/>
                    </a:cubicBezTo>
                    <a:close/>
                  </a:path>
                </a:pathLst>
              </a:custGeom>
              <a:no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10" name="Google Shape;4110;p20"/>
              <p:cNvSpPr/>
              <p:nvPr/>
            </p:nvSpPr>
            <p:spPr>
              <a:xfrm>
                <a:off x="4848198" y="1029593"/>
                <a:ext cx="3545233" cy="2120577"/>
              </a:xfrm>
              <a:custGeom>
                <a:avLst/>
                <a:gdLst/>
                <a:ahLst/>
                <a:cxnLst/>
                <a:rect l="l" t="t" r="r" b="b"/>
                <a:pathLst>
                  <a:path w="3912402" h="1974609" extrusionOk="0">
                    <a:moveTo>
                      <a:pt x="247619" y="1954289"/>
                    </a:moveTo>
                    <a:lnTo>
                      <a:pt x="3552159" y="1974609"/>
                    </a:lnTo>
                    <a:cubicBezTo>
                      <a:pt x="4121119" y="1870469"/>
                      <a:pt x="3897176" y="1246476"/>
                      <a:pt x="3684239" y="1227849"/>
                    </a:cubicBezTo>
                    <a:cubicBezTo>
                      <a:pt x="3673232" y="575492"/>
                      <a:pt x="2917159" y="434946"/>
                      <a:pt x="2647919" y="773189"/>
                    </a:cubicBezTo>
                    <a:cubicBezTo>
                      <a:pt x="2595849" y="-201748"/>
                      <a:pt x="1319499" y="-254241"/>
                      <a:pt x="963899" y="613169"/>
                    </a:cubicBezTo>
                    <a:cubicBezTo>
                      <a:pt x="557499" y="306676"/>
                      <a:pt x="-27971" y="838382"/>
                      <a:pt x="270479" y="1324369"/>
                    </a:cubicBezTo>
                    <a:cubicBezTo>
                      <a:pt x="-21621" y="1379402"/>
                      <a:pt x="-143541" y="1784956"/>
                      <a:pt x="247619" y="1954289"/>
                    </a:cubicBezTo>
                    <a:close/>
                  </a:path>
                </a:pathLst>
              </a:custGeom>
              <a:noFill/>
              <a:ln w="285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05" name="Google Shape;4105;p20"/>
              <p:cNvPicPr preferRelativeResize="0"/>
              <p:nvPr/>
            </p:nvPicPr>
            <p:blipFill rotWithShape="1">
              <a:blip r:embed="rId4">
                <a:alphaModFix/>
              </a:blip>
              <a:srcRect/>
              <a:stretch/>
            </p:blipFill>
            <p:spPr>
              <a:xfrm>
                <a:off x="1142875" y="1940560"/>
                <a:ext cx="574045" cy="770639"/>
              </a:xfrm>
              <a:prstGeom prst="rect">
                <a:avLst/>
              </a:prstGeom>
              <a:noFill/>
              <a:ln>
                <a:noFill/>
              </a:ln>
            </p:spPr>
          </p:pic>
          <p:pic>
            <p:nvPicPr>
              <p:cNvPr id="4111" name="Google Shape;4111;p20" descr="Image result for azure data lake"/>
              <p:cNvPicPr preferRelativeResize="0"/>
              <p:nvPr/>
            </p:nvPicPr>
            <p:blipFill rotWithShape="1">
              <a:blip r:embed="rId5">
                <a:alphaModFix/>
              </a:blip>
              <a:srcRect/>
              <a:stretch/>
            </p:blipFill>
            <p:spPr>
              <a:xfrm>
                <a:off x="5527334" y="1884767"/>
                <a:ext cx="362135" cy="425115"/>
              </a:xfrm>
              <a:prstGeom prst="rect">
                <a:avLst/>
              </a:prstGeom>
              <a:noFill/>
              <a:ln>
                <a:noFill/>
              </a:ln>
            </p:spPr>
          </p:pic>
          <p:pic>
            <p:nvPicPr>
              <p:cNvPr id="4112" name="Google Shape;4112;p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51830" y="1574500"/>
                <a:ext cx="653958" cy="624226"/>
              </a:xfrm>
              <a:prstGeom prst="rect">
                <a:avLst/>
              </a:prstGeom>
              <a:noFill/>
              <a:ln>
                <a:noFill/>
              </a:ln>
            </p:spPr>
          </p:pic>
          <p:pic>
            <p:nvPicPr>
              <p:cNvPr id="4113" name="Google Shape;4113;p20"/>
              <p:cNvPicPr preferRelativeResize="0"/>
              <p:nvPr/>
            </p:nvPicPr>
            <p:blipFill rotWithShape="1">
              <a:blip r:embed="rId7">
                <a:alphaModFix/>
              </a:blip>
              <a:srcRect/>
              <a:stretch/>
            </p:blipFill>
            <p:spPr>
              <a:xfrm>
                <a:off x="6416144" y="2444990"/>
                <a:ext cx="734676" cy="624226"/>
              </a:xfrm>
              <a:prstGeom prst="rect">
                <a:avLst/>
              </a:prstGeom>
              <a:noFill/>
              <a:ln>
                <a:noFill/>
              </a:ln>
            </p:spPr>
          </p:pic>
          <p:grpSp>
            <p:nvGrpSpPr>
              <p:cNvPr id="4114" name="Google Shape;4114;p20"/>
              <p:cNvGrpSpPr/>
              <p:nvPr/>
            </p:nvGrpSpPr>
            <p:grpSpPr>
              <a:xfrm>
                <a:off x="5708401" y="2037142"/>
                <a:ext cx="992270" cy="693358"/>
                <a:chOff x="5455182" y="2064460"/>
                <a:chExt cx="992270" cy="693358"/>
              </a:xfrm>
            </p:grpSpPr>
            <p:cxnSp>
              <p:nvCxnSpPr>
                <p:cNvPr id="4115" name="Google Shape;4115;p20"/>
                <p:cNvCxnSpPr>
                  <a:endCxn id="4111" idx="2"/>
                </p:cNvCxnSpPr>
                <p:nvPr/>
              </p:nvCxnSpPr>
              <p:spPr>
                <a:xfrm rot="10800000">
                  <a:off x="5455182" y="2337200"/>
                  <a:ext cx="67500" cy="211200"/>
                </a:xfrm>
                <a:prstGeom prst="straightConnector1">
                  <a:avLst/>
                </a:prstGeom>
                <a:noFill/>
                <a:ln w="19050" cap="flat" cmpd="sng">
                  <a:solidFill>
                    <a:srgbClr val="0C0C0C"/>
                  </a:solidFill>
                  <a:prstDash val="solid"/>
                  <a:miter lim="800000"/>
                  <a:headEnd type="none" w="sm" len="sm"/>
                  <a:tailEnd type="triangle" w="med" len="med"/>
                </a:ln>
              </p:spPr>
            </p:cxnSp>
            <p:cxnSp>
              <p:nvCxnSpPr>
                <p:cNvPr id="4116" name="Google Shape;4116;p20"/>
                <p:cNvCxnSpPr/>
                <p:nvPr/>
              </p:nvCxnSpPr>
              <p:spPr>
                <a:xfrm rot="10800000" flipH="1">
                  <a:off x="5546611" y="2064460"/>
                  <a:ext cx="900842" cy="693358"/>
                </a:xfrm>
                <a:prstGeom prst="straightConnector1">
                  <a:avLst/>
                </a:prstGeom>
                <a:noFill/>
                <a:ln w="19050" cap="flat" cmpd="sng">
                  <a:solidFill>
                    <a:srgbClr val="0C0C0C"/>
                  </a:solidFill>
                  <a:prstDash val="solid"/>
                  <a:miter lim="800000"/>
                  <a:headEnd type="none" w="sm" len="sm"/>
                  <a:tailEnd type="triangle" w="med" len="med"/>
                </a:ln>
              </p:spPr>
            </p:cxnSp>
            <p:cxnSp>
              <p:nvCxnSpPr>
                <p:cNvPr id="4117" name="Google Shape;4117;p20"/>
                <p:cNvCxnSpPr/>
                <p:nvPr/>
              </p:nvCxnSpPr>
              <p:spPr>
                <a:xfrm rot="10800000" flipH="1">
                  <a:off x="5546611" y="2751496"/>
                  <a:ext cx="743668" cy="6322"/>
                </a:xfrm>
                <a:prstGeom prst="straightConnector1">
                  <a:avLst/>
                </a:prstGeom>
                <a:noFill/>
                <a:ln w="19050" cap="flat" cmpd="sng">
                  <a:solidFill>
                    <a:srgbClr val="0C0C0C"/>
                  </a:solidFill>
                  <a:prstDash val="solid"/>
                  <a:miter lim="800000"/>
                  <a:headEnd type="none" w="sm" len="sm"/>
                  <a:tailEnd type="triangle" w="med" len="med"/>
                </a:ln>
              </p:spPr>
            </p:cxnSp>
          </p:grpSp>
          <p:pic>
            <p:nvPicPr>
              <p:cNvPr id="4119" name="Google Shape;4119;p20" descr="Image result for amazon aws"/>
              <p:cNvPicPr preferRelativeResize="0"/>
              <p:nvPr/>
            </p:nvPicPr>
            <p:blipFill rotWithShape="1">
              <a:blip r:embed="rId8">
                <a:alphaModFix/>
              </a:blip>
              <a:srcRect/>
              <a:stretch/>
            </p:blipFill>
            <p:spPr>
              <a:xfrm>
                <a:off x="3029956" y="1419972"/>
                <a:ext cx="1315749" cy="740109"/>
              </a:xfrm>
              <a:prstGeom prst="rect">
                <a:avLst/>
              </a:prstGeom>
              <a:noFill/>
              <a:ln>
                <a:noFill/>
              </a:ln>
            </p:spPr>
          </p:pic>
          <p:cxnSp>
            <p:nvCxnSpPr>
              <p:cNvPr id="4120" name="Google Shape;4120;p20"/>
              <p:cNvCxnSpPr/>
              <p:nvPr/>
            </p:nvCxnSpPr>
            <p:spPr>
              <a:xfrm>
                <a:off x="3238841" y="2836004"/>
                <a:ext cx="1304419" cy="2154053"/>
              </a:xfrm>
              <a:prstGeom prst="straightConnector1">
                <a:avLst/>
              </a:prstGeom>
              <a:noFill/>
              <a:ln w="28575" cap="flat" cmpd="sng">
                <a:solidFill>
                  <a:srgbClr val="E7473F"/>
                </a:solidFill>
                <a:prstDash val="dash"/>
                <a:miter lim="800000"/>
                <a:headEnd type="none" w="sm" len="sm"/>
                <a:tailEnd type="none" w="sm" len="sm"/>
              </a:ln>
            </p:spPr>
          </p:cxnSp>
          <p:cxnSp>
            <p:nvCxnSpPr>
              <p:cNvPr id="4121" name="Google Shape;4121;p20"/>
              <p:cNvCxnSpPr/>
              <p:nvPr/>
            </p:nvCxnSpPr>
            <p:spPr>
              <a:xfrm>
                <a:off x="3343603" y="2730944"/>
                <a:ext cx="2000555" cy="145398"/>
              </a:xfrm>
              <a:prstGeom prst="straightConnector1">
                <a:avLst/>
              </a:prstGeom>
              <a:noFill/>
              <a:ln w="28575" cap="flat" cmpd="sng">
                <a:solidFill>
                  <a:srgbClr val="E7473F"/>
                </a:solidFill>
                <a:prstDash val="dash"/>
                <a:miter lim="800000"/>
                <a:headEnd type="none" w="sm" len="sm"/>
                <a:tailEnd type="none" w="sm" len="sm"/>
              </a:ln>
            </p:spPr>
          </p:cxnSp>
          <p:cxnSp>
            <p:nvCxnSpPr>
              <p:cNvPr id="4122" name="Google Shape;4122;p20"/>
              <p:cNvCxnSpPr/>
              <p:nvPr/>
            </p:nvCxnSpPr>
            <p:spPr>
              <a:xfrm flipH="1">
                <a:off x="5255277" y="4042929"/>
                <a:ext cx="4022992" cy="1179779"/>
              </a:xfrm>
              <a:prstGeom prst="straightConnector1">
                <a:avLst/>
              </a:prstGeom>
              <a:noFill/>
              <a:ln w="28575" cap="flat" cmpd="sng">
                <a:solidFill>
                  <a:srgbClr val="E7473F"/>
                </a:solidFill>
                <a:prstDash val="dash"/>
                <a:miter lim="800000"/>
                <a:headEnd type="none" w="sm" len="sm"/>
                <a:tailEnd type="none" w="sm" len="sm"/>
              </a:ln>
            </p:spPr>
          </p:cxnSp>
          <p:cxnSp>
            <p:nvCxnSpPr>
              <p:cNvPr id="4123" name="Google Shape;4123;p20"/>
              <p:cNvCxnSpPr/>
              <p:nvPr/>
            </p:nvCxnSpPr>
            <p:spPr>
              <a:xfrm>
                <a:off x="5799830" y="2949275"/>
                <a:ext cx="3478439" cy="952389"/>
              </a:xfrm>
              <a:prstGeom prst="straightConnector1">
                <a:avLst/>
              </a:prstGeom>
              <a:noFill/>
              <a:ln w="28575" cap="flat" cmpd="sng">
                <a:solidFill>
                  <a:srgbClr val="E7473F"/>
                </a:solidFill>
                <a:prstDash val="dash"/>
                <a:miter lim="800000"/>
                <a:headEnd type="none" w="sm" len="sm"/>
                <a:tailEnd type="none" w="sm" len="sm"/>
              </a:ln>
            </p:spPr>
          </p:cxnSp>
          <p:cxnSp>
            <p:nvCxnSpPr>
              <p:cNvPr id="4124" name="Google Shape;4124;p20"/>
              <p:cNvCxnSpPr/>
              <p:nvPr/>
            </p:nvCxnSpPr>
            <p:spPr>
              <a:xfrm flipH="1">
                <a:off x="4937442" y="3036962"/>
                <a:ext cx="578243" cy="1948570"/>
              </a:xfrm>
              <a:prstGeom prst="straightConnector1">
                <a:avLst/>
              </a:prstGeom>
              <a:noFill/>
              <a:ln w="28575" cap="flat" cmpd="sng">
                <a:solidFill>
                  <a:srgbClr val="E7473F"/>
                </a:solidFill>
                <a:prstDash val="dash"/>
                <a:miter lim="800000"/>
                <a:headEnd type="none" w="sm" len="sm"/>
                <a:tailEnd type="none" w="sm" len="sm"/>
              </a:ln>
            </p:spPr>
          </p:cxnSp>
          <p:pic>
            <p:nvPicPr>
              <p:cNvPr id="4125" name="Google Shape;4125;p20" descr="Image result for amazon aws"/>
              <p:cNvPicPr preferRelativeResize="0"/>
              <p:nvPr/>
            </p:nvPicPr>
            <p:blipFill rotWithShape="1">
              <a:blip r:embed="rId8">
                <a:alphaModFix/>
              </a:blip>
              <a:srcRect/>
              <a:stretch/>
            </p:blipFill>
            <p:spPr>
              <a:xfrm>
                <a:off x="10721193" y="2650781"/>
                <a:ext cx="1315749" cy="740109"/>
              </a:xfrm>
              <a:prstGeom prst="rect">
                <a:avLst/>
              </a:prstGeom>
              <a:noFill/>
              <a:ln>
                <a:noFill/>
              </a:ln>
            </p:spPr>
          </p:pic>
          <p:pic>
            <p:nvPicPr>
              <p:cNvPr id="4126" name="Google Shape;4126;p20"/>
              <p:cNvPicPr preferRelativeResize="0"/>
              <p:nvPr/>
            </p:nvPicPr>
            <p:blipFill rotWithShape="1">
              <a:blip r:embed="rId9">
                <a:alphaModFix/>
              </a:blip>
              <a:srcRect/>
              <a:stretch/>
            </p:blipFill>
            <p:spPr>
              <a:xfrm>
                <a:off x="10516892" y="3612794"/>
                <a:ext cx="873967" cy="363254"/>
              </a:xfrm>
              <a:prstGeom prst="rect">
                <a:avLst/>
              </a:prstGeom>
              <a:noFill/>
              <a:ln>
                <a:noFill/>
              </a:ln>
            </p:spPr>
          </p:pic>
          <p:grpSp>
            <p:nvGrpSpPr>
              <p:cNvPr id="4127" name="Google Shape;4127;p20"/>
              <p:cNvGrpSpPr/>
              <p:nvPr/>
            </p:nvGrpSpPr>
            <p:grpSpPr>
              <a:xfrm>
                <a:off x="9762300" y="2860776"/>
                <a:ext cx="827471" cy="764800"/>
                <a:chOff x="4721238" y="1882585"/>
                <a:chExt cx="1220338" cy="964558"/>
              </a:xfrm>
            </p:grpSpPr>
            <p:sp>
              <p:nvSpPr>
                <p:cNvPr id="4128" name="Google Shape;4128;p20"/>
                <p:cNvSpPr txBox="1"/>
                <p:nvPr/>
              </p:nvSpPr>
              <p:spPr>
                <a:xfrm>
                  <a:off x="4721238" y="2447737"/>
                  <a:ext cx="1220338" cy="39940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900" b="1">
                      <a:solidFill>
                        <a:srgbClr val="424242"/>
                      </a:solidFill>
                      <a:latin typeface="Calibri"/>
                      <a:ea typeface="Calibri"/>
                      <a:cs typeface="Calibri"/>
                      <a:sym typeface="Calibri"/>
                    </a:rPr>
                    <a:t>Amazon RDS,</a:t>
                  </a:r>
                  <a:endParaRPr/>
                </a:p>
                <a:p>
                  <a:pPr marL="0" marR="0" lvl="0" indent="0" algn="ctr" rtl="0">
                    <a:lnSpc>
                      <a:spcPct val="80000"/>
                    </a:lnSpc>
                    <a:spcBef>
                      <a:spcPts val="0"/>
                    </a:spcBef>
                    <a:spcAft>
                      <a:spcPts val="0"/>
                    </a:spcAft>
                    <a:buNone/>
                  </a:pPr>
                  <a:r>
                    <a:rPr lang="en-US" sz="900" b="1">
                      <a:solidFill>
                        <a:srgbClr val="424242"/>
                      </a:solidFill>
                      <a:latin typeface="Calibri"/>
                      <a:ea typeface="Calibri"/>
                      <a:cs typeface="Calibri"/>
                      <a:sym typeface="Calibri"/>
                    </a:rPr>
                    <a:t>Aurora</a:t>
                  </a:r>
                  <a:endParaRPr/>
                </a:p>
              </p:txBody>
            </p:sp>
            <p:pic>
              <p:nvPicPr>
                <p:cNvPr id="4129" name="Google Shape;4129;p20" descr="Image result for amazon RDS"/>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016716" y="1882585"/>
                  <a:ext cx="668574" cy="668574"/>
                </a:xfrm>
                <a:prstGeom prst="rect">
                  <a:avLst/>
                </a:prstGeom>
                <a:noFill/>
                <a:ln>
                  <a:noFill/>
                </a:ln>
              </p:spPr>
            </p:pic>
          </p:grpSp>
          <p:sp>
            <p:nvSpPr>
              <p:cNvPr id="4130" name="Google Shape;4130;p20"/>
              <p:cNvSpPr txBox="1"/>
              <p:nvPr/>
            </p:nvSpPr>
            <p:spPr>
              <a:xfrm>
                <a:off x="3799671" y="1148425"/>
                <a:ext cx="1162025" cy="5652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1" dirty="0">
                    <a:solidFill>
                      <a:srgbClr val="424242"/>
                    </a:solidFill>
                    <a:latin typeface="Calibri"/>
                    <a:ea typeface="Calibri"/>
                    <a:cs typeface="Calibri"/>
                    <a:sym typeface="Calibri"/>
                  </a:rPr>
                  <a:t>US East </a:t>
                </a:r>
                <a:endParaRPr dirty="0"/>
              </a:p>
              <a:p>
                <a:pPr marL="0" marR="0" lvl="0" indent="0" algn="ctr" rtl="0">
                  <a:spcBef>
                    <a:spcPts val="0"/>
                  </a:spcBef>
                  <a:spcAft>
                    <a:spcPts val="0"/>
                  </a:spcAft>
                  <a:buNone/>
                </a:pPr>
                <a:r>
                  <a:rPr lang="en-US" sz="1200" b="1" dirty="0">
                    <a:solidFill>
                      <a:srgbClr val="424242"/>
                    </a:solidFill>
                    <a:latin typeface="Calibri"/>
                    <a:ea typeface="Calibri"/>
                    <a:cs typeface="Calibri"/>
                    <a:sym typeface="Calibri"/>
                  </a:rPr>
                  <a:t>Availability Zone</a:t>
                </a:r>
                <a:endParaRPr dirty="0"/>
              </a:p>
            </p:txBody>
          </p:sp>
          <p:sp>
            <p:nvSpPr>
              <p:cNvPr id="4131" name="Google Shape;4131;p20"/>
              <p:cNvSpPr txBox="1"/>
              <p:nvPr/>
            </p:nvSpPr>
            <p:spPr>
              <a:xfrm>
                <a:off x="11586428" y="2339238"/>
                <a:ext cx="1315748" cy="50636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1" dirty="0">
                    <a:solidFill>
                      <a:srgbClr val="424242"/>
                    </a:solidFill>
                    <a:latin typeface="Calibri"/>
                    <a:ea typeface="Calibri"/>
                    <a:cs typeface="Calibri"/>
                    <a:sym typeface="Calibri"/>
                  </a:rPr>
                  <a:t>EMEA</a:t>
                </a:r>
                <a:endParaRPr dirty="0"/>
              </a:p>
              <a:p>
                <a:pPr marL="0" marR="0" lvl="0" indent="0" algn="ctr" rtl="0">
                  <a:spcBef>
                    <a:spcPts val="0"/>
                  </a:spcBef>
                  <a:spcAft>
                    <a:spcPts val="0"/>
                  </a:spcAft>
                  <a:buNone/>
                </a:pPr>
                <a:r>
                  <a:rPr lang="en-US" sz="1200" b="1" dirty="0">
                    <a:solidFill>
                      <a:srgbClr val="424242"/>
                    </a:solidFill>
                    <a:latin typeface="Calibri"/>
                    <a:ea typeface="Calibri"/>
                    <a:cs typeface="Calibri"/>
                    <a:sym typeface="Calibri"/>
                  </a:rPr>
                  <a:t>Availability Zone</a:t>
                </a:r>
                <a:endParaRPr dirty="0"/>
              </a:p>
            </p:txBody>
          </p:sp>
          <p:cxnSp>
            <p:nvCxnSpPr>
              <p:cNvPr id="4132" name="Google Shape;4132;p20"/>
              <p:cNvCxnSpPr/>
              <p:nvPr/>
            </p:nvCxnSpPr>
            <p:spPr>
              <a:xfrm rot="10800000" flipH="1">
                <a:off x="4211824" y="5533554"/>
                <a:ext cx="162438" cy="189436"/>
              </a:xfrm>
              <a:prstGeom prst="straightConnector1">
                <a:avLst/>
              </a:prstGeom>
              <a:noFill/>
              <a:ln w="19050" cap="flat" cmpd="sng">
                <a:solidFill>
                  <a:srgbClr val="0C0C0C"/>
                </a:solidFill>
                <a:prstDash val="solid"/>
                <a:miter lim="800000"/>
                <a:headEnd type="none" w="sm" len="sm"/>
                <a:tailEnd type="triangle" w="med" len="med"/>
              </a:ln>
            </p:spPr>
          </p:cxnSp>
          <p:cxnSp>
            <p:nvCxnSpPr>
              <p:cNvPr id="4133" name="Google Shape;4133;p20"/>
              <p:cNvCxnSpPr/>
              <p:nvPr/>
            </p:nvCxnSpPr>
            <p:spPr>
              <a:xfrm rot="10800000">
                <a:off x="4982731" y="5558694"/>
                <a:ext cx="199189" cy="183151"/>
              </a:xfrm>
              <a:prstGeom prst="straightConnector1">
                <a:avLst/>
              </a:prstGeom>
              <a:noFill/>
              <a:ln w="19050" cap="flat" cmpd="sng">
                <a:solidFill>
                  <a:srgbClr val="0C0C0C"/>
                </a:solidFill>
                <a:prstDash val="solid"/>
                <a:miter lim="800000"/>
                <a:headEnd type="none" w="sm" len="sm"/>
                <a:tailEnd type="triangle" w="med" len="med"/>
              </a:ln>
            </p:spPr>
          </p:cxnSp>
          <p:pic>
            <p:nvPicPr>
              <p:cNvPr id="4134" name="Google Shape;4134;p2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008790" y="5704849"/>
                <a:ext cx="396000" cy="396000"/>
              </a:xfrm>
              <a:prstGeom prst="rect">
                <a:avLst/>
              </a:prstGeom>
              <a:noFill/>
              <a:ln>
                <a:noFill/>
              </a:ln>
            </p:spPr>
          </p:pic>
          <p:pic>
            <p:nvPicPr>
              <p:cNvPr id="4135" name="Google Shape;4135;p2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030363" y="5713585"/>
                <a:ext cx="396000" cy="396000"/>
              </a:xfrm>
              <a:prstGeom prst="rect">
                <a:avLst/>
              </a:prstGeom>
              <a:noFill/>
              <a:ln>
                <a:noFill/>
              </a:ln>
            </p:spPr>
          </p:pic>
          <p:pic>
            <p:nvPicPr>
              <p:cNvPr id="4136" name="Google Shape;4136;p2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847695" y="4257739"/>
                <a:ext cx="756695" cy="756695"/>
              </a:xfrm>
              <a:prstGeom prst="rect">
                <a:avLst/>
              </a:prstGeom>
              <a:noFill/>
              <a:ln>
                <a:noFill/>
              </a:ln>
            </p:spPr>
          </p:pic>
          <p:sp>
            <p:nvSpPr>
              <p:cNvPr id="4137" name="Google Shape;4137;p20"/>
              <p:cNvSpPr txBox="1"/>
              <p:nvPr/>
            </p:nvSpPr>
            <p:spPr>
              <a:xfrm>
                <a:off x="2543640" y="4966420"/>
                <a:ext cx="1458181" cy="18943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200" b="1">
                    <a:solidFill>
                      <a:srgbClr val="424242"/>
                    </a:solidFill>
                    <a:latin typeface="Calibri"/>
                    <a:ea typeface="Calibri"/>
                    <a:cs typeface="Calibri"/>
                    <a:sym typeface="Calibri"/>
                  </a:rPr>
                  <a:t>On-prem </a:t>
                </a:r>
                <a:endParaRPr/>
              </a:p>
              <a:p>
                <a:pPr marL="0" marR="0" lvl="0" indent="0" algn="ctr" rtl="0">
                  <a:spcBef>
                    <a:spcPts val="0"/>
                  </a:spcBef>
                  <a:spcAft>
                    <a:spcPts val="0"/>
                  </a:spcAft>
                  <a:buNone/>
                </a:pPr>
                <a:r>
                  <a:rPr lang="en-US" sz="1200" b="1">
                    <a:solidFill>
                      <a:srgbClr val="424242"/>
                    </a:solidFill>
                    <a:latin typeface="Calibri"/>
                    <a:ea typeface="Calibri"/>
                    <a:cs typeface="Calibri"/>
                    <a:sym typeface="Calibri"/>
                  </a:rPr>
                  <a:t>data center</a:t>
                </a:r>
                <a:endParaRPr/>
              </a:p>
            </p:txBody>
          </p:sp>
          <p:grpSp>
            <p:nvGrpSpPr>
              <p:cNvPr id="4138" name="Google Shape;4138;p20"/>
              <p:cNvGrpSpPr/>
              <p:nvPr/>
            </p:nvGrpSpPr>
            <p:grpSpPr>
              <a:xfrm>
                <a:off x="4096048" y="4982979"/>
                <a:ext cx="1134075" cy="529491"/>
                <a:chOff x="5641569" y="5342289"/>
                <a:chExt cx="1134075" cy="529491"/>
              </a:xfrm>
            </p:grpSpPr>
            <p:sp>
              <p:nvSpPr>
                <p:cNvPr id="4139" name="Google Shape;4139;p20"/>
                <p:cNvSpPr/>
                <p:nvPr/>
              </p:nvSpPr>
              <p:spPr>
                <a:xfrm>
                  <a:off x="5641569" y="5342289"/>
                  <a:ext cx="1134075" cy="529491"/>
                </a:xfrm>
                <a:prstGeom prst="roundRect">
                  <a:avLst>
                    <a:gd name="adj" fmla="val 9285"/>
                  </a:avLst>
                </a:prstGeom>
                <a:solidFill>
                  <a:srgbClr val="EE383A"/>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40" name="Google Shape;4140;p20"/>
                <p:cNvPicPr preferRelativeResize="0"/>
                <p:nvPr/>
              </p:nvPicPr>
              <p:blipFill rotWithShape="1">
                <a:blip r:embed="rId14">
                  <a:alphaModFix/>
                </a:blip>
                <a:srcRect/>
                <a:stretch/>
              </p:blipFill>
              <p:spPr>
                <a:xfrm>
                  <a:off x="5794027" y="5425115"/>
                  <a:ext cx="361758" cy="368185"/>
                </a:xfrm>
                <a:prstGeom prst="rect">
                  <a:avLst/>
                </a:prstGeom>
                <a:noFill/>
                <a:ln>
                  <a:noFill/>
                </a:ln>
              </p:spPr>
            </p:pic>
            <p:pic>
              <p:nvPicPr>
                <p:cNvPr id="4141" name="Google Shape;4141;p20"/>
                <p:cNvPicPr preferRelativeResize="0"/>
                <p:nvPr/>
              </p:nvPicPr>
              <p:blipFill rotWithShape="1">
                <a:blip r:embed="rId14">
                  <a:alphaModFix/>
                </a:blip>
                <a:srcRect/>
                <a:stretch/>
              </p:blipFill>
              <p:spPr>
                <a:xfrm>
                  <a:off x="6308245" y="5425115"/>
                  <a:ext cx="361758" cy="368185"/>
                </a:xfrm>
                <a:prstGeom prst="rect">
                  <a:avLst/>
                </a:prstGeom>
                <a:noFill/>
                <a:ln>
                  <a:noFill/>
                </a:ln>
              </p:spPr>
            </p:pic>
          </p:grpSp>
          <p:pic>
            <p:nvPicPr>
              <p:cNvPr id="4142" name="Google Shape;4142;p2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404790" y="4374855"/>
                <a:ext cx="607200" cy="396000"/>
              </a:xfrm>
              <a:prstGeom prst="rect">
                <a:avLst/>
              </a:prstGeom>
              <a:noFill/>
              <a:ln>
                <a:noFill/>
              </a:ln>
            </p:spPr>
          </p:pic>
          <p:grpSp>
            <p:nvGrpSpPr>
              <p:cNvPr id="4143" name="Google Shape;4143;p20"/>
              <p:cNvGrpSpPr/>
              <p:nvPr/>
            </p:nvGrpSpPr>
            <p:grpSpPr>
              <a:xfrm>
                <a:off x="5337890" y="2534001"/>
                <a:ext cx="601694" cy="529491"/>
                <a:chOff x="5641570" y="5342289"/>
                <a:chExt cx="601694" cy="529491"/>
              </a:xfrm>
            </p:grpSpPr>
            <p:sp>
              <p:nvSpPr>
                <p:cNvPr id="4144" name="Google Shape;4144;p20"/>
                <p:cNvSpPr/>
                <p:nvPr/>
              </p:nvSpPr>
              <p:spPr>
                <a:xfrm>
                  <a:off x="5641570" y="5342289"/>
                  <a:ext cx="601694" cy="529491"/>
                </a:xfrm>
                <a:prstGeom prst="roundRect">
                  <a:avLst>
                    <a:gd name="adj" fmla="val 9285"/>
                  </a:avLst>
                </a:prstGeom>
                <a:solidFill>
                  <a:srgbClr val="EE383A"/>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45" name="Google Shape;4145;p20"/>
                <p:cNvPicPr preferRelativeResize="0"/>
                <p:nvPr/>
              </p:nvPicPr>
              <p:blipFill rotWithShape="1">
                <a:blip r:embed="rId14">
                  <a:alphaModFix/>
                </a:blip>
                <a:srcRect/>
                <a:stretch/>
              </p:blipFill>
              <p:spPr>
                <a:xfrm>
                  <a:off x="5756857" y="5417681"/>
                  <a:ext cx="361758" cy="368185"/>
                </a:xfrm>
                <a:prstGeom prst="rect">
                  <a:avLst/>
                </a:prstGeom>
                <a:noFill/>
                <a:ln>
                  <a:noFill/>
                </a:ln>
              </p:spPr>
            </p:pic>
          </p:grpSp>
          <p:grpSp>
            <p:nvGrpSpPr>
              <p:cNvPr id="4146" name="Google Shape;4146;p20"/>
              <p:cNvGrpSpPr/>
              <p:nvPr/>
            </p:nvGrpSpPr>
            <p:grpSpPr>
              <a:xfrm>
                <a:off x="9326601" y="3570259"/>
                <a:ext cx="601694" cy="529491"/>
                <a:chOff x="5641570" y="5342289"/>
                <a:chExt cx="601694" cy="529491"/>
              </a:xfrm>
            </p:grpSpPr>
            <p:sp>
              <p:nvSpPr>
                <p:cNvPr id="4147" name="Google Shape;4147;p20"/>
                <p:cNvSpPr/>
                <p:nvPr/>
              </p:nvSpPr>
              <p:spPr>
                <a:xfrm>
                  <a:off x="5641570" y="5342289"/>
                  <a:ext cx="601694" cy="529491"/>
                </a:xfrm>
                <a:prstGeom prst="roundRect">
                  <a:avLst>
                    <a:gd name="adj" fmla="val 9285"/>
                  </a:avLst>
                </a:prstGeom>
                <a:solidFill>
                  <a:srgbClr val="EE383A"/>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03" name="Google Shape;4103;p20"/>
                <p:cNvPicPr preferRelativeResize="0"/>
                <p:nvPr/>
              </p:nvPicPr>
              <p:blipFill rotWithShape="1">
                <a:blip r:embed="rId14">
                  <a:alphaModFix/>
                </a:blip>
                <a:srcRect/>
                <a:stretch/>
              </p:blipFill>
              <p:spPr>
                <a:xfrm>
                  <a:off x="5756857" y="5417681"/>
                  <a:ext cx="361758" cy="368185"/>
                </a:xfrm>
                <a:prstGeom prst="rect">
                  <a:avLst/>
                </a:prstGeom>
                <a:noFill/>
                <a:ln>
                  <a:noFill/>
                </a:ln>
              </p:spPr>
            </p:pic>
          </p:grpSp>
          <p:sp>
            <p:nvSpPr>
              <p:cNvPr id="4148" name="Google Shape;4148;p20"/>
              <p:cNvSpPr/>
              <p:nvPr/>
            </p:nvSpPr>
            <p:spPr>
              <a:xfrm>
                <a:off x="4611912" y="4817378"/>
                <a:ext cx="189863" cy="157739"/>
              </a:xfrm>
              <a:prstGeom prst="downArrow">
                <a:avLst>
                  <a:gd name="adj1" fmla="val 50000"/>
                  <a:gd name="adj2" fmla="val 50000"/>
                </a:avLst>
              </a:prstGeom>
              <a:solidFill>
                <a:srgbClr val="B2B2B2"/>
              </a:solidFill>
              <a:ln w="12700" cap="flat" cmpd="sng">
                <a:solidFill>
                  <a:srgbClr val="8181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49" name="Google Shape;4149;p20"/>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836208" y="1700456"/>
                <a:ext cx="941452" cy="432764"/>
              </a:xfrm>
              <a:prstGeom prst="rect">
                <a:avLst/>
              </a:prstGeom>
              <a:noFill/>
              <a:ln>
                <a:noFill/>
              </a:ln>
            </p:spPr>
          </p:pic>
          <p:cxnSp>
            <p:nvCxnSpPr>
              <p:cNvPr id="4150" name="Google Shape;4150;p20"/>
              <p:cNvCxnSpPr/>
              <p:nvPr/>
            </p:nvCxnSpPr>
            <p:spPr>
              <a:xfrm rot="10800000">
                <a:off x="2518892" y="2002174"/>
                <a:ext cx="458673" cy="497368"/>
              </a:xfrm>
              <a:prstGeom prst="straightConnector1">
                <a:avLst/>
              </a:prstGeom>
              <a:noFill/>
              <a:ln w="19050" cap="flat" cmpd="sng">
                <a:solidFill>
                  <a:srgbClr val="0C0C0C"/>
                </a:solidFill>
                <a:prstDash val="solid"/>
                <a:miter lim="800000"/>
                <a:headEnd type="none" w="sm" len="sm"/>
                <a:tailEnd type="triangle" w="med" len="med"/>
              </a:ln>
            </p:spPr>
          </p:cxnSp>
          <p:grpSp>
            <p:nvGrpSpPr>
              <p:cNvPr id="4151" name="Google Shape;4151;p20"/>
              <p:cNvGrpSpPr/>
              <p:nvPr/>
            </p:nvGrpSpPr>
            <p:grpSpPr>
              <a:xfrm>
                <a:off x="2863202" y="2415478"/>
                <a:ext cx="601694" cy="529491"/>
                <a:chOff x="5641570" y="5342289"/>
                <a:chExt cx="601694" cy="529491"/>
              </a:xfrm>
            </p:grpSpPr>
            <p:sp>
              <p:nvSpPr>
                <p:cNvPr id="4152" name="Google Shape;4152;p20"/>
                <p:cNvSpPr/>
                <p:nvPr/>
              </p:nvSpPr>
              <p:spPr>
                <a:xfrm>
                  <a:off x="5641570" y="5342289"/>
                  <a:ext cx="601694" cy="529491"/>
                </a:xfrm>
                <a:prstGeom prst="roundRect">
                  <a:avLst>
                    <a:gd name="adj" fmla="val 9285"/>
                  </a:avLst>
                </a:prstGeom>
                <a:solidFill>
                  <a:srgbClr val="EE383A"/>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107" name="Google Shape;4107;p20"/>
                <p:cNvPicPr preferRelativeResize="0"/>
                <p:nvPr/>
              </p:nvPicPr>
              <p:blipFill rotWithShape="1">
                <a:blip r:embed="rId14">
                  <a:alphaModFix/>
                </a:blip>
                <a:srcRect/>
                <a:stretch/>
              </p:blipFill>
              <p:spPr>
                <a:xfrm>
                  <a:off x="5756857" y="5417681"/>
                  <a:ext cx="361758" cy="368185"/>
                </a:xfrm>
                <a:prstGeom prst="rect">
                  <a:avLst/>
                </a:prstGeom>
                <a:noFill/>
                <a:ln>
                  <a:noFill/>
                </a:ln>
              </p:spPr>
            </p:pic>
          </p:grpSp>
          <p:cxnSp>
            <p:nvCxnSpPr>
              <p:cNvPr id="4153" name="Google Shape;4153;p20"/>
              <p:cNvCxnSpPr/>
              <p:nvPr/>
            </p:nvCxnSpPr>
            <p:spPr>
              <a:xfrm rot="10800000">
                <a:off x="2543640" y="2002174"/>
                <a:ext cx="1999620" cy="2987884"/>
              </a:xfrm>
              <a:prstGeom prst="straightConnector1">
                <a:avLst/>
              </a:prstGeom>
              <a:noFill/>
              <a:ln w="19050" cap="flat" cmpd="sng">
                <a:solidFill>
                  <a:srgbClr val="0C0C0C"/>
                </a:solidFill>
                <a:prstDash val="solid"/>
                <a:miter lim="800000"/>
                <a:headEnd type="none" w="sm" len="sm"/>
                <a:tailEnd type="triangle" w="med" len="med"/>
              </a:ln>
            </p:spPr>
          </p:cxnSp>
          <p:cxnSp>
            <p:nvCxnSpPr>
              <p:cNvPr id="4154" name="Google Shape;4154;p20"/>
              <p:cNvCxnSpPr/>
              <p:nvPr/>
            </p:nvCxnSpPr>
            <p:spPr>
              <a:xfrm rot="10800000" flipH="1">
                <a:off x="4937442" y="2037142"/>
                <a:ext cx="1738875" cy="2937975"/>
              </a:xfrm>
              <a:prstGeom prst="straightConnector1">
                <a:avLst/>
              </a:prstGeom>
              <a:noFill/>
              <a:ln w="19050" cap="flat" cmpd="sng">
                <a:solidFill>
                  <a:srgbClr val="0C0C0C"/>
                </a:solidFill>
                <a:prstDash val="solid"/>
                <a:miter lim="800000"/>
                <a:headEnd type="none" w="sm" len="sm"/>
                <a:tailEnd type="triangle" w="med" len="med"/>
              </a:ln>
            </p:spPr>
          </p:cxnSp>
        </p:grpSp>
        <p:pic>
          <p:nvPicPr>
            <p:cNvPr id="2" name="Picture 1">
              <a:extLst>
                <a:ext uri="{FF2B5EF4-FFF2-40B4-BE49-F238E27FC236}">
                  <a16:creationId xmlns:a16="http://schemas.microsoft.com/office/drawing/2014/main" id="{E61CF707-8D24-40CB-ADB5-E91280584593}"/>
                </a:ext>
              </a:extLst>
            </p:cNvPr>
            <p:cNvPicPr>
              <a:picLocks noChangeAspect="1"/>
            </p:cNvPicPr>
            <p:nvPr/>
          </p:nvPicPr>
          <p:blipFill>
            <a:blip r:embed="rId17"/>
            <a:stretch>
              <a:fillRect/>
            </a:stretch>
          </p:blipFill>
          <p:spPr>
            <a:xfrm>
              <a:off x="7283646" y="1312921"/>
              <a:ext cx="1162116" cy="605347"/>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4"/>
        <p:cNvGrpSpPr/>
        <p:nvPr/>
      </p:nvGrpSpPr>
      <p:grpSpPr>
        <a:xfrm>
          <a:off x="0" y="0"/>
          <a:ext cx="0" cy="0"/>
          <a:chOff x="0" y="0"/>
          <a:chExt cx="0" cy="0"/>
        </a:xfrm>
      </p:grpSpPr>
      <p:sp>
        <p:nvSpPr>
          <p:cNvPr id="4725" name="Google Shape;4725;p48"/>
          <p:cNvSpPr txBox="1">
            <a:spLocks noGrp="1"/>
          </p:cNvSpPr>
          <p:nvPr>
            <p:ph type="title"/>
          </p:nvPr>
        </p:nvSpPr>
        <p:spPr>
          <a:xfrm>
            <a:off x="695322" y="372563"/>
            <a:ext cx="11324225" cy="530271"/>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600"/>
              <a:buFont typeface="Calibri"/>
              <a:buNone/>
            </a:pPr>
            <a:r>
              <a:rPr lang="en-US" dirty="0"/>
              <a:t>Data Fabric: use ML/AI to Accelerate Analytic Performance</a:t>
            </a:r>
          </a:p>
        </p:txBody>
      </p:sp>
      <p:sp>
        <p:nvSpPr>
          <p:cNvPr id="4726" name="Google Shape;4726;p48"/>
          <p:cNvSpPr txBox="1">
            <a:spLocks noGrp="1"/>
          </p:cNvSpPr>
          <p:nvPr>
            <p:ph type="body" idx="2"/>
          </p:nvPr>
        </p:nvSpPr>
        <p:spPr>
          <a:xfrm>
            <a:off x="542576" y="1003435"/>
            <a:ext cx="5400678" cy="1891871"/>
          </a:xfrm>
          <a:prstGeom prst="rect">
            <a:avLst/>
          </a:prstGeom>
          <a:noFill/>
          <a:ln>
            <a:noFill/>
          </a:ln>
        </p:spPr>
        <p:txBody>
          <a:bodyPr spcFirstLastPara="1" wrap="square" lIns="0" tIns="0" rIns="0" bIns="0" anchor="t" anchorCtr="0">
            <a:noAutofit/>
          </a:bodyPr>
          <a:lstStyle/>
          <a:p>
            <a:pPr marL="571500" lvl="0" indent="-342900" algn="l" rtl="0">
              <a:lnSpc>
                <a:spcPct val="120000"/>
              </a:lnSpc>
              <a:spcBef>
                <a:spcPts val="1000"/>
              </a:spcBef>
              <a:spcAft>
                <a:spcPts val="0"/>
              </a:spcAft>
              <a:buClr>
                <a:srgbClr val="F05249"/>
              </a:buClr>
              <a:buSzPts val="2400"/>
              <a:buFont typeface="Arial"/>
              <a:buChar char="•"/>
            </a:pPr>
            <a:r>
              <a:rPr lang="en-US">
                <a:solidFill>
                  <a:srgbClr val="484848"/>
                </a:solidFill>
                <a:latin typeface="Calibri"/>
                <a:ea typeface="Calibri"/>
                <a:cs typeface="Calibri"/>
                <a:sym typeface="Calibri"/>
              </a:rPr>
              <a:t>TPCS-DS data: </a:t>
            </a:r>
            <a:endParaRPr/>
          </a:p>
          <a:p>
            <a:pPr marL="1028700" lvl="1" indent="-342900" algn="l" rtl="0">
              <a:lnSpc>
                <a:spcPct val="120000"/>
              </a:lnSpc>
              <a:spcBef>
                <a:spcPts val="500"/>
              </a:spcBef>
              <a:spcAft>
                <a:spcPts val="0"/>
              </a:spcAft>
              <a:buClr>
                <a:srgbClr val="F05249"/>
              </a:buClr>
              <a:buSzPts val="2000"/>
              <a:buFont typeface="Arial"/>
              <a:buChar char="•"/>
            </a:pPr>
            <a:r>
              <a:rPr lang="en-US" sz="1400">
                <a:solidFill>
                  <a:srgbClr val="484848"/>
                </a:solidFill>
                <a:latin typeface="Calibri"/>
                <a:ea typeface="Calibri"/>
                <a:cs typeface="Calibri"/>
                <a:sym typeface="Calibri"/>
              </a:rPr>
              <a:t>Distributed in 3 different systems</a:t>
            </a:r>
            <a:endParaRPr/>
          </a:p>
          <a:p>
            <a:pPr marL="1028700" lvl="1" indent="-342900" algn="l" rtl="0">
              <a:lnSpc>
                <a:spcPct val="120000"/>
              </a:lnSpc>
              <a:spcBef>
                <a:spcPts val="500"/>
              </a:spcBef>
              <a:spcAft>
                <a:spcPts val="0"/>
              </a:spcAft>
              <a:buClr>
                <a:srgbClr val="F05249"/>
              </a:buClr>
              <a:buSzPts val="2000"/>
              <a:buFont typeface="Arial"/>
              <a:buChar char="•"/>
            </a:pPr>
            <a:r>
              <a:rPr lang="en-US" sz="1400">
                <a:solidFill>
                  <a:srgbClr val="484848"/>
                </a:solidFill>
                <a:latin typeface="Calibri"/>
                <a:ea typeface="Calibri"/>
                <a:cs typeface="Calibri"/>
                <a:sym typeface="Calibri"/>
              </a:rPr>
              <a:t>Tables with hundreds of millions of rows</a:t>
            </a:r>
            <a:endParaRPr sz="1400">
              <a:solidFill>
                <a:srgbClr val="484848"/>
              </a:solidFill>
              <a:latin typeface="Calibri"/>
              <a:ea typeface="Calibri"/>
              <a:cs typeface="Calibri"/>
              <a:sym typeface="Calibri"/>
            </a:endParaRPr>
          </a:p>
          <a:p>
            <a:pPr marL="571500" lvl="0" indent="-342900" algn="l" rtl="0">
              <a:lnSpc>
                <a:spcPct val="120000"/>
              </a:lnSpc>
              <a:spcBef>
                <a:spcPts val="1000"/>
              </a:spcBef>
              <a:spcAft>
                <a:spcPts val="0"/>
              </a:spcAft>
              <a:buClr>
                <a:srgbClr val="F05249"/>
              </a:buClr>
              <a:buSzPts val="2400"/>
              <a:buFont typeface="Arial"/>
              <a:buChar char="•"/>
            </a:pPr>
            <a:r>
              <a:rPr lang="en-US">
                <a:solidFill>
                  <a:srgbClr val="484848"/>
                </a:solidFill>
                <a:latin typeface="Calibri"/>
                <a:ea typeface="Calibri"/>
                <a:cs typeface="Calibri"/>
                <a:sym typeface="Calibri"/>
              </a:rPr>
              <a:t>Summary:</a:t>
            </a:r>
            <a:r>
              <a:rPr lang="en-US" sz="1800">
                <a:solidFill>
                  <a:srgbClr val="484848"/>
                </a:solidFill>
                <a:latin typeface="Calibri"/>
                <a:ea typeface="Calibri"/>
                <a:cs typeface="Calibri"/>
                <a:sym typeface="Calibri"/>
              </a:rPr>
              <a:t> total sales by store id, sold_date_id</a:t>
            </a:r>
            <a:endParaRPr sz="1800"/>
          </a:p>
        </p:txBody>
      </p:sp>
      <p:graphicFrame>
        <p:nvGraphicFramePr>
          <p:cNvPr id="4727" name="Google Shape;4727;p48"/>
          <p:cNvGraphicFramePr/>
          <p:nvPr>
            <p:extLst>
              <p:ext uri="{D42A27DB-BD31-4B8C-83A1-F6EECF244321}">
                <p14:modId xmlns:p14="http://schemas.microsoft.com/office/powerpoint/2010/main" val="1192156444"/>
              </p:ext>
            </p:extLst>
          </p:nvPr>
        </p:nvGraphicFramePr>
        <p:xfrm>
          <a:off x="1042123" y="3112530"/>
          <a:ext cx="10313375" cy="2934900"/>
        </p:xfrm>
        <a:graphic>
          <a:graphicData uri="http://schemas.openxmlformats.org/drawingml/2006/table">
            <a:tbl>
              <a:tblPr firstRow="1" bandRow="1">
                <a:noFill/>
                <a:tableStyleId>{00F56512-F94A-4894-9958-7EDA08153F13}</a:tableStyleId>
              </a:tblPr>
              <a:tblGrid>
                <a:gridCol w="2149725">
                  <a:extLst>
                    <a:ext uri="{9D8B030D-6E8A-4147-A177-3AD203B41FA5}">
                      <a16:colId xmlns:a16="http://schemas.microsoft.com/office/drawing/2014/main" val="20000"/>
                    </a:ext>
                  </a:extLst>
                </a:gridCol>
                <a:gridCol w="1834650">
                  <a:extLst>
                    <a:ext uri="{9D8B030D-6E8A-4147-A177-3AD203B41FA5}">
                      <a16:colId xmlns:a16="http://schemas.microsoft.com/office/drawing/2014/main" val="20001"/>
                    </a:ext>
                  </a:extLst>
                </a:gridCol>
                <a:gridCol w="1833000">
                  <a:extLst>
                    <a:ext uri="{9D8B030D-6E8A-4147-A177-3AD203B41FA5}">
                      <a16:colId xmlns:a16="http://schemas.microsoft.com/office/drawing/2014/main" val="20002"/>
                    </a:ext>
                  </a:extLst>
                </a:gridCol>
                <a:gridCol w="2151375">
                  <a:extLst>
                    <a:ext uri="{9D8B030D-6E8A-4147-A177-3AD203B41FA5}">
                      <a16:colId xmlns:a16="http://schemas.microsoft.com/office/drawing/2014/main" val="20003"/>
                    </a:ext>
                  </a:extLst>
                </a:gridCol>
                <a:gridCol w="2344625">
                  <a:extLst>
                    <a:ext uri="{9D8B030D-6E8A-4147-A177-3AD203B41FA5}">
                      <a16:colId xmlns:a16="http://schemas.microsoft.com/office/drawing/2014/main" val="20004"/>
                    </a:ext>
                  </a:extLst>
                </a:gridCol>
              </a:tblGrid>
              <a:tr h="470775">
                <a:tc>
                  <a:txBody>
                    <a:bodyPr/>
                    <a:lstStyle/>
                    <a:p>
                      <a:pPr marL="0" marR="0" lvl="0" indent="0" algn="ctr" rtl="0">
                        <a:spcBef>
                          <a:spcPts val="0"/>
                        </a:spcBef>
                        <a:spcAft>
                          <a:spcPts val="0"/>
                        </a:spcAft>
                        <a:buNone/>
                      </a:pPr>
                      <a:r>
                        <a:rPr lang="en-US" sz="1100" u="none" strike="noStrike" cap="none"/>
                        <a:t>Query</a:t>
                      </a:r>
                      <a:endParaRPr sz="1100" b="1" i="0" u="none" strike="noStrike" cap="none">
                        <a:solidFill>
                          <a:srgbClr val="424242"/>
                        </a:solidFill>
                        <a:latin typeface="Calibri"/>
                        <a:ea typeface="Calibri"/>
                        <a:cs typeface="Calibri"/>
                        <a:sym typeface="Calibri"/>
                      </a:endParaRPr>
                    </a:p>
                  </a:txBody>
                  <a:tcPr marL="9525" marR="9525" marT="95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Execution Time </a:t>
                      </a:r>
                      <a:endParaRPr/>
                    </a:p>
                    <a:p>
                      <a:pPr marL="0" marR="0" lvl="0" indent="0" algn="ctr" rtl="0">
                        <a:spcBef>
                          <a:spcPts val="0"/>
                        </a:spcBef>
                        <a:spcAft>
                          <a:spcPts val="0"/>
                        </a:spcAft>
                        <a:buNone/>
                      </a:pPr>
                      <a:r>
                        <a:rPr lang="en-US" sz="1100" u="none" strike="noStrike" cap="none"/>
                        <a:t>(no acceleration)</a:t>
                      </a:r>
                      <a:endParaRPr sz="1100" b="1" i="0" u="none" strike="noStrike" cap="none">
                        <a:solidFill>
                          <a:srgbClr val="424242"/>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Execution Time (acceleration)</a:t>
                      </a:r>
                      <a:endParaRPr sz="1100" b="1" i="0" u="none" strike="noStrike" cap="none">
                        <a:solidFill>
                          <a:srgbClr val="424242"/>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Performance Gain</a:t>
                      </a:r>
                      <a:endParaRPr sz="1100" b="1" i="0" u="none" strike="noStrike" cap="none">
                        <a:solidFill>
                          <a:srgbClr val="424242"/>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Summary used</a:t>
                      </a:r>
                      <a:endParaRPr sz="1100" b="1" i="0" u="none" strike="noStrike" cap="none">
                        <a:solidFill>
                          <a:srgbClr val="424242"/>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70775">
                <a:tc>
                  <a:txBody>
                    <a:bodyPr/>
                    <a:lstStyle/>
                    <a:p>
                      <a:pPr marL="0" marR="0" lvl="0" indent="0" algn="ctr" rtl="0">
                        <a:spcBef>
                          <a:spcPts val="0"/>
                        </a:spcBef>
                        <a:spcAft>
                          <a:spcPts val="0"/>
                        </a:spcAft>
                        <a:buNone/>
                      </a:pPr>
                      <a:r>
                        <a:rPr lang="en-US" sz="1200" b="1" u="none" strike="noStrike" cap="none" dirty="0"/>
                        <a:t>Total sales by store and city for last quarter </a:t>
                      </a:r>
                      <a:endParaRPr sz="1200" b="1" i="0" u="none" strike="noStrike" cap="none" dirty="0">
                        <a:solidFill>
                          <a:srgbClr val="424242"/>
                        </a:solidFill>
                        <a:latin typeface="Calibri"/>
                        <a:ea typeface="Calibri"/>
                        <a:cs typeface="Calibri"/>
                        <a:sym typeface="Calibri"/>
                      </a:endParaRPr>
                    </a:p>
                  </a:txBody>
                  <a:tcPr marL="9525" marR="9525" marT="9525" marB="45725" anchor="ctr">
                    <a:lnL w="12700" cap="flat" cmpd="sng">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u="none" strike="noStrike" cap="none" dirty="0"/>
                        <a:t>14.71 s</a:t>
                      </a:r>
                      <a:endParaRPr sz="1400" b="1" i="0" u="none" strike="noStrike" cap="none" dirty="0">
                        <a:solidFill>
                          <a:srgbClr val="2D3F4B"/>
                        </a:solidFill>
                        <a:latin typeface="Arial"/>
                        <a:ea typeface="Arial"/>
                        <a:cs typeface="Arial"/>
                        <a:sym typeface="Arial"/>
                      </a:endParaRPr>
                    </a:p>
                  </a:txBody>
                  <a:tcPr marL="9525" marR="9525" marT="95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u="none" strike="noStrike" cap="none" dirty="0"/>
                        <a:t>0.47 s</a:t>
                      </a:r>
                      <a:endParaRPr sz="1400" b="1" i="0" u="none" strike="noStrike" cap="none" dirty="0">
                        <a:solidFill>
                          <a:srgbClr val="2D3F4B"/>
                        </a:solidFill>
                        <a:latin typeface="Arial"/>
                        <a:ea typeface="Arial"/>
                        <a:cs typeface="Arial"/>
                        <a:sym typeface="Arial"/>
                      </a:endParaRPr>
                    </a:p>
                  </a:txBody>
                  <a:tcPr marL="9525" marR="9525" marT="95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E7F0D9"/>
                    </a:solidFill>
                  </a:tcPr>
                </a:tc>
                <a:tc>
                  <a:txBody>
                    <a:bodyPr/>
                    <a:lstStyle/>
                    <a:p>
                      <a:pPr marL="0" marR="0" lvl="0" indent="0" algn="ctr" rtl="0">
                        <a:spcBef>
                          <a:spcPts val="0"/>
                        </a:spcBef>
                        <a:spcAft>
                          <a:spcPts val="0"/>
                        </a:spcAft>
                        <a:buNone/>
                      </a:pPr>
                      <a:r>
                        <a:rPr lang="en-US" sz="1400" b="1" u="none" strike="noStrike" cap="none" dirty="0"/>
                        <a:t>31.1 x</a:t>
                      </a:r>
                      <a:endParaRPr sz="1400" b="1" i="0" u="none" strike="noStrike" cap="none" dirty="0">
                        <a:solidFill>
                          <a:srgbClr val="000000"/>
                        </a:solidFill>
                        <a:latin typeface="Calibri"/>
                        <a:ea typeface="Calibri"/>
                        <a:cs typeface="Calibri"/>
                        <a:sym typeface="Calibri"/>
                      </a:endParaRPr>
                    </a:p>
                  </a:txBody>
                  <a:tcPr marL="9525" marR="9525" marT="95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E7F0D9"/>
                    </a:solidFill>
                  </a:tcPr>
                </a:tc>
                <a:tc>
                  <a:txBody>
                    <a:bodyPr/>
                    <a:lstStyle/>
                    <a:p>
                      <a:pPr marL="0" marR="0" lvl="0" indent="0" algn="ctr" rtl="0">
                        <a:spcBef>
                          <a:spcPts val="0"/>
                        </a:spcBef>
                        <a:spcAft>
                          <a:spcPts val="0"/>
                        </a:spcAft>
                        <a:buNone/>
                      </a:pPr>
                      <a:r>
                        <a:rPr lang="en-US" sz="1100" u="none" strike="noStrike" cap="none" dirty="0" err="1"/>
                        <a:t>summary_total_by_store_day</a:t>
                      </a:r>
                      <a:endParaRPr sz="1100" b="0" i="0" u="none" strike="noStrike" cap="none" dirty="0">
                        <a:solidFill>
                          <a:srgbClr val="2D3F4B"/>
                        </a:solidFill>
                        <a:latin typeface="Arial"/>
                        <a:ea typeface="Arial"/>
                        <a:cs typeface="Arial"/>
                        <a:sym typeface="Arial"/>
                      </a:endParaRPr>
                    </a:p>
                  </a:txBody>
                  <a:tcPr marL="9525" marR="9525" marT="9525" marB="45725" anchor="ctr">
                    <a:lnL w="9525" cap="flat" cmpd="sng" algn="ctr">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982992262"/>
                  </a:ext>
                </a:extLst>
              </a:tr>
              <a:tr h="470775">
                <a:tc>
                  <a:txBody>
                    <a:bodyPr/>
                    <a:lstStyle/>
                    <a:p>
                      <a:pPr marL="0" marR="0" lvl="0" indent="0" algn="ctr" rtl="0">
                        <a:spcBef>
                          <a:spcPts val="0"/>
                        </a:spcBef>
                        <a:spcAft>
                          <a:spcPts val="0"/>
                        </a:spcAft>
                        <a:buNone/>
                      </a:pPr>
                      <a:r>
                        <a:rPr lang="en-US" sz="1200" b="1" u="none" strike="noStrike" cap="none"/>
                        <a:t>Total sales by year</a:t>
                      </a:r>
                      <a:endParaRPr sz="1200" b="1" i="0" u="none" strike="noStrike" cap="none">
                        <a:solidFill>
                          <a:srgbClr val="424242"/>
                        </a:solidFill>
                        <a:latin typeface="Calibri"/>
                        <a:ea typeface="Calibri"/>
                        <a:cs typeface="Calibri"/>
                        <a:sym typeface="Calibri"/>
                      </a:endParaRPr>
                    </a:p>
                  </a:txBody>
                  <a:tcPr marL="9525" marR="9525" marT="95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15.45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2.38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F0D9"/>
                    </a:solidFill>
                  </a:tcPr>
                </a:tc>
                <a:tc>
                  <a:txBody>
                    <a:bodyPr/>
                    <a:lstStyle/>
                    <a:p>
                      <a:pPr marL="0" marR="0" lvl="0" indent="0" algn="ctr" rtl="0">
                        <a:spcBef>
                          <a:spcPts val="0"/>
                        </a:spcBef>
                        <a:spcAft>
                          <a:spcPts val="0"/>
                        </a:spcAft>
                        <a:buNone/>
                      </a:pPr>
                      <a:r>
                        <a:rPr lang="en-US" sz="1100" u="none" strike="noStrike" cap="none"/>
                        <a:t>6.5 x</a:t>
                      </a:r>
                      <a:endParaRPr sz="1100" b="0" i="0" u="none" strike="noStrike" cap="none">
                        <a:solidFill>
                          <a:srgbClr val="000000"/>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F0D9"/>
                    </a:solidFill>
                  </a:tcPr>
                </a:tc>
                <a:tc>
                  <a:txBody>
                    <a:bodyPr/>
                    <a:lstStyle/>
                    <a:p>
                      <a:pPr marL="0" marR="0" lvl="0" indent="0" algn="ctr" rtl="0">
                        <a:spcBef>
                          <a:spcPts val="0"/>
                        </a:spcBef>
                        <a:spcAft>
                          <a:spcPts val="0"/>
                        </a:spcAft>
                        <a:buNone/>
                      </a:pPr>
                      <a:r>
                        <a:rPr lang="en-US" sz="1100" u="none" strike="noStrike" cap="none" dirty="0" err="1"/>
                        <a:t>summary_total_by_store_day</a:t>
                      </a:r>
                      <a:endParaRPr sz="1100" b="0" i="0" u="none" strike="noStrike" cap="none" dirty="0">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07525">
                <a:tc>
                  <a:txBody>
                    <a:bodyPr/>
                    <a:lstStyle/>
                    <a:p>
                      <a:pPr marL="0" marR="0" lvl="0" indent="0" algn="ctr" rtl="0">
                        <a:spcBef>
                          <a:spcPts val="0"/>
                        </a:spcBef>
                        <a:spcAft>
                          <a:spcPts val="0"/>
                        </a:spcAft>
                        <a:buNone/>
                      </a:pPr>
                      <a:r>
                        <a:rPr lang="en-US" sz="1200" b="1" u="none" strike="noStrike" cap="none"/>
                        <a:t>Total sales by quarter, store name and city</a:t>
                      </a:r>
                      <a:endParaRPr sz="1200" b="1" i="0" u="none" strike="noStrike" cap="none">
                        <a:solidFill>
                          <a:srgbClr val="424242"/>
                        </a:solidFill>
                        <a:latin typeface="Calibri"/>
                        <a:ea typeface="Calibri"/>
                        <a:cs typeface="Calibri"/>
                        <a:sym typeface="Calibri"/>
                      </a:endParaRPr>
                    </a:p>
                  </a:txBody>
                  <a:tcPr marL="9525" marR="9525" marT="95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u="none" strike="noStrike" cap="none"/>
                        <a:t>22.49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u="none" strike="noStrike" cap="none"/>
                        <a:t>2.62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1B4"/>
                    </a:solidFill>
                  </a:tcPr>
                </a:tc>
                <a:tc>
                  <a:txBody>
                    <a:bodyPr/>
                    <a:lstStyle/>
                    <a:p>
                      <a:pPr marL="0" marR="0" lvl="0" indent="0" algn="ctr" rtl="0">
                        <a:spcBef>
                          <a:spcPts val="0"/>
                        </a:spcBef>
                        <a:spcAft>
                          <a:spcPts val="0"/>
                        </a:spcAft>
                        <a:buNone/>
                      </a:pPr>
                      <a:r>
                        <a:rPr lang="en-US" sz="1100" u="none" strike="noStrike" cap="none"/>
                        <a:t>8.57 x</a:t>
                      </a:r>
                      <a:endParaRPr sz="1100" b="0" i="0" u="none" strike="noStrike" cap="none">
                        <a:solidFill>
                          <a:srgbClr val="000000"/>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1B4"/>
                    </a:solidFill>
                  </a:tcPr>
                </a:tc>
                <a:tc>
                  <a:txBody>
                    <a:bodyPr/>
                    <a:lstStyle/>
                    <a:p>
                      <a:pPr marL="0" marR="0" lvl="0" indent="0" algn="ctr" rtl="0">
                        <a:spcBef>
                          <a:spcPts val="0"/>
                        </a:spcBef>
                        <a:spcAft>
                          <a:spcPts val="0"/>
                        </a:spcAft>
                        <a:buNone/>
                      </a:pPr>
                      <a:r>
                        <a:rPr lang="en-US" sz="1100" u="none" strike="noStrike" cap="none"/>
                        <a:t>summary_total_by_store_day</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507525">
                <a:tc>
                  <a:txBody>
                    <a:bodyPr/>
                    <a:lstStyle/>
                    <a:p>
                      <a:pPr marL="0" marR="0" lvl="0" indent="0" algn="ctr" rtl="0">
                        <a:spcBef>
                          <a:spcPts val="0"/>
                        </a:spcBef>
                        <a:spcAft>
                          <a:spcPts val="0"/>
                        </a:spcAft>
                        <a:buNone/>
                      </a:pPr>
                      <a:r>
                        <a:rPr lang="en-US" sz="1200" b="1" u="none" strike="noStrike" cap="none"/>
                        <a:t>Total sales in a specific store</a:t>
                      </a:r>
                      <a:endParaRPr sz="1200" b="1" i="0" u="none" strike="noStrike" cap="none">
                        <a:solidFill>
                          <a:srgbClr val="424242"/>
                        </a:solidFill>
                        <a:latin typeface="Calibri"/>
                        <a:ea typeface="Calibri"/>
                        <a:cs typeface="Calibri"/>
                        <a:sym typeface="Calibri"/>
                      </a:endParaRPr>
                    </a:p>
                  </a:txBody>
                  <a:tcPr marL="9525" marR="9525" marT="9525" marB="45725" anchor="ctr">
                    <a:lnL w="12700" cap="flat" cmpd="sng">
                      <a:solidFill>
                        <a:schemeClr val="dk1"/>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u="none" strike="noStrike" cap="none"/>
                        <a:t>14.36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100" u="none" strike="noStrike" cap="none"/>
                        <a:t>2.66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1B4"/>
                    </a:solidFill>
                  </a:tcPr>
                </a:tc>
                <a:tc>
                  <a:txBody>
                    <a:bodyPr/>
                    <a:lstStyle/>
                    <a:p>
                      <a:pPr marL="0" marR="0" lvl="0" indent="0" algn="ctr" rtl="0">
                        <a:spcBef>
                          <a:spcPts val="0"/>
                        </a:spcBef>
                        <a:spcAft>
                          <a:spcPts val="0"/>
                        </a:spcAft>
                        <a:buNone/>
                      </a:pPr>
                      <a:r>
                        <a:rPr lang="en-US" sz="1100" u="none" strike="noStrike" cap="none"/>
                        <a:t>5.39 x</a:t>
                      </a:r>
                      <a:endParaRPr sz="1100" b="0" i="0" u="none" strike="noStrike" cap="none">
                        <a:solidFill>
                          <a:srgbClr val="000000"/>
                        </a:solidFill>
                        <a:latin typeface="Calibri"/>
                        <a:ea typeface="Calibri"/>
                        <a:cs typeface="Calibri"/>
                        <a:sym typeface="Calibri"/>
                      </a:endParaRPr>
                    </a:p>
                  </a:txBody>
                  <a:tcPr marL="9525" marR="9525" marT="95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1B4"/>
                    </a:solidFill>
                  </a:tcPr>
                </a:tc>
                <a:tc>
                  <a:txBody>
                    <a:bodyPr/>
                    <a:lstStyle/>
                    <a:p>
                      <a:pPr marL="0" marR="0" lvl="0" indent="0" algn="ctr" rtl="0">
                        <a:spcBef>
                          <a:spcPts val="0"/>
                        </a:spcBef>
                        <a:spcAft>
                          <a:spcPts val="0"/>
                        </a:spcAft>
                        <a:buNone/>
                      </a:pPr>
                      <a:r>
                        <a:rPr lang="en-US" sz="1100" u="none" strike="noStrike" cap="none" dirty="0" err="1"/>
                        <a:t>summary_total_by_store_day</a:t>
                      </a:r>
                      <a:endParaRPr sz="1100" b="0" i="0" u="none" strike="noStrike" cap="none" dirty="0">
                        <a:solidFill>
                          <a:srgbClr val="2D3F4B"/>
                        </a:solidFill>
                        <a:latin typeface="Arial"/>
                        <a:ea typeface="Arial"/>
                        <a:cs typeface="Arial"/>
                        <a:sym typeface="Arial"/>
                      </a:endParaRPr>
                    </a:p>
                  </a:txBody>
                  <a:tcPr marL="9525" marR="9525" marT="9525" marB="45725" anchor="ctr">
                    <a:lnL w="9525" cap="flat" cmpd="sng" algn="ctr">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507525">
                <a:tc>
                  <a:txBody>
                    <a:bodyPr/>
                    <a:lstStyle/>
                    <a:p>
                      <a:pPr marL="0" marR="0" lvl="0" indent="0" algn="ctr" rtl="0">
                        <a:spcBef>
                          <a:spcPts val="0"/>
                        </a:spcBef>
                        <a:spcAft>
                          <a:spcPts val="0"/>
                        </a:spcAft>
                        <a:buNone/>
                      </a:pPr>
                      <a:r>
                        <a:rPr lang="en-US" sz="1200" b="1" u="none" strike="noStrike" cap="none"/>
                        <a:t>Total sales in a specific store and year</a:t>
                      </a:r>
                      <a:endParaRPr sz="1200" b="1" i="0" u="none" strike="noStrike" cap="none">
                        <a:solidFill>
                          <a:srgbClr val="424242"/>
                        </a:solidFill>
                        <a:latin typeface="Calibri"/>
                        <a:ea typeface="Calibri"/>
                        <a:cs typeface="Calibri"/>
                        <a:sym typeface="Calibri"/>
                      </a:endParaRPr>
                    </a:p>
                  </a:txBody>
                  <a:tcPr marL="9525" marR="9525" marT="95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14.32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u="none" strike="noStrike" cap="none"/>
                        <a:t>3.18 s</a:t>
                      </a:r>
                      <a:endParaRPr sz="1100" b="0" i="0" u="none" strike="noStrike" cap="none">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E7F0D9"/>
                    </a:solidFill>
                  </a:tcPr>
                </a:tc>
                <a:tc>
                  <a:txBody>
                    <a:bodyPr/>
                    <a:lstStyle/>
                    <a:p>
                      <a:pPr marL="0" marR="0" lvl="0" indent="0" algn="ctr" rtl="0">
                        <a:spcBef>
                          <a:spcPts val="0"/>
                        </a:spcBef>
                        <a:spcAft>
                          <a:spcPts val="0"/>
                        </a:spcAft>
                        <a:buNone/>
                      </a:pPr>
                      <a:r>
                        <a:rPr lang="en-US" sz="1100" u="none" strike="noStrike" cap="none"/>
                        <a:t>4.0 x</a:t>
                      </a:r>
                      <a:endParaRPr sz="1100" b="0" i="0" u="none" strike="noStrike" cap="none">
                        <a:solidFill>
                          <a:srgbClr val="000000"/>
                        </a:solidFill>
                        <a:latin typeface="Calibri"/>
                        <a:ea typeface="Calibri"/>
                        <a:cs typeface="Calibri"/>
                        <a:sym typeface="Calibri"/>
                      </a:endParaRPr>
                    </a:p>
                  </a:txBody>
                  <a:tcPr marL="9525" marR="9525" marT="95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E7F0D9"/>
                    </a:solidFill>
                  </a:tcPr>
                </a:tc>
                <a:tc>
                  <a:txBody>
                    <a:bodyPr/>
                    <a:lstStyle/>
                    <a:p>
                      <a:pPr marL="0" marR="0" lvl="0" indent="0" algn="ctr" rtl="0">
                        <a:spcBef>
                          <a:spcPts val="0"/>
                        </a:spcBef>
                        <a:spcAft>
                          <a:spcPts val="0"/>
                        </a:spcAft>
                        <a:buNone/>
                      </a:pPr>
                      <a:r>
                        <a:rPr lang="en-US" sz="1100" u="none" strike="noStrike" cap="none" dirty="0" err="1"/>
                        <a:t>summary_total_by_store_day</a:t>
                      </a:r>
                      <a:endParaRPr sz="1100" b="0" i="0" u="none" strike="noStrike" cap="none" dirty="0">
                        <a:solidFill>
                          <a:srgbClr val="2D3F4B"/>
                        </a:solidFill>
                        <a:latin typeface="Arial"/>
                        <a:ea typeface="Arial"/>
                        <a:cs typeface="Arial"/>
                        <a:sym typeface="Arial"/>
                      </a:endParaRPr>
                    </a:p>
                  </a:txBody>
                  <a:tcPr marL="9525" marR="9525" marT="95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728" name="Google Shape;4728;p48"/>
          <p:cNvPicPr preferRelativeResize="0"/>
          <p:nvPr/>
        </p:nvPicPr>
        <p:blipFill rotWithShape="1">
          <a:blip r:embed="rId3">
            <a:alphaModFix/>
          </a:blip>
          <a:srcRect/>
          <a:stretch/>
        </p:blipFill>
        <p:spPr>
          <a:xfrm>
            <a:off x="6704438" y="996329"/>
            <a:ext cx="4383272" cy="15913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6"/>
        <p:cNvGrpSpPr/>
        <p:nvPr/>
      </p:nvGrpSpPr>
      <p:grpSpPr>
        <a:xfrm>
          <a:off x="0" y="0"/>
          <a:ext cx="0" cy="0"/>
          <a:chOff x="0" y="0"/>
          <a:chExt cx="0" cy="0"/>
        </a:xfrm>
      </p:grpSpPr>
      <p:sp>
        <p:nvSpPr>
          <p:cNvPr id="4797" name="Google Shape;4797;p55"/>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dirty="0"/>
              <a:t>Data Fabric: use ML/AI to Automate Self-Service</a:t>
            </a:r>
            <a:endParaRPr dirty="0"/>
          </a:p>
        </p:txBody>
      </p:sp>
      <p:pic>
        <p:nvPicPr>
          <p:cNvPr id="4799" name="Google Shape;4799;p55"/>
          <p:cNvPicPr preferRelativeResize="0"/>
          <p:nvPr/>
        </p:nvPicPr>
        <p:blipFill rotWithShape="1">
          <a:blip r:embed="rId3">
            <a:alphaModFix/>
          </a:blip>
          <a:srcRect/>
          <a:stretch/>
        </p:blipFill>
        <p:spPr>
          <a:xfrm>
            <a:off x="3019646" y="902834"/>
            <a:ext cx="8853193" cy="5955166"/>
          </a:xfrm>
          <a:prstGeom prst="rect">
            <a:avLst/>
          </a:prstGeom>
          <a:noFill/>
          <a:ln>
            <a:noFill/>
          </a:ln>
        </p:spPr>
      </p:pic>
      <p:sp>
        <p:nvSpPr>
          <p:cNvPr id="4802" name="Google Shape;4802;p55"/>
          <p:cNvSpPr txBox="1"/>
          <p:nvPr/>
        </p:nvSpPr>
        <p:spPr>
          <a:xfrm>
            <a:off x="122488" y="5806842"/>
            <a:ext cx="2336694" cy="346364"/>
          </a:xfrm>
          <a:prstGeom prst="rect">
            <a:avLst/>
          </a:prstGeom>
          <a:no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24242"/>
              </a:buClr>
              <a:buSzPts val="1400"/>
              <a:buFont typeface="Calibri"/>
              <a:buNone/>
            </a:pPr>
            <a:endParaRPr dirty="0"/>
          </a:p>
        </p:txBody>
      </p:sp>
      <p:grpSp>
        <p:nvGrpSpPr>
          <p:cNvPr id="4" name="Group 3">
            <a:extLst>
              <a:ext uri="{FF2B5EF4-FFF2-40B4-BE49-F238E27FC236}">
                <a16:creationId xmlns:a16="http://schemas.microsoft.com/office/drawing/2014/main" id="{DAC7967A-FFD2-4C8F-BAFF-019D2FC6A91D}"/>
              </a:ext>
            </a:extLst>
          </p:cNvPr>
          <p:cNvGrpSpPr/>
          <p:nvPr/>
        </p:nvGrpSpPr>
        <p:grpSpPr>
          <a:xfrm>
            <a:off x="3103368" y="2347505"/>
            <a:ext cx="1382800" cy="180961"/>
            <a:chOff x="4782692" y="1433105"/>
            <a:chExt cx="1382800" cy="180961"/>
          </a:xfrm>
        </p:grpSpPr>
        <p:pic>
          <p:nvPicPr>
            <p:cNvPr id="4803" name="Google Shape;4803;p55"/>
            <p:cNvPicPr preferRelativeResize="0"/>
            <p:nvPr/>
          </p:nvPicPr>
          <p:blipFill rotWithShape="1">
            <a:blip r:embed="rId4">
              <a:alphaModFix/>
            </a:blip>
            <a:srcRect/>
            <a:stretch/>
          </p:blipFill>
          <p:spPr>
            <a:xfrm>
              <a:off x="4782692" y="1463860"/>
              <a:ext cx="990875" cy="150206"/>
            </a:xfrm>
            <a:prstGeom prst="rect">
              <a:avLst/>
            </a:prstGeom>
            <a:noFill/>
            <a:ln>
              <a:noFill/>
            </a:ln>
          </p:spPr>
        </p:pic>
        <p:sp>
          <p:nvSpPr>
            <p:cNvPr id="4805" name="Google Shape;4805;p55"/>
            <p:cNvSpPr txBox="1"/>
            <p:nvPr/>
          </p:nvSpPr>
          <p:spPr>
            <a:xfrm>
              <a:off x="4867227" y="1433105"/>
              <a:ext cx="1298265" cy="150206"/>
            </a:xfrm>
            <a:prstGeom prst="rect">
              <a:avLst/>
            </a:prstGeom>
            <a:noFill/>
            <a:ln>
              <a:noFill/>
            </a:ln>
          </p:spPr>
          <p:txBody>
            <a:bodyPr spcFirstLastPara="1" wrap="square" lIns="0" tIns="0" rIns="0" bIns="0" anchor="b" anchorCtr="0">
              <a:normAutofit/>
            </a:bodyPr>
            <a:lstStyle/>
            <a:p>
              <a:pPr marL="0" marR="0" lvl="0" indent="0" rtl="0">
                <a:lnSpc>
                  <a:spcPct val="100000"/>
                </a:lnSpc>
                <a:spcBef>
                  <a:spcPts val="0"/>
                </a:spcBef>
                <a:spcAft>
                  <a:spcPts val="0"/>
                </a:spcAft>
                <a:buClr>
                  <a:srgbClr val="DCE3E7"/>
                </a:buClr>
                <a:buSzPts val="600"/>
                <a:buFont typeface="Arial"/>
                <a:buNone/>
              </a:pPr>
              <a:r>
                <a:rPr lang="en-US" sz="600" b="1" i="0" u="none" strike="noStrike" cap="none" dirty="0">
                  <a:solidFill>
                    <a:schemeClr val="bg1"/>
                  </a:solidFill>
                  <a:latin typeface="Arial"/>
                  <a:ea typeface="Arial"/>
                  <a:cs typeface="Arial"/>
                  <a:sym typeface="Arial"/>
                </a:rPr>
                <a:t>MY RECOMENDATIONS</a:t>
              </a:r>
              <a:endParaRPr dirty="0">
                <a:solidFill>
                  <a:schemeClr val="bg1"/>
                </a:solidFill>
              </a:endParaRPr>
            </a:p>
          </p:txBody>
        </p:sp>
      </p:grpSp>
      <p:sp>
        <p:nvSpPr>
          <p:cNvPr id="3" name="Speech Bubble: Rectangle 2">
            <a:extLst>
              <a:ext uri="{FF2B5EF4-FFF2-40B4-BE49-F238E27FC236}">
                <a16:creationId xmlns:a16="http://schemas.microsoft.com/office/drawing/2014/main" id="{70D10E14-0679-4098-A1ED-CB6B858AECA5}"/>
              </a:ext>
            </a:extLst>
          </p:cNvPr>
          <p:cNvSpPr/>
          <p:nvPr/>
        </p:nvSpPr>
        <p:spPr>
          <a:xfrm>
            <a:off x="435935" y="1308434"/>
            <a:ext cx="2106969" cy="1541417"/>
          </a:xfrm>
          <a:prstGeom prst="wedgeRectCallout">
            <a:avLst>
              <a:gd name="adj1" fmla="val 72079"/>
              <a:gd name="adj2" fmla="val 25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424242"/>
              </a:buClr>
              <a:buSzPts val="1400"/>
              <a:buFont typeface="Calibri"/>
              <a:buNone/>
            </a:pPr>
            <a:r>
              <a:rPr lang="en-US" sz="1600" b="1" i="0" u="none" strike="noStrike" cap="none" dirty="0">
                <a:solidFill>
                  <a:schemeClr val="bg1"/>
                </a:solidFill>
                <a:latin typeface="Calibri"/>
                <a:ea typeface="Calibri"/>
                <a:cs typeface="Calibri"/>
                <a:sym typeface="Calibri"/>
              </a:rPr>
              <a:t>Personalized recommendations</a:t>
            </a:r>
            <a:endParaRPr lang="en-US" sz="1600" b="1" dirty="0">
              <a:solidFill>
                <a:schemeClr val="bg1"/>
              </a:solidFill>
            </a:endParaRPr>
          </a:p>
          <a:p>
            <a:pPr marL="0" marR="0" lvl="0" indent="0" algn="ctr" rtl="0">
              <a:lnSpc>
                <a:spcPct val="100000"/>
              </a:lnSpc>
              <a:spcBef>
                <a:spcPts val="0"/>
              </a:spcBef>
              <a:spcAft>
                <a:spcPts val="0"/>
              </a:spcAft>
              <a:buClr>
                <a:srgbClr val="424242"/>
              </a:buClr>
              <a:buSzPts val="1400"/>
              <a:buFont typeface="Calibri"/>
              <a:buNone/>
            </a:pPr>
            <a:r>
              <a:rPr lang="en-US" sz="1600" b="1" i="0" u="none" strike="noStrike" cap="none" dirty="0">
                <a:solidFill>
                  <a:schemeClr val="bg1"/>
                </a:solidFill>
                <a:latin typeface="Calibri"/>
                <a:ea typeface="Calibri"/>
                <a:cs typeface="Calibri"/>
                <a:sym typeface="Calibri"/>
              </a:rPr>
              <a:t>and shortcuts to most </a:t>
            </a:r>
            <a:endParaRPr lang="en-US" sz="1600" b="1" dirty="0">
              <a:solidFill>
                <a:schemeClr val="bg1"/>
              </a:solidFill>
            </a:endParaRPr>
          </a:p>
          <a:p>
            <a:pPr marL="0" marR="0" lvl="0" indent="0" algn="ctr" rtl="0">
              <a:lnSpc>
                <a:spcPct val="100000"/>
              </a:lnSpc>
              <a:spcBef>
                <a:spcPts val="0"/>
              </a:spcBef>
              <a:spcAft>
                <a:spcPts val="0"/>
              </a:spcAft>
              <a:buClr>
                <a:srgbClr val="424242"/>
              </a:buClr>
              <a:buSzPts val="1400"/>
              <a:buFont typeface="Calibri"/>
              <a:buNone/>
            </a:pPr>
            <a:r>
              <a:rPr lang="en-US" sz="1600" b="1" i="0" u="none" strike="noStrike" cap="none" dirty="0">
                <a:solidFill>
                  <a:schemeClr val="bg1"/>
                </a:solidFill>
                <a:latin typeface="Calibri"/>
                <a:ea typeface="Calibri"/>
                <a:cs typeface="Calibri"/>
                <a:sym typeface="Calibri"/>
              </a:rPr>
              <a:t>used datasets.</a:t>
            </a:r>
            <a:endParaRPr lang="en-US" sz="1600" b="1" dirty="0">
              <a:solidFill>
                <a:schemeClr val="bg1"/>
              </a:solidFill>
            </a:endParaRPr>
          </a:p>
        </p:txBody>
      </p:sp>
      <p:sp>
        <p:nvSpPr>
          <p:cNvPr id="13" name="Speech Bubble: Rectangle 12">
            <a:extLst>
              <a:ext uri="{FF2B5EF4-FFF2-40B4-BE49-F238E27FC236}">
                <a16:creationId xmlns:a16="http://schemas.microsoft.com/office/drawing/2014/main" id="{984818D0-0D88-4161-9B2D-742010D66813}"/>
              </a:ext>
            </a:extLst>
          </p:cNvPr>
          <p:cNvSpPr/>
          <p:nvPr/>
        </p:nvSpPr>
        <p:spPr>
          <a:xfrm>
            <a:off x="524480" y="4667694"/>
            <a:ext cx="1532709" cy="605427"/>
          </a:xfrm>
          <a:prstGeom prst="wedgeRectCallout">
            <a:avLst>
              <a:gd name="adj1" fmla="val 263179"/>
              <a:gd name="adj2" fmla="val 89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rgbClr val="424242"/>
              </a:buClr>
              <a:buSzPts val="1400"/>
              <a:buFont typeface="Calibri"/>
              <a:buNone/>
            </a:pPr>
            <a:r>
              <a:rPr lang="en-US" sz="1600" b="0" i="0" u="none" strike="noStrike" cap="none" dirty="0">
                <a:solidFill>
                  <a:schemeClr val="bg1"/>
                </a:solidFill>
                <a:latin typeface="Calibri"/>
                <a:ea typeface="Calibri"/>
                <a:cs typeface="Calibri"/>
                <a:sym typeface="Calibri"/>
              </a:rPr>
              <a:t>Endorsements and ranking</a:t>
            </a:r>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64"/>
        <p:cNvGrpSpPr/>
        <p:nvPr/>
      </p:nvGrpSpPr>
      <p:grpSpPr>
        <a:xfrm>
          <a:off x="0" y="0"/>
          <a:ext cx="0" cy="0"/>
          <a:chOff x="0" y="0"/>
          <a:chExt cx="0" cy="0"/>
        </a:xfrm>
      </p:grpSpPr>
      <p:sp>
        <p:nvSpPr>
          <p:cNvPr id="4865" name="Google Shape;4865;p6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80A137"/>
              </a:buClr>
              <a:buSzPts val="3600"/>
              <a:buFont typeface="Helvetica Neue"/>
              <a:buNone/>
            </a:pPr>
            <a:r>
              <a:rPr lang="en-US" dirty="0">
                <a:sym typeface="Helvetica Neue"/>
              </a:rPr>
              <a:t>Denodo</a:t>
            </a:r>
            <a:r>
              <a:rPr lang="en-US" dirty="0">
                <a:solidFill>
                  <a:srgbClr val="80A137"/>
                </a:solidFill>
                <a:latin typeface="Helvetica Neue"/>
                <a:ea typeface="Helvetica Neue"/>
                <a:cs typeface="Helvetica Neue"/>
                <a:sym typeface="Helvetica Neue"/>
              </a:rPr>
              <a:t> </a:t>
            </a:r>
            <a:r>
              <a:rPr lang="en-US" dirty="0">
                <a:sym typeface="Helvetica Neue"/>
              </a:rPr>
              <a:t>Data Fabric - Leader in “</a:t>
            </a:r>
            <a:r>
              <a:rPr lang="en-US" i="1" dirty="0">
                <a:sym typeface="Helvetica Neue"/>
              </a:rPr>
              <a:t>DI Magic Quadrant”</a:t>
            </a:r>
            <a:endParaRPr i="1" dirty="0"/>
          </a:p>
        </p:txBody>
      </p:sp>
      <p:pic>
        <p:nvPicPr>
          <p:cNvPr id="4866" name="Google Shape;4866;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35039" y="83244"/>
            <a:ext cx="1370867" cy="312091"/>
          </a:xfrm>
          <a:prstGeom prst="rect">
            <a:avLst/>
          </a:prstGeom>
          <a:noFill/>
          <a:ln>
            <a:noFill/>
          </a:ln>
        </p:spPr>
      </p:pic>
      <p:grpSp>
        <p:nvGrpSpPr>
          <p:cNvPr id="4867" name="Google Shape;4867;p62"/>
          <p:cNvGrpSpPr/>
          <p:nvPr/>
        </p:nvGrpSpPr>
        <p:grpSpPr>
          <a:xfrm>
            <a:off x="6336323" y="902834"/>
            <a:ext cx="5638799" cy="5818282"/>
            <a:chOff x="6336323" y="902834"/>
            <a:chExt cx="5638799" cy="5818282"/>
          </a:xfrm>
        </p:grpSpPr>
        <p:pic>
          <p:nvPicPr>
            <p:cNvPr id="4868" name="Google Shape;4868;p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6323" y="902834"/>
              <a:ext cx="5638799" cy="5818282"/>
            </a:xfrm>
            <a:prstGeom prst="rect">
              <a:avLst/>
            </a:prstGeom>
            <a:noFill/>
            <a:ln>
              <a:noFill/>
            </a:ln>
          </p:spPr>
        </p:pic>
        <p:sp>
          <p:nvSpPr>
            <p:cNvPr id="4869" name="Google Shape;4869;p62"/>
            <p:cNvSpPr/>
            <p:nvPr/>
          </p:nvSpPr>
          <p:spPr>
            <a:xfrm>
              <a:off x="9243645" y="2825262"/>
              <a:ext cx="826478" cy="222738"/>
            </a:xfrm>
            <a:prstGeom prst="rect">
              <a:avLst/>
            </a:prstGeom>
            <a:noFill/>
            <a:ln w="381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grpSp>
      <p:sp>
        <p:nvSpPr>
          <p:cNvPr id="4870" name="Google Shape;4870;p62"/>
          <p:cNvSpPr txBox="1"/>
          <p:nvPr/>
        </p:nvSpPr>
        <p:spPr>
          <a:xfrm>
            <a:off x="454079" y="1394172"/>
            <a:ext cx="5882244" cy="4924425"/>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2000" b="1" i="0" u="none" strike="noStrike" dirty="0">
                <a:solidFill>
                  <a:srgbClr val="333333"/>
                </a:solidFill>
                <a:latin typeface="Helvetica Neue"/>
                <a:ea typeface="Helvetica Neue"/>
                <a:cs typeface="Helvetica Neue"/>
                <a:sym typeface="Helvetica Neue"/>
              </a:rPr>
              <a:t>Delivers </a:t>
            </a:r>
            <a:r>
              <a:rPr lang="en-US" sz="2000" b="1" i="0" u="sng" strike="noStrike" dirty="0">
                <a:solidFill>
                  <a:srgbClr val="333333"/>
                </a:solidFill>
                <a:latin typeface="Helvetica Neue"/>
                <a:ea typeface="Helvetica Neue"/>
                <a:cs typeface="Helvetica Neue"/>
                <a:sym typeface="Helvetica Neue"/>
              </a:rPr>
              <a:t>cloud/hybrid logical data fabric </a:t>
            </a:r>
          </a:p>
          <a:p>
            <a:pPr marL="285750" marR="0" lvl="0" indent="-285750" algn="l" rtl="0">
              <a:spcBef>
                <a:spcPts val="0"/>
              </a:spcBef>
              <a:spcAft>
                <a:spcPts val="0"/>
              </a:spcAft>
              <a:buFont typeface="Arial" panose="020B0604020202020204" pitchFamily="34" charset="0"/>
              <a:buChar char="•"/>
            </a:pPr>
            <a:r>
              <a:rPr lang="en-US" sz="2000" b="1" dirty="0">
                <a:solidFill>
                  <a:srgbClr val="333333"/>
                </a:solidFill>
                <a:latin typeface="Helvetica Neue"/>
                <a:ea typeface="Helvetica Neue"/>
                <a:cs typeface="Helvetica Neue"/>
                <a:sym typeface="Helvetica Neue"/>
              </a:rPr>
              <a:t>1,0</a:t>
            </a:r>
            <a:r>
              <a:rPr lang="en-US" sz="2000" b="1" i="0" u="none" strike="noStrike" dirty="0">
                <a:solidFill>
                  <a:srgbClr val="333333"/>
                </a:solidFill>
                <a:latin typeface="Helvetica Neue"/>
                <a:ea typeface="Helvetica Neue"/>
                <a:cs typeface="Helvetica Neue"/>
                <a:sym typeface="Helvetica Neue"/>
              </a:rPr>
              <a:t>00 clients worldwide</a:t>
            </a:r>
          </a:p>
          <a:p>
            <a:pPr marL="285750" marR="0" lvl="0" indent="-285750" algn="l" rtl="0">
              <a:spcBef>
                <a:spcPts val="0"/>
              </a:spcBef>
              <a:spcAft>
                <a:spcPts val="0"/>
              </a:spcAft>
              <a:buFont typeface="Arial" panose="020B0604020202020204" pitchFamily="34" charset="0"/>
              <a:buChar char="•"/>
            </a:pPr>
            <a:r>
              <a:rPr lang="en-US" sz="2000" b="1" i="0" u="none" strike="noStrike" dirty="0">
                <a:solidFill>
                  <a:srgbClr val="333333"/>
                </a:solidFill>
                <a:latin typeface="Helvetica Neue"/>
                <a:ea typeface="Helvetica Neue"/>
                <a:cs typeface="Helvetica Neue"/>
                <a:sym typeface="Helvetica Neue"/>
              </a:rPr>
              <a:t>100% focus on Data Mng for 20 yrs</a:t>
            </a:r>
            <a:endParaRPr sz="1800" dirty="0"/>
          </a:p>
          <a:p>
            <a:pPr marL="0" marR="0" lvl="0" indent="0" algn="l" rtl="0">
              <a:spcBef>
                <a:spcPts val="0"/>
              </a:spcBef>
              <a:spcAft>
                <a:spcPts val="0"/>
              </a:spcAft>
              <a:buNone/>
            </a:pPr>
            <a:endParaRPr lang="en-US" sz="2000" b="0" i="0" u="sng" strike="noStrike" dirty="0">
              <a:solidFill>
                <a:schemeClr val="accent2"/>
              </a:solidFill>
              <a:latin typeface="Helvetica Neue"/>
              <a:ea typeface="Helvetica Neue"/>
              <a:cs typeface="Helvetica Neue"/>
              <a:sym typeface="Helvetica Neue"/>
            </a:endParaRPr>
          </a:p>
          <a:p>
            <a:pPr marL="0" marR="0" lvl="0" indent="0" algn="l" rtl="0">
              <a:spcBef>
                <a:spcPts val="0"/>
              </a:spcBef>
              <a:spcAft>
                <a:spcPts val="0"/>
              </a:spcAft>
              <a:buNone/>
            </a:pPr>
            <a:r>
              <a:rPr lang="en-US" sz="2000" b="0" i="0" u="sng" strike="noStrike" dirty="0">
                <a:solidFill>
                  <a:schemeClr val="accent2"/>
                </a:solidFill>
                <a:latin typeface="Helvetica Neue"/>
                <a:ea typeface="Helvetica Neue"/>
                <a:cs typeface="Helvetica Neue"/>
                <a:sym typeface="Helvetica Neue"/>
              </a:rPr>
              <a:t>Strengths</a:t>
            </a:r>
            <a:endParaRPr sz="1800" dirty="0"/>
          </a:p>
          <a:p>
            <a:pPr marL="0" marR="0" lvl="0" indent="0" algn="l" rtl="0">
              <a:spcBef>
                <a:spcPts val="0"/>
              </a:spcBef>
              <a:spcAft>
                <a:spcPts val="0"/>
              </a:spcAft>
              <a:buNone/>
            </a:pPr>
            <a:r>
              <a:rPr lang="en-US" sz="2000" b="1" i="1" u="sng" strike="noStrike" dirty="0">
                <a:solidFill>
                  <a:schemeClr val="accent2"/>
                </a:solidFill>
                <a:latin typeface="Helvetica Neue"/>
                <a:ea typeface="Helvetica Neue"/>
                <a:cs typeface="Helvetica Neue"/>
                <a:sym typeface="Helvetica Neue"/>
              </a:rPr>
              <a:t>Automates </a:t>
            </a:r>
            <a:r>
              <a:rPr lang="en-US" sz="2000" b="1" i="1" u="sng" dirty="0">
                <a:solidFill>
                  <a:schemeClr val="accent2"/>
                </a:solidFill>
                <a:latin typeface="Helvetica Neue"/>
                <a:ea typeface="Helvetica Neue"/>
                <a:cs typeface="Helvetica Neue"/>
                <a:sym typeface="Helvetica Neue"/>
              </a:rPr>
              <a:t>D</a:t>
            </a:r>
            <a:r>
              <a:rPr lang="en-US" sz="2000" b="1" i="1" u="sng" strike="noStrike" dirty="0">
                <a:solidFill>
                  <a:schemeClr val="accent2"/>
                </a:solidFill>
                <a:latin typeface="Helvetica Neue"/>
                <a:ea typeface="Helvetica Neue"/>
                <a:cs typeface="Helvetica Neue"/>
                <a:sym typeface="Helvetica Neue"/>
              </a:rPr>
              <a:t>ata </a:t>
            </a:r>
            <a:r>
              <a:rPr lang="en-US" sz="2000" b="1" i="1" u="sng" dirty="0">
                <a:solidFill>
                  <a:schemeClr val="accent2"/>
                </a:solidFill>
                <a:latin typeface="Helvetica Neue"/>
                <a:ea typeface="Helvetica Neue"/>
                <a:cs typeface="Helvetica Neue"/>
                <a:sym typeface="Helvetica Neue"/>
              </a:rPr>
              <a:t>F</a:t>
            </a:r>
            <a:r>
              <a:rPr lang="en-US" sz="2000" b="1" i="1" u="sng" strike="noStrike" dirty="0">
                <a:solidFill>
                  <a:schemeClr val="accent2"/>
                </a:solidFill>
                <a:latin typeface="Helvetica Neue"/>
                <a:ea typeface="Helvetica Neue"/>
                <a:cs typeface="Helvetica Neue"/>
                <a:sym typeface="Helvetica Neue"/>
              </a:rPr>
              <a:t>abric </a:t>
            </a:r>
            <a:r>
              <a:rPr lang="en-US" sz="2000" b="1" i="1" u="sng" dirty="0">
                <a:solidFill>
                  <a:schemeClr val="accent2"/>
                </a:solidFill>
                <a:latin typeface="Helvetica Neue"/>
                <a:ea typeface="Helvetica Neue"/>
                <a:cs typeface="Helvetica Neue"/>
                <a:sym typeface="Helvetica Neue"/>
              </a:rPr>
              <a:t>Arch. </a:t>
            </a:r>
            <a:endParaRPr sz="1800" dirty="0"/>
          </a:p>
          <a:p>
            <a:pPr marL="171450" marR="0" lvl="0" indent="-171450" algn="l" rtl="0">
              <a:spcBef>
                <a:spcPts val="0"/>
              </a:spcBef>
              <a:spcAft>
                <a:spcPts val="0"/>
              </a:spcAft>
              <a:buClr>
                <a:srgbClr val="333333"/>
              </a:buClr>
              <a:buSzPts val="1600"/>
              <a:buFont typeface="Arial"/>
              <a:buChar char="•"/>
            </a:pPr>
            <a:r>
              <a:rPr lang="en-US" sz="1800" dirty="0">
                <a:solidFill>
                  <a:srgbClr val="333333"/>
                </a:solidFill>
                <a:latin typeface="Helvetica Neue"/>
                <a:ea typeface="Helvetica Neue"/>
                <a:cs typeface="Helvetica Neue"/>
                <a:sym typeface="Helvetica Neue"/>
              </a:rPr>
              <a:t>U</a:t>
            </a:r>
            <a:r>
              <a:rPr lang="en-US" sz="1800" b="0" i="0" u="none" strike="noStrike" dirty="0">
                <a:solidFill>
                  <a:srgbClr val="333333"/>
                </a:solidFill>
                <a:latin typeface="Helvetica Neue"/>
                <a:ea typeface="Helvetica Neue"/>
                <a:cs typeface="Helvetica Neue"/>
                <a:sym typeface="Helvetica Neue"/>
              </a:rPr>
              <a:t>nified semantic, bus. self-service catalog </a:t>
            </a:r>
            <a:endParaRPr sz="1600" dirty="0"/>
          </a:p>
          <a:p>
            <a:pPr marL="171450" marR="0" lvl="0" indent="-171450" algn="l" rtl="0">
              <a:spcBef>
                <a:spcPts val="0"/>
              </a:spcBef>
              <a:spcAft>
                <a:spcPts val="0"/>
              </a:spcAft>
              <a:buClr>
                <a:srgbClr val="333333"/>
              </a:buClr>
              <a:buSzPts val="1600"/>
              <a:buFont typeface="Arial"/>
              <a:buChar char="•"/>
            </a:pPr>
            <a:r>
              <a:rPr lang="en-US" sz="1800" dirty="0">
                <a:solidFill>
                  <a:srgbClr val="333333"/>
                </a:solidFill>
                <a:latin typeface="Helvetica Neue"/>
                <a:ea typeface="Helvetica Neue"/>
                <a:cs typeface="Helvetica Neue"/>
                <a:sym typeface="Helvetica Neue"/>
              </a:rPr>
              <a:t>D</a:t>
            </a:r>
            <a:r>
              <a:rPr lang="en-US" sz="1800" b="0" i="0" u="none" strike="noStrike" dirty="0">
                <a:solidFill>
                  <a:srgbClr val="333333"/>
                </a:solidFill>
                <a:latin typeface="Helvetica Neue"/>
                <a:ea typeface="Helvetica Neue"/>
                <a:cs typeface="Helvetica Neue"/>
                <a:sym typeface="Helvetica Neue"/>
              </a:rPr>
              <a:t>ynamic query optimization engine</a:t>
            </a:r>
            <a:endParaRPr sz="1600" dirty="0"/>
          </a:p>
          <a:p>
            <a:pPr marL="171450" marR="0" lvl="0" indent="-171450" algn="l" rtl="0">
              <a:spcBef>
                <a:spcPts val="0"/>
              </a:spcBef>
              <a:spcAft>
                <a:spcPts val="0"/>
              </a:spcAft>
              <a:buClr>
                <a:srgbClr val="333333"/>
              </a:buClr>
              <a:buSzPts val="1600"/>
              <a:buFont typeface="Arial"/>
              <a:buChar char="•"/>
            </a:pPr>
            <a:r>
              <a:rPr lang="en-US" sz="1800" b="0" i="0" u="none" strike="noStrike" dirty="0">
                <a:solidFill>
                  <a:srgbClr val="333333"/>
                </a:solidFill>
                <a:latin typeface="Helvetica Neue"/>
                <a:ea typeface="Helvetica Neue"/>
                <a:cs typeface="Helvetica Neue"/>
                <a:sym typeface="Helvetica Neue"/>
              </a:rPr>
              <a:t>Active metadata ML/AI algorithms </a:t>
            </a:r>
          </a:p>
          <a:p>
            <a:pPr marR="0" lvl="0" algn="l" rtl="0">
              <a:spcBef>
                <a:spcPts val="0"/>
              </a:spcBef>
              <a:spcAft>
                <a:spcPts val="0"/>
              </a:spcAft>
              <a:buClr>
                <a:srgbClr val="333333"/>
              </a:buClr>
              <a:buSzPts val="1600"/>
            </a:pPr>
            <a:endParaRPr sz="1600" dirty="0"/>
          </a:p>
          <a:p>
            <a:pPr marL="0" marR="0" lvl="0" indent="0" algn="l" rtl="0">
              <a:spcBef>
                <a:spcPts val="0"/>
              </a:spcBef>
              <a:spcAft>
                <a:spcPts val="0"/>
              </a:spcAft>
              <a:buNone/>
            </a:pPr>
            <a:r>
              <a:rPr lang="en-US" sz="2000" b="1" i="1" u="sng" dirty="0">
                <a:solidFill>
                  <a:schemeClr val="accent2"/>
                </a:solidFill>
                <a:latin typeface="Helvetica Neue"/>
                <a:ea typeface="Helvetica Neue"/>
                <a:cs typeface="Helvetica Neue"/>
                <a:sym typeface="Helvetica Neue"/>
              </a:rPr>
              <a:t>Ent. Governance &amp; Data Security :</a:t>
            </a:r>
            <a:endParaRPr sz="1800" dirty="0"/>
          </a:p>
          <a:p>
            <a:pPr marL="171450" marR="0" lvl="0" indent="-171450" algn="l" rtl="0">
              <a:spcBef>
                <a:spcPts val="0"/>
              </a:spcBef>
              <a:spcAft>
                <a:spcPts val="0"/>
              </a:spcAft>
              <a:buClr>
                <a:srgbClr val="333333"/>
              </a:buClr>
              <a:buSzPts val="1600"/>
              <a:buFont typeface="Arial"/>
              <a:buChar char="•"/>
            </a:pPr>
            <a:r>
              <a:rPr lang="en-US" sz="1800" dirty="0">
                <a:solidFill>
                  <a:srgbClr val="333333"/>
                </a:solidFill>
                <a:latin typeface="Helvetica Neue"/>
                <a:ea typeface="Helvetica Neue"/>
                <a:cs typeface="Helvetica Neue"/>
                <a:sym typeface="Helvetica Neue"/>
              </a:rPr>
              <a:t>C</a:t>
            </a:r>
            <a:r>
              <a:rPr lang="en-US" sz="1800" b="0" i="0" u="none" strike="noStrike" dirty="0">
                <a:solidFill>
                  <a:srgbClr val="333333"/>
                </a:solidFill>
                <a:latin typeface="Helvetica Neue"/>
                <a:ea typeface="Helvetica Neue"/>
                <a:cs typeface="Helvetica Neue"/>
                <a:sym typeface="Helvetica Neue"/>
              </a:rPr>
              <a:t>ontextual information delivery &amp; </a:t>
            </a:r>
            <a:r>
              <a:rPr lang="en-US" sz="1800" dirty="0">
                <a:solidFill>
                  <a:srgbClr val="333333"/>
                </a:solidFill>
                <a:latin typeface="Helvetica Neue"/>
                <a:ea typeface="Helvetica Neue"/>
                <a:cs typeface="Helvetica Neue"/>
                <a:sym typeface="Helvetica Neue"/>
              </a:rPr>
              <a:t>policy engine</a:t>
            </a:r>
            <a:endParaRPr sz="1600" dirty="0"/>
          </a:p>
          <a:p>
            <a:pPr marL="171450" marR="0" lvl="0" indent="-171450" algn="l" rtl="0">
              <a:spcBef>
                <a:spcPts val="0"/>
              </a:spcBef>
              <a:spcAft>
                <a:spcPts val="0"/>
              </a:spcAft>
              <a:buClr>
                <a:srgbClr val="333333"/>
              </a:buClr>
              <a:buSzPts val="1600"/>
              <a:buFont typeface="Arial"/>
              <a:buChar char="•"/>
            </a:pPr>
            <a:r>
              <a:rPr lang="en-US" sz="1800" dirty="0">
                <a:solidFill>
                  <a:srgbClr val="333333"/>
                </a:solidFill>
                <a:latin typeface="Helvetica Neue"/>
                <a:ea typeface="Helvetica Neue"/>
                <a:cs typeface="Helvetica Neue"/>
                <a:sym typeface="Helvetica Neue"/>
              </a:rPr>
              <a:t>E</a:t>
            </a:r>
            <a:r>
              <a:rPr lang="en-US" sz="1800" b="0" i="0" u="none" strike="noStrike" dirty="0">
                <a:solidFill>
                  <a:srgbClr val="333333"/>
                </a:solidFill>
                <a:latin typeface="Helvetica Neue"/>
                <a:ea typeface="Helvetica Neue"/>
                <a:cs typeface="Helvetica Neue"/>
                <a:sym typeface="Helvetica Neue"/>
              </a:rPr>
              <a:t>mbedded data preparation capabilities </a:t>
            </a:r>
          </a:p>
          <a:p>
            <a:pPr marR="0" lvl="0" algn="l" rtl="0">
              <a:spcBef>
                <a:spcPts val="0"/>
              </a:spcBef>
              <a:spcAft>
                <a:spcPts val="0"/>
              </a:spcAft>
              <a:buClr>
                <a:srgbClr val="333333"/>
              </a:buClr>
              <a:buSzPts val="1600"/>
            </a:pPr>
            <a:endParaRPr lang="en-US" sz="1800" dirty="0">
              <a:solidFill>
                <a:srgbClr val="333333"/>
              </a:solidFill>
              <a:latin typeface="Helvetica Neue"/>
              <a:ea typeface="Helvetica Neue"/>
              <a:cs typeface="Helvetica Neue"/>
              <a:sym typeface="Helvetica Neue"/>
            </a:endParaRPr>
          </a:p>
          <a:p>
            <a:pPr marR="0" lvl="0" algn="l" rtl="0">
              <a:spcBef>
                <a:spcPts val="0"/>
              </a:spcBef>
              <a:spcAft>
                <a:spcPts val="0"/>
              </a:spcAft>
              <a:buClr>
                <a:srgbClr val="333333"/>
              </a:buClr>
              <a:buSzPts val="1600"/>
            </a:pPr>
            <a:r>
              <a:rPr lang="en-US" sz="2000" b="1" i="1" u="sng" dirty="0">
                <a:solidFill>
                  <a:schemeClr val="accent2"/>
                </a:solidFill>
                <a:latin typeface="Helvetica Neue"/>
                <a:ea typeface="Helvetica Neue"/>
                <a:cs typeface="Helvetica Neue"/>
                <a:sym typeface="Helvetica Neue"/>
              </a:rPr>
              <a:t>Extensive go-to-market partnerships &amp; results: </a:t>
            </a:r>
            <a:endParaRPr sz="1800" dirty="0"/>
          </a:p>
          <a:p>
            <a:pPr marL="171450" marR="0" lvl="0" indent="-171450" algn="l" rtl="0">
              <a:spcBef>
                <a:spcPts val="0"/>
              </a:spcBef>
              <a:spcAft>
                <a:spcPts val="0"/>
              </a:spcAft>
              <a:buClr>
                <a:srgbClr val="333333"/>
              </a:buClr>
              <a:buSzPts val="1600"/>
              <a:buFont typeface="Arial"/>
              <a:buChar char="•"/>
            </a:pPr>
            <a:r>
              <a:rPr lang="en-US" sz="1800" dirty="0">
                <a:solidFill>
                  <a:srgbClr val="333333"/>
                </a:solidFill>
                <a:latin typeface="Helvetica Neue"/>
                <a:ea typeface="Helvetica Neue"/>
                <a:cs typeface="Helvetica Neue"/>
                <a:sym typeface="Helvetica Neue"/>
              </a:rPr>
              <a:t>O</a:t>
            </a:r>
            <a:r>
              <a:rPr lang="en-US" sz="1800" b="0" i="0" u="none" strike="noStrike" dirty="0">
                <a:solidFill>
                  <a:srgbClr val="333333"/>
                </a:solidFill>
                <a:latin typeface="Helvetica Neue"/>
                <a:ea typeface="Helvetica Neue"/>
                <a:cs typeface="Helvetica Neue"/>
                <a:sym typeface="Helvetica Neue"/>
              </a:rPr>
              <a:t>ver </a:t>
            </a:r>
            <a:r>
              <a:rPr lang="en-US" sz="1800" dirty="0">
                <a:solidFill>
                  <a:srgbClr val="333333"/>
                </a:solidFill>
                <a:latin typeface="Helvetica Neue"/>
                <a:ea typeface="Helvetica Neue"/>
                <a:cs typeface="Helvetica Neue"/>
                <a:sym typeface="Helvetica Neue"/>
              </a:rPr>
              <a:t>10</a:t>
            </a:r>
            <a:r>
              <a:rPr lang="en-US" sz="1800" b="0" i="0" u="none" strike="noStrike" dirty="0">
                <a:solidFill>
                  <a:srgbClr val="333333"/>
                </a:solidFill>
                <a:latin typeface="Helvetica Neue"/>
                <a:ea typeface="Helvetica Neue"/>
                <a:cs typeface="Helvetica Neue"/>
                <a:sym typeface="Helvetica Neue"/>
              </a:rPr>
              <a:t>0 system integrators </a:t>
            </a:r>
            <a:endParaRPr lang="en-US" sz="1800" dirty="0">
              <a:solidFill>
                <a:srgbClr val="333333"/>
              </a:solidFill>
              <a:latin typeface="Helvetica Neue"/>
              <a:ea typeface="Helvetica Neue"/>
              <a:cs typeface="Helvetica Neue"/>
              <a:sym typeface="Helvetica Neue"/>
            </a:endParaRPr>
          </a:p>
          <a:p>
            <a:pPr marL="171450" marR="0" lvl="0" indent="-171450" algn="l" rtl="0">
              <a:spcBef>
                <a:spcPts val="0"/>
              </a:spcBef>
              <a:spcAft>
                <a:spcPts val="0"/>
              </a:spcAft>
              <a:buClr>
                <a:srgbClr val="333333"/>
              </a:buClr>
              <a:buSzPts val="1600"/>
              <a:buFont typeface="Arial"/>
              <a:buChar char="•"/>
            </a:pPr>
            <a:r>
              <a:rPr lang="en-US" sz="1800" b="0" i="0" u="none" strike="noStrike" dirty="0">
                <a:solidFill>
                  <a:srgbClr val="333333"/>
                </a:solidFill>
                <a:latin typeface="Helvetica Neue"/>
                <a:ea typeface="Helvetica Neue"/>
                <a:cs typeface="Helvetica Neue"/>
                <a:sym typeface="Helvetica Neue"/>
              </a:rPr>
              <a:t>Highly rated service and support metrics </a:t>
            </a: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5"/>
        <p:cNvGrpSpPr/>
        <p:nvPr/>
      </p:nvGrpSpPr>
      <p:grpSpPr>
        <a:xfrm>
          <a:off x="0" y="0"/>
          <a:ext cx="0" cy="0"/>
          <a:chOff x="0" y="0"/>
          <a:chExt cx="0" cy="0"/>
        </a:xfrm>
      </p:grpSpPr>
      <p:pic>
        <p:nvPicPr>
          <p:cNvPr id="4876" name="Google Shape;4876;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42410" y="893002"/>
            <a:ext cx="9511744" cy="5745534"/>
          </a:xfrm>
          <a:prstGeom prst="rect">
            <a:avLst/>
          </a:prstGeom>
          <a:noFill/>
          <a:ln>
            <a:noFill/>
          </a:ln>
        </p:spPr>
      </p:pic>
      <p:sp>
        <p:nvSpPr>
          <p:cNvPr id="4877" name="Google Shape;4877;p6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Gartner “</a:t>
            </a:r>
            <a:r>
              <a:rPr lang="en-US" i="1" dirty="0"/>
              <a:t>Critical Capabilities for Data Integration Tools”</a:t>
            </a:r>
            <a:endParaRPr i="1" dirty="0"/>
          </a:p>
        </p:txBody>
      </p:sp>
      <p:sp>
        <p:nvSpPr>
          <p:cNvPr id="4878" name="Google Shape;4878;p63"/>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2000"/>
              <a:buNone/>
            </a:pPr>
            <a:r>
              <a:rPr lang="en-US">
                <a:solidFill>
                  <a:schemeClr val="dk1"/>
                </a:solidFill>
              </a:rPr>
              <a:t>Q3 2020</a:t>
            </a:r>
            <a:endParaRPr/>
          </a:p>
        </p:txBody>
      </p:sp>
      <p:sp>
        <p:nvSpPr>
          <p:cNvPr id="4879" name="Google Shape;4879;p63"/>
          <p:cNvSpPr txBox="1"/>
          <p:nvPr/>
        </p:nvSpPr>
        <p:spPr>
          <a:xfrm>
            <a:off x="358904" y="1643325"/>
            <a:ext cx="1383506" cy="1938992"/>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Score 1 -5, </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5.0 highest.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rgbClr val="FF0000"/>
                </a:solidFill>
                <a:latin typeface="Calibri"/>
                <a:ea typeface="Calibri"/>
                <a:cs typeface="Calibri"/>
                <a:sym typeface="Calibri"/>
              </a:rPr>
              <a:t>Denodo only 5.0 of all Ratings</a:t>
            </a:r>
            <a:endParaRPr sz="1800" dirty="0"/>
          </a:p>
        </p:txBody>
      </p:sp>
      <p:sp>
        <p:nvSpPr>
          <p:cNvPr id="4883" name="Google Shape;4883;p63"/>
          <p:cNvSpPr/>
          <p:nvPr/>
        </p:nvSpPr>
        <p:spPr>
          <a:xfrm>
            <a:off x="4702400" y="2964510"/>
            <a:ext cx="344129" cy="311450"/>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5" name="Google Shape;4885;p63"/>
          <p:cNvSpPr/>
          <p:nvPr/>
        </p:nvSpPr>
        <p:spPr>
          <a:xfrm>
            <a:off x="4702399" y="1823519"/>
            <a:ext cx="344129" cy="761427"/>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6" name="Google Shape;4886;p63"/>
          <p:cNvSpPr/>
          <p:nvPr/>
        </p:nvSpPr>
        <p:spPr>
          <a:xfrm>
            <a:off x="1838723" y="2973365"/>
            <a:ext cx="1432015" cy="311450"/>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0" name="Google Shape;4890;p63"/>
          <p:cNvSpPr/>
          <p:nvPr/>
        </p:nvSpPr>
        <p:spPr>
          <a:xfrm>
            <a:off x="4702401" y="2612821"/>
            <a:ext cx="344129" cy="311450"/>
          </a:xfrm>
          <a:prstGeom prst="roundRect">
            <a:avLst>
              <a:gd name="adj" fmla="val 16667"/>
            </a:avLst>
          </a:prstGeom>
          <a:noFill/>
          <a:ln w="19050" cap="flat" cmpd="sng">
            <a:solidFill>
              <a:srgbClr val="F08F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6"/>
        <p:cNvGrpSpPr/>
        <p:nvPr/>
      </p:nvGrpSpPr>
      <p:grpSpPr>
        <a:xfrm>
          <a:off x="0" y="0"/>
          <a:ext cx="0" cy="0"/>
          <a:chOff x="0" y="0"/>
          <a:chExt cx="0" cy="0"/>
        </a:xfrm>
      </p:grpSpPr>
      <p:sp>
        <p:nvSpPr>
          <p:cNvPr id="3677" name="Google Shape;3677;p4"/>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dirty="0"/>
              <a:t>Denodo Data Fabric using ML/AI @ 1K+ Customers today</a:t>
            </a:r>
            <a:endParaRPr dirty="0"/>
          </a:p>
        </p:txBody>
      </p:sp>
      <p:pic>
        <p:nvPicPr>
          <p:cNvPr id="3679" name="Google Shape;3679;p4" descr="http://www.seagate.com/files/www-content/about-seagate/_shared/images/presskit/thumbs/seagate-green-horizontal.jpg"/>
          <p:cNvPicPr preferRelativeResize="0"/>
          <p:nvPr/>
        </p:nvPicPr>
        <p:blipFill rotWithShape="1">
          <a:blip r:embed="rId3">
            <a:alphaModFix/>
          </a:blip>
          <a:srcRect/>
          <a:stretch/>
        </p:blipFill>
        <p:spPr>
          <a:xfrm>
            <a:off x="7865145" y="1646658"/>
            <a:ext cx="1047750" cy="361666"/>
          </a:xfrm>
          <a:prstGeom prst="rect">
            <a:avLst/>
          </a:prstGeom>
          <a:noFill/>
          <a:ln>
            <a:noFill/>
          </a:ln>
        </p:spPr>
      </p:pic>
      <p:pic>
        <p:nvPicPr>
          <p:cNvPr id="3680" name="Google Shape;3680;p4" descr="http://www.featuredcustomers.com/media/Company.logo/rbc_logo.jpg"/>
          <p:cNvPicPr preferRelativeResize="0"/>
          <p:nvPr/>
        </p:nvPicPr>
        <p:blipFill rotWithShape="1">
          <a:blip r:embed="rId4">
            <a:alphaModFix/>
          </a:blip>
          <a:srcRect/>
          <a:stretch/>
        </p:blipFill>
        <p:spPr>
          <a:xfrm>
            <a:off x="9992244" y="2681139"/>
            <a:ext cx="749362" cy="449617"/>
          </a:xfrm>
          <a:prstGeom prst="rect">
            <a:avLst/>
          </a:prstGeom>
          <a:noFill/>
          <a:ln>
            <a:noFill/>
          </a:ln>
        </p:spPr>
      </p:pic>
      <p:pic>
        <p:nvPicPr>
          <p:cNvPr id="3681" name="Google Shape;3681;p4" descr="http://2.bp.blogspot.com/-9PkYUEeKd_g/U1LNr_auhdI/AAAAAAAATQM/6hSz20uawvM/s1600/new_york_presbyterian_hospital_externships.PNG"/>
          <p:cNvPicPr preferRelativeResize="0"/>
          <p:nvPr/>
        </p:nvPicPr>
        <p:blipFill rotWithShape="1">
          <a:blip r:embed="rId5">
            <a:alphaModFix/>
          </a:blip>
          <a:srcRect/>
          <a:stretch/>
        </p:blipFill>
        <p:spPr>
          <a:xfrm>
            <a:off x="3930757" y="3517304"/>
            <a:ext cx="1741299" cy="635146"/>
          </a:xfrm>
          <a:prstGeom prst="rect">
            <a:avLst/>
          </a:prstGeom>
          <a:noFill/>
          <a:ln>
            <a:noFill/>
          </a:ln>
        </p:spPr>
      </p:pic>
      <p:pic>
        <p:nvPicPr>
          <p:cNvPr id="3682" name="Google Shape;3682;p4" descr="http://www.biostorage.com/wp-content/themes/biostorage_responsive_new/images/logo.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243069" y="5564826"/>
            <a:ext cx="1057109" cy="293642"/>
          </a:xfrm>
          <a:prstGeom prst="rect">
            <a:avLst/>
          </a:prstGeom>
          <a:noFill/>
          <a:ln>
            <a:noFill/>
          </a:ln>
        </p:spPr>
      </p:pic>
      <p:pic>
        <p:nvPicPr>
          <p:cNvPr id="3683" name="Google Shape;3683;p4" descr="Erasmus MC"/>
          <p:cNvPicPr preferRelativeResize="0"/>
          <p:nvPr/>
        </p:nvPicPr>
        <p:blipFill rotWithShape="1">
          <a:blip r:embed="rId7">
            <a:alphaModFix/>
          </a:blip>
          <a:srcRect/>
          <a:stretch/>
        </p:blipFill>
        <p:spPr>
          <a:xfrm>
            <a:off x="5816217" y="3429568"/>
            <a:ext cx="952500" cy="952500"/>
          </a:xfrm>
          <a:prstGeom prst="rect">
            <a:avLst/>
          </a:prstGeom>
          <a:noFill/>
          <a:ln>
            <a:noFill/>
          </a:ln>
        </p:spPr>
      </p:pic>
      <p:pic>
        <p:nvPicPr>
          <p:cNvPr id="3684" name="Google Shape;3684;p4" descr="C:\Users\denodo\Downloads\cv.png"/>
          <p:cNvPicPr preferRelativeResize="0"/>
          <p:nvPr/>
        </p:nvPicPr>
        <p:blipFill rotWithShape="1">
          <a:blip r:embed="rId8">
            <a:alphaModFix/>
          </a:blip>
          <a:srcRect/>
          <a:stretch/>
        </p:blipFill>
        <p:spPr>
          <a:xfrm>
            <a:off x="5551339" y="4247664"/>
            <a:ext cx="1218322" cy="1218322"/>
          </a:xfrm>
          <a:prstGeom prst="rect">
            <a:avLst/>
          </a:prstGeom>
          <a:noFill/>
          <a:ln>
            <a:noFill/>
          </a:ln>
        </p:spPr>
      </p:pic>
      <p:pic>
        <p:nvPicPr>
          <p:cNvPr id="3685" name="Google Shape;3685;p4" descr="C:\Users\denodo\Downloads\twc.jpg"/>
          <p:cNvPicPr preferRelativeResize="0"/>
          <p:nvPr/>
        </p:nvPicPr>
        <p:blipFill rotWithShape="1">
          <a:blip r:embed="rId9">
            <a:alphaModFix/>
          </a:blip>
          <a:srcRect/>
          <a:stretch/>
        </p:blipFill>
        <p:spPr>
          <a:xfrm>
            <a:off x="3909237" y="4393116"/>
            <a:ext cx="1420309" cy="945152"/>
          </a:xfrm>
          <a:prstGeom prst="rect">
            <a:avLst/>
          </a:prstGeom>
          <a:noFill/>
          <a:ln>
            <a:noFill/>
          </a:ln>
        </p:spPr>
      </p:pic>
      <p:pic>
        <p:nvPicPr>
          <p:cNvPr id="3686" name="Google Shape;3686;p4" descr="C:\Users\denodo\Downloads\cfa.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593507" y="4949464"/>
            <a:ext cx="686580" cy="686580"/>
          </a:xfrm>
          <a:prstGeom prst="rect">
            <a:avLst/>
          </a:prstGeom>
          <a:noFill/>
          <a:ln>
            <a:noFill/>
          </a:ln>
        </p:spPr>
      </p:pic>
      <p:pic>
        <p:nvPicPr>
          <p:cNvPr id="3687" name="Google Shape;3687;p4" descr="C:\Users\denodo\Downloads\autodesk.jpg"/>
          <p:cNvPicPr preferRelativeResize="0"/>
          <p:nvPr/>
        </p:nvPicPr>
        <p:blipFill rotWithShape="1">
          <a:blip r:embed="rId11">
            <a:alphaModFix/>
          </a:blip>
          <a:srcRect/>
          <a:stretch/>
        </p:blipFill>
        <p:spPr>
          <a:xfrm>
            <a:off x="5103649" y="1494212"/>
            <a:ext cx="1283060" cy="690879"/>
          </a:xfrm>
          <a:prstGeom prst="rect">
            <a:avLst/>
          </a:prstGeom>
          <a:noFill/>
          <a:ln>
            <a:noFill/>
          </a:ln>
        </p:spPr>
      </p:pic>
      <p:pic>
        <p:nvPicPr>
          <p:cNvPr id="3688" name="Google Shape;3688;p4" descr="http://govcentral.monster.com/nfs/govcentral/attachment_images/0002/0447/logo_crop380w.jpg?1212548262"/>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631122" y="4203930"/>
            <a:ext cx="650956" cy="397341"/>
          </a:xfrm>
          <a:prstGeom prst="rect">
            <a:avLst/>
          </a:prstGeom>
          <a:noFill/>
          <a:ln>
            <a:noFill/>
          </a:ln>
        </p:spPr>
      </p:pic>
      <p:pic>
        <p:nvPicPr>
          <p:cNvPr id="3689" name="Google Shape;3689;p4" descr="http://www.va.gov/va_files/2012/images/header-logo.pn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479621" y="4206989"/>
            <a:ext cx="1304326" cy="386624"/>
          </a:xfrm>
          <a:prstGeom prst="rect">
            <a:avLst/>
          </a:prstGeom>
          <a:noFill/>
          <a:ln>
            <a:noFill/>
          </a:ln>
        </p:spPr>
      </p:pic>
      <p:pic>
        <p:nvPicPr>
          <p:cNvPr id="3690" name="Google Shape;3690;p4" descr="http://images.forbes.com/media/lists/companies/cit-group_200x200.jpg"/>
          <p:cNvPicPr preferRelativeResize="0"/>
          <p:nvPr/>
        </p:nvPicPr>
        <p:blipFill rotWithShape="1">
          <a:blip r:embed="rId14">
            <a:alphaModFix/>
          </a:blip>
          <a:srcRect/>
          <a:stretch/>
        </p:blipFill>
        <p:spPr>
          <a:xfrm>
            <a:off x="9477968" y="2713841"/>
            <a:ext cx="468214" cy="265449"/>
          </a:xfrm>
          <a:prstGeom prst="rect">
            <a:avLst/>
          </a:prstGeom>
          <a:noFill/>
          <a:ln>
            <a:noFill/>
          </a:ln>
        </p:spPr>
      </p:pic>
      <p:pic>
        <p:nvPicPr>
          <p:cNvPr id="3691" name="Google Shape;3691;p4" descr="http://www.ija.ie/uploads/images/Corporate%20Members/SuMi+GROUP_C_01%20jpg.jpg"/>
          <p:cNvPicPr preferRelativeResize="0"/>
          <p:nvPr/>
        </p:nvPicPr>
        <p:blipFill rotWithShape="1">
          <a:blip r:embed="rId15">
            <a:alphaModFix/>
          </a:blip>
          <a:srcRect/>
          <a:stretch/>
        </p:blipFill>
        <p:spPr>
          <a:xfrm>
            <a:off x="6900622" y="2921289"/>
            <a:ext cx="1320139" cy="240201"/>
          </a:xfrm>
          <a:prstGeom prst="rect">
            <a:avLst/>
          </a:prstGeom>
          <a:noFill/>
          <a:ln>
            <a:noFill/>
          </a:ln>
        </p:spPr>
      </p:pic>
      <p:pic>
        <p:nvPicPr>
          <p:cNvPr id="3692" name="Google Shape;3692;p4"/>
          <p:cNvPicPr preferRelativeResize="0"/>
          <p:nvPr/>
        </p:nvPicPr>
        <p:blipFill rotWithShape="1">
          <a:blip r:embed="rId16">
            <a:alphaModFix/>
          </a:blip>
          <a:srcRect/>
          <a:stretch/>
        </p:blipFill>
        <p:spPr>
          <a:xfrm>
            <a:off x="3034571" y="2149308"/>
            <a:ext cx="667321" cy="350885"/>
          </a:xfrm>
          <a:prstGeom prst="rect">
            <a:avLst/>
          </a:prstGeom>
          <a:noFill/>
          <a:ln>
            <a:noFill/>
          </a:ln>
        </p:spPr>
      </p:pic>
      <p:pic>
        <p:nvPicPr>
          <p:cNvPr id="3693" name="Google Shape;3693;p4" descr="http://www.brightsideofnews.com/wp-content/uploads/2014/04/IntelLogo.jpg"/>
          <p:cNvPicPr preferRelativeResize="0"/>
          <p:nvPr/>
        </p:nvPicPr>
        <p:blipFill rotWithShape="1">
          <a:blip r:embed="rId17">
            <a:alphaModFix/>
          </a:blip>
          <a:srcRect/>
          <a:stretch/>
        </p:blipFill>
        <p:spPr>
          <a:xfrm>
            <a:off x="4344640" y="1652781"/>
            <a:ext cx="658251" cy="374384"/>
          </a:xfrm>
          <a:prstGeom prst="rect">
            <a:avLst/>
          </a:prstGeom>
          <a:noFill/>
          <a:ln>
            <a:noFill/>
          </a:ln>
        </p:spPr>
      </p:pic>
      <p:pic>
        <p:nvPicPr>
          <p:cNvPr id="3694" name="Google Shape;3694;p4"/>
          <p:cNvPicPr preferRelativeResize="0"/>
          <p:nvPr/>
        </p:nvPicPr>
        <p:blipFill rotWithShape="1">
          <a:blip r:embed="rId18">
            <a:alphaModFix/>
          </a:blip>
          <a:srcRect/>
          <a:stretch/>
        </p:blipFill>
        <p:spPr>
          <a:xfrm>
            <a:off x="5449447" y="5099569"/>
            <a:ext cx="1115615" cy="422434"/>
          </a:xfrm>
          <a:prstGeom prst="rect">
            <a:avLst/>
          </a:prstGeom>
          <a:noFill/>
          <a:ln>
            <a:noFill/>
          </a:ln>
        </p:spPr>
      </p:pic>
      <p:pic>
        <p:nvPicPr>
          <p:cNvPr id="3695" name="Google Shape;3695;p4"/>
          <p:cNvPicPr preferRelativeResize="0"/>
          <p:nvPr/>
        </p:nvPicPr>
        <p:blipFill rotWithShape="1">
          <a:blip r:embed="rId19">
            <a:alphaModFix/>
          </a:blip>
          <a:srcRect/>
          <a:stretch/>
        </p:blipFill>
        <p:spPr>
          <a:xfrm>
            <a:off x="8309850" y="5129405"/>
            <a:ext cx="1292915" cy="193332"/>
          </a:xfrm>
          <a:prstGeom prst="rect">
            <a:avLst/>
          </a:prstGeom>
          <a:noFill/>
          <a:ln>
            <a:noFill/>
          </a:ln>
        </p:spPr>
      </p:pic>
      <p:pic>
        <p:nvPicPr>
          <p:cNvPr id="3696" name="Google Shape;3696;p4" descr="C:\Users\denodo\Downloads\gd.png"/>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2942263" y="1664211"/>
            <a:ext cx="1226011" cy="332891"/>
          </a:xfrm>
          <a:prstGeom prst="rect">
            <a:avLst/>
          </a:prstGeom>
          <a:noFill/>
          <a:ln>
            <a:noFill/>
          </a:ln>
        </p:spPr>
      </p:pic>
      <p:pic>
        <p:nvPicPr>
          <p:cNvPr id="3697" name="Google Shape;3697;p4" descr="C:\Users\denodo\Downloads\ncs.png"/>
          <p:cNvPicPr preferRelativeResize="0"/>
          <p:nvPr/>
        </p:nvPicPr>
        <p:blipFill rotWithShape="1">
          <a:blip r:embed="rId21">
            <a:alphaModFix/>
          </a:blip>
          <a:srcRect/>
          <a:stretch/>
        </p:blipFill>
        <p:spPr>
          <a:xfrm>
            <a:off x="9018772" y="1508741"/>
            <a:ext cx="1427775" cy="611904"/>
          </a:xfrm>
          <a:prstGeom prst="rect">
            <a:avLst/>
          </a:prstGeom>
          <a:noFill/>
          <a:ln>
            <a:noFill/>
          </a:ln>
        </p:spPr>
      </p:pic>
      <p:pic>
        <p:nvPicPr>
          <p:cNvPr id="3698" name="Google Shape;3698;p4" descr="C:\Users\denodo\Downloads\mapfre.jpg"/>
          <p:cNvPicPr preferRelativeResize="0"/>
          <p:nvPr/>
        </p:nvPicPr>
        <p:blipFill rotWithShape="1">
          <a:blip r:embed="rId22">
            <a:alphaModFix/>
          </a:blip>
          <a:srcRect/>
          <a:stretch/>
        </p:blipFill>
        <p:spPr>
          <a:xfrm>
            <a:off x="8221701" y="3054359"/>
            <a:ext cx="972069" cy="365101"/>
          </a:xfrm>
          <a:prstGeom prst="rect">
            <a:avLst/>
          </a:prstGeom>
          <a:noFill/>
          <a:ln>
            <a:noFill/>
          </a:ln>
        </p:spPr>
      </p:pic>
      <p:pic>
        <p:nvPicPr>
          <p:cNvPr id="3699" name="Google Shape;3699;p4"/>
          <p:cNvPicPr preferRelativeResize="0"/>
          <p:nvPr/>
        </p:nvPicPr>
        <p:blipFill rotWithShape="1">
          <a:blip r:embed="rId23">
            <a:alphaModFix/>
          </a:blip>
          <a:srcRect/>
          <a:stretch/>
        </p:blipFill>
        <p:spPr>
          <a:xfrm>
            <a:off x="11086173" y="3743443"/>
            <a:ext cx="901667" cy="223522"/>
          </a:xfrm>
          <a:prstGeom prst="rect">
            <a:avLst/>
          </a:prstGeom>
          <a:noFill/>
          <a:ln>
            <a:noFill/>
          </a:ln>
        </p:spPr>
      </p:pic>
      <p:pic>
        <p:nvPicPr>
          <p:cNvPr id="3700" name="Google Shape;3700;p4" descr="C:\Users\denodo\Downloads\usde.jpg"/>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2533497" y="4265296"/>
            <a:ext cx="921359" cy="254614"/>
          </a:xfrm>
          <a:prstGeom prst="rect">
            <a:avLst/>
          </a:prstGeom>
          <a:noFill/>
          <a:ln>
            <a:noFill/>
          </a:ln>
        </p:spPr>
      </p:pic>
      <p:pic>
        <p:nvPicPr>
          <p:cNvPr id="3701" name="Google Shape;3701;p4"/>
          <p:cNvPicPr preferRelativeResize="0"/>
          <p:nvPr/>
        </p:nvPicPr>
        <p:blipFill rotWithShape="1">
          <a:blip r:embed="rId25">
            <a:alphaModFix/>
          </a:blip>
          <a:srcRect/>
          <a:stretch/>
        </p:blipFill>
        <p:spPr>
          <a:xfrm>
            <a:off x="10829193" y="1174540"/>
            <a:ext cx="1150733" cy="379723"/>
          </a:xfrm>
          <a:prstGeom prst="rect">
            <a:avLst/>
          </a:prstGeom>
          <a:noFill/>
          <a:ln>
            <a:noFill/>
          </a:ln>
        </p:spPr>
      </p:pic>
      <p:pic>
        <p:nvPicPr>
          <p:cNvPr id="3702" name="Google Shape;3702;p4" descr="C:\Users\denodo\Downloads\ihs.jpg"/>
          <p:cNvPicPr preferRelativeResize="0"/>
          <p:nvPr/>
        </p:nvPicPr>
        <p:blipFill rotWithShape="1">
          <a:blip r:embed="rId26">
            <a:alphaModFix/>
          </a:blip>
          <a:srcRect/>
          <a:stretch/>
        </p:blipFill>
        <p:spPr>
          <a:xfrm>
            <a:off x="10284086" y="1145959"/>
            <a:ext cx="399072" cy="399072"/>
          </a:xfrm>
          <a:prstGeom prst="rect">
            <a:avLst/>
          </a:prstGeom>
          <a:noFill/>
          <a:ln>
            <a:noFill/>
          </a:ln>
        </p:spPr>
      </p:pic>
      <p:pic>
        <p:nvPicPr>
          <p:cNvPr id="3703" name="Google Shape;3703;p4" descr="National Nuclear Security Administration"/>
          <p:cNvPicPr preferRelativeResize="0"/>
          <p:nvPr/>
        </p:nvPicPr>
        <p:blipFill rotWithShape="1">
          <a:blip r:embed="rId27" cstate="email">
            <a:alphaModFix/>
            <a:extLst>
              <a:ext uri="{28A0092B-C50C-407E-A947-70E740481C1C}">
                <a14:useLocalDpi xmlns:a14="http://schemas.microsoft.com/office/drawing/2010/main"/>
              </a:ext>
            </a:extLst>
          </a:blip>
          <a:srcRect/>
          <a:stretch/>
        </p:blipFill>
        <p:spPr>
          <a:xfrm>
            <a:off x="3748038" y="4217038"/>
            <a:ext cx="1009149" cy="414719"/>
          </a:xfrm>
          <a:prstGeom prst="rect">
            <a:avLst/>
          </a:prstGeom>
          <a:noFill/>
          <a:ln>
            <a:noFill/>
          </a:ln>
        </p:spPr>
      </p:pic>
      <p:pic>
        <p:nvPicPr>
          <p:cNvPr id="3704" name="Google Shape;3704;p4" descr="https://www.asurion.com/content/dam/asuriondc/img/asurion-logo-header.png"/>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11214862" y="3164370"/>
            <a:ext cx="892098" cy="271225"/>
          </a:xfrm>
          <a:prstGeom prst="rect">
            <a:avLst/>
          </a:prstGeom>
          <a:noFill/>
          <a:ln>
            <a:noFill/>
          </a:ln>
        </p:spPr>
      </p:pic>
      <p:pic>
        <p:nvPicPr>
          <p:cNvPr id="3705" name="Google Shape;3705;p4" descr="https://upload.wikimedia.org/wikipedia/commons/thumb/e/ec/Zurich_Insurance_Group_logo.svg/150px-Zurich_Insurance_Group_logo.svg.png"/>
          <p:cNvPicPr preferRelativeResize="0"/>
          <p:nvPr/>
        </p:nvPicPr>
        <p:blipFill rotWithShape="1">
          <a:blip r:embed="rId29">
            <a:alphaModFix/>
          </a:blip>
          <a:srcRect/>
          <a:stretch/>
        </p:blipFill>
        <p:spPr>
          <a:xfrm>
            <a:off x="8999183" y="3235750"/>
            <a:ext cx="540509" cy="360339"/>
          </a:xfrm>
          <a:prstGeom prst="rect">
            <a:avLst/>
          </a:prstGeom>
          <a:noFill/>
          <a:ln>
            <a:noFill/>
          </a:ln>
        </p:spPr>
      </p:pic>
      <p:pic>
        <p:nvPicPr>
          <p:cNvPr id="3706" name="Google Shape;3706;p4" descr="Image result for boeing"/>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088643" y="2139357"/>
            <a:ext cx="1518093" cy="376999"/>
          </a:xfrm>
          <a:prstGeom prst="rect">
            <a:avLst/>
          </a:prstGeom>
          <a:noFill/>
          <a:ln>
            <a:noFill/>
          </a:ln>
        </p:spPr>
      </p:pic>
      <p:pic>
        <p:nvPicPr>
          <p:cNvPr id="3707" name="Google Shape;3707;p4" descr="https://www.dna.fi/dna-responsive-star-theme/images/dna_log.jpg"/>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9371134" y="4637069"/>
            <a:ext cx="380160" cy="380160"/>
          </a:xfrm>
          <a:prstGeom prst="rect">
            <a:avLst/>
          </a:prstGeom>
          <a:noFill/>
          <a:ln>
            <a:noFill/>
          </a:ln>
        </p:spPr>
      </p:pic>
      <p:pic>
        <p:nvPicPr>
          <p:cNvPr id="3708" name="Google Shape;3708;p4" descr="http://downdetector.web.tr/i/logo/Turkcell-logo1.png"/>
          <p:cNvPicPr preferRelativeResize="0"/>
          <p:nvPr/>
        </p:nvPicPr>
        <p:blipFill rotWithShape="1">
          <a:blip r:embed="rId32">
            <a:alphaModFix/>
          </a:blip>
          <a:srcRect/>
          <a:stretch/>
        </p:blipFill>
        <p:spPr>
          <a:xfrm>
            <a:off x="8144047" y="4675939"/>
            <a:ext cx="1063583" cy="306940"/>
          </a:xfrm>
          <a:prstGeom prst="rect">
            <a:avLst/>
          </a:prstGeom>
          <a:noFill/>
          <a:ln>
            <a:noFill/>
          </a:ln>
        </p:spPr>
      </p:pic>
      <p:pic>
        <p:nvPicPr>
          <p:cNvPr id="3709" name="Google Shape;3709;p4" descr="http://www.biogen.co.jp/Files/Billeder/GLOBAL2014/Biogen_Logo_SmallScale_rgb.png"/>
          <p:cNvPicPr preferRelativeResize="0"/>
          <p:nvPr/>
        </p:nvPicPr>
        <p:blipFill rotWithShape="1">
          <a:blip r:embed="rId33">
            <a:alphaModFix/>
          </a:blip>
          <a:srcRect/>
          <a:stretch/>
        </p:blipFill>
        <p:spPr>
          <a:xfrm>
            <a:off x="4940562" y="5423147"/>
            <a:ext cx="1065842" cy="518710"/>
          </a:xfrm>
          <a:prstGeom prst="rect">
            <a:avLst/>
          </a:prstGeom>
          <a:noFill/>
          <a:ln>
            <a:noFill/>
          </a:ln>
        </p:spPr>
      </p:pic>
      <p:pic>
        <p:nvPicPr>
          <p:cNvPr id="3710" name="Google Shape;3710;p4" descr="https://lh4.googleusercontent.com/-Js78JpbQHVA/AAAAAAAAAAI/AAAAAAAAMkI/FHoUn-_0K1U/photo.jpg"/>
          <p:cNvPicPr preferRelativeResize="0"/>
          <p:nvPr/>
        </p:nvPicPr>
        <p:blipFill rotWithShape="1">
          <a:blip r:embed="rId34">
            <a:alphaModFix/>
          </a:blip>
          <a:srcRect/>
          <a:stretch/>
        </p:blipFill>
        <p:spPr>
          <a:xfrm>
            <a:off x="3152624" y="4587120"/>
            <a:ext cx="546540" cy="546540"/>
          </a:xfrm>
          <a:prstGeom prst="rect">
            <a:avLst/>
          </a:prstGeom>
          <a:noFill/>
          <a:ln>
            <a:noFill/>
          </a:ln>
        </p:spPr>
      </p:pic>
      <p:pic>
        <p:nvPicPr>
          <p:cNvPr id="3711" name="Google Shape;3711;p4" descr="https://www.vailvalleypartnership.com/fa-content/uploads/sites/2/2015/11/principal_financial_group.png"/>
          <p:cNvPicPr preferRelativeResize="0"/>
          <p:nvPr/>
        </p:nvPicPr>
        <p:blipFill rotWithShape="1">
          <a:blip r:embed="rId35">
            <a:alphaModFix/>
          </a:blip>
          <a:srcRect/>
          <a:stretch/>
        </p:blipFill>
        <p:spPr>
          <a:xfrm>
            <a:off x="10710080" y="2728677"/>
            <a:ext cx="748397" cy="353548"/>
          </a:xfrm>
          <a:prstGeom prst="rect">
            <a:avLst/>
          </a:prstGeom>
          <a:noFill/>
          <a:ln>
            <a:noFill/>
          </a:ln>
        </p:spPr>
      </p:pic>
      <p:pic>
        <p:nvPicPr>
          <p:cNvPr id="3712" name="Google Shape;3712;p4" descr="http://img.clubic.com/05466761-photo-asml-cymer.jpg"/>
          <p:cNvPicPr preferRelativeResize="0"/>
          <p:nvPr/>
        </p:nvPicPr>
        <p:blipFill rotWithShape="1">
          <a:blip r:embed="rId36">
            <a:alphaModFix/>
          </a:blip>
          <a:srcRect/>
          <a:stretch/>
        </p:blipFill>
        <p:spPr>
          <a:xfrm>
            <a:off x="11013464" y="2168662"/>
            <a:ext cx="920396" cy="401507"/>
          </a:xfrm>
          <a:prstGeom prst="rect">
            <a:avLst/>
          </a:prstGeom>
          <a:noFill/>
          <a:ln>
            <a:noFill/>
          </a:ln>
        </p:spPr>
      </p:pic>
      <p:pic>
        <p:nvPicPr>
          <p:cNvPr id="3713" name="Google Shape;3713;p4" descr="https://lh3.googleusercontent.com/Y7bD6H-0LI8pSJN1jQYLkxnXjO171inDf6BrzDO_fhGjqlobSS4COQeRhLFIs1zGpC06b2s=s165"/>
          <p:cNvPicPr preferRelativeResize="0"/>
          <p:nvPr/>
        </p:nvPicPr>
        <p:blipFill rotWithShape="1">
          <a:blip r:embed="rId37" cstate="email">
            <a:alphaModFix/>
            <a:extLst>
              <a:ext uri="{28A0092B-C50C-407E-A947-70E740481C1C}">
                <a14:useLocalDpi xmlns:a14="http://schemas.microsoft.com/office/drawing/2010/main"/>
              </a:ext>
            </a:extLst>
          </a:blip>
          <a:srcRect/>
          <a:stretch/>
        </p:blipFill>
        <p:spPr>
          <a:xfrm>
            <a:off x="10252737" y="3692145"/>
            <a:ext cx="750097" cy="386414"/>
          </a:xfrm>
          <a:prstGeom prst="rect">
            <a:avLst/>
          </a:prstGeom>
          <a:noFill/>
          <a:ln>
            <a:noFill/>
          </a:ln>
        </p:spPr>
      </p:pic>
      <p:pic>
        <p:nvPicPr>
          <p:cNvPr id="3714" name="Google Shape;3714;p4" descr="https://cdn2.hubspot.net/hub/491273/file-2641680205-png/Seacoastbank-Mar2015-Theme/Images/snb-logo.png?t=1451697015788&amp;width=300"/>
          <p:cNvPicPr preferRelativeResize="0"/>
          <p:nvPr/>
        </p:nvPicPr>
        <p:blipFill rotWithShape="1">
          <a:blip r:embed="rId38" cstate="email">
            <a:alphaModFix/>
            <a:extLst>
              <a:ext uri="{28A0092B-C50C-407E-A947-70E740481C1C}">
                <a14:useLocalDpi xmlns:a14="http://schemas.microsoft.com/office/drawing/2010/main"/>
              </a:ext>
            </a:extLst>
          </a:blip>
          <a:srcRect/>
          <a:stretch/>
        </p:blipFill>
        <p:spPr>
          <a:xfrm>
            <a:off x="6811391" y="2613926"/>
            <a:ext cx="1217540" cy="284093"/>
          </a:xfrm>
          <a:prstGeom prst="rect">
            <a:avLst/>
          </a:prstGeom>
          <a:noFill/>
          <a:ln>
            <a:noFill/>
          </a:ln>
        </p:spPr>
      </p:pic>
      <p:pic>
        <p:nvPicPr>
          <p:cNvPr id="3715" name="Google Shape;3715;p4" descr="https://lh4.googleusercontent.com/-qbYpZOqa50k/AAAAAAAAAAI/AAAAAAAAE5o/KFLR2LA-P-o/s0-c-k-no-ns/photo.jpg"/>
          <p:cNvPicPr preferRelativeResize="0"/>
          <p:nvPr/>
        </p:nvPicPr>
        <p:blipFill rotWithShape="1">
          <a:blip r:embed="rId39" cstate="email">
            <a:alphaModFix/>
            <a:extLst>
              <a:ext uri="{28A0092B-C50C-407E-A947-70E740481C1C}">
                <a14:useLocalDpi xmlns:a14="http://schemas.microsoft.com/office/drawing/2010/main"/>
              </a:ext>
            </a:extLst>
          </a:blip>
          <a:srcRect t="15666" b="22087"/>
          <a:stretch/>
        </p:blipFill>
        <p:spPr>
          <a:xfrm>
            <a:off x="2847108" y="3613640"/>
            <a:ext cx="851346" cy="529937"/>
          </a:xfrm>
          <a:prstGeom prst="rect">
            <a:avLst/>
          </a:prstGeom>
          <a:noFill/>
          <a:ln>
            <a:noFill/>
          </a:ln>
        </p:spPr>
      </p:pic>
      <p:pic>
        <p:nvPicPr>
          <p:cNvPr id="3716" name="Google Shape;3716;p4" descr="http://www.azbio.org/pinniped/wp-content/uploads/2014/01/Amgen.jpg"/>
          <p:cNvPicPr preferRelativeResize="0"/>
          <p:nvPr/>
        </p:nvPicPr>
        <p:blipFill rotWithShape="1">
          <a:blip r:embed="rId40" cstate="email">
            <a:alphaModFix/>
            <a:extLst>
              <a:ext uri="{28A0092B-C50C-407E-A947-70E740481C1C}">
                <a14:useLocalDpi xmlns:a14="http://schemas.microsoft.com/office/drawing/2010/main"/>
              </a:ext>
            </a:extLst>
          </a:blip>
          <a:srcRect/>
          <a:stretch/>
        </p:blipFill>
        <p:spPr>
          <a:xfrm>
            <a:off x="2515512" y="5667817"/>
            <a:ext cx="1013401" cy="217288"/>
          </a:xfrm>
          <a:prstGeom prst="rect">
            <a:avLst/>
          </a:prstGeom>
          <a:noFill/>
          <a:ln>
            <a:noFill/>
          </a:ln>
        </p:spPr>
      </p:pic>
      <p:pic>
        <p:nvPicPr>
          <p:cNvPr id="3717" name="Google Shape;3717;p4"/>
          <p:cNvPicPr preferRelativeResize="0"/>
          <p:nvPr/>
        </p:nvPicPr>
        <p:blipFill rotWithShape="1">
          <a:blip r:embed="rId41">
            <a:alphaModFix/>
          </a:blip>
          <a:srcRect/>
          <a:stretch/>
        </p:blipFill>
        <p:spPr>
          <a:xfrm>
            <a:off x="4165846" y="5652305"/>
            <a:ext cx="680242" cy="319342"/>
          </a:xfrm>
          <a:prstGeom prst="rect">
            <a:avLst/>
          </a:prstGeom>
          <a:noFill/>
          <a:ln>
            <a:noFill/>
          </a:ln>
        </p:spPr>
      </p:pic>
      <p:pic>
        <p:nvPicPr>
          <p:cNvPr id="3718" name="Google Shape;3718;p4" descr="http://registry.faa.gov/aircraftinquiry/img/layout/logoPrint.png"/>
          <p:cNvPicPr preferRelativeResize="0"/>
          <p:nvPr/>
        </p:nvPicPr>
        <p:blipFill rotWithShape="1">
          <a:blip r:embed="rId42" cstate="email">
            <a:alphaModFix/>
            <a:extLst>
              <a:ext uri="{28A0092B-C50C-407E-A947-70E740481C1C}">
                <a14:useLocalDpi xmlns:a14="http://schemas.microsoft.com/office/drawing/2010/main"/>
              </a:ext>
            </a:extLst>
          </a:blip>
          <a:srcRect/>
          <a:stretch/>
        </p:blipFill>
        <p:spPr>
          <a:xfrm>
            <a:off x="7964164" y="4180581"/>
            <a:ext cx="938677" cy="336443"/>
          </a:xfrm>
          <a:prstGeom prst="rect">
            <a:avLst/>
          </a:prstGeom>
          <a:noFill/>
          <a:ln>
            <a:noFill/>
          </a:ln>
        </p:spPr>
      </p:pic>
      <p:pic>
        <p:nvPicPr>
          <p:cNvPr id="3719" name="Google Shape;3719;p4" descr="Allergan - Global Specialty Pharmaceuticals"/>
          <p:cNvPicPr preferRelativeResize="0"/>
          <p:nvPr/>
        </p:nvPicPr>
        <p:blipFill rotWithShape="1">
          <a:blip r:embed="rId43" cstate="email">
            <a:alphaModFix/>
            <a:extLst>
              <a:ext uri="{28A0092B-C50C-407E-A947-70E740481C1C}">
                <a14:useLocalDpi xmlns:a14="http://schemas.microsoft.com/office/drawing/2010/main"/>
              </a:ext>
            </a:extLst>
          </a:blip>
          <a:srcRect/>
          <a:stretch/>
        </p:blipFill>
        <p:spPr>
          <a:xfrm>
            <a:off x="9453765" y="5790518"/>
            <a:ext cx="1127007" cy="302677"/>
          </a:xfrm>
          <a:prstGeom prst="rect">
            <a:avLst/>
          </a:prstGeom>
          <a:noFill/>
          <a:ln>
            <a:noFill/>
          </a:ln>
        </p:spPr>
      </p:pic>
      <p:pic>
        <p:nvPicPr>
          <p:cNvPr id="3720" name="Google Shape;3720;p4" descr="http://www.tibbr.com/imgs/who-uses/customer-logos/macys-logo.png"/>
          <p:cNvPicPr preferRelativeResize="0"/>
          <p:nvPr/>
        </p:nvPicPr>
        <p:blipFill rotWithShape="1">
          <a:blip r:embed="rId44" cstate="email">
            <a:alphaModFix/>
            <a:extLst>
              <a:ext uri="{28A0092B-C50C-407E-A947-70E740481C1C}">
                <a14:useLocalDpi xmlns:a14="http://schemas.microsoft.com/office/drawing/2010/main"/>
              </a:ext>
            </a:extLst>
          </a:blip>
          <a:srcRect/>
          <a:stretch/>
        </p:blipFill>
        <p:spPr>
          <a:xfrm>
            <a:off x="3354546" y="4921968"/>
            <a:ext cx="1026545" cy="520071"/>
          </a:xfrm>
          <a:prstGeom prst="rect">
            <a:avLst/>
          </a:prstGeom>
          <a:noFill/>
          <a:ln>
            <a:noFill/>
          </a:ln>
        </p:spPr>
      </p:pic>
      <p:pic>
        <p:nvPicPr>
          <p:cNvPr id="3721" name="Google Shape;3721;p4" descr="http://www.gap.com/products/res/images/gap-logo-152.gif"/>
          <p:cNvPicPr preferRelativeResize="0"/>
          <p:nvPr/>
        </p:nvPicPr>
        <p:blipFill rotWithShape="1">
          <a:blip r:embed="rId45" cstate="email">
            <a:alphaModFix/>
            <a:extLst>
              <a:ext uri="{28A0092B-C50C-407E-A947-70E740481C1C}">
                <a14:useLocalDpi xmlns:a14="http://schemas.microsoft.com/office/drawing/2010/main"/>
              </a:ext>
            </a:extLst>
          </a:blip>
          <a:srcRect/>
          <a:stretch/>
        </p:blipFill>
        <p:spPr>
          <a:xfrm>
            <a:off x="2705261" y="5062503"/>
            <a:ext cx="479085" cy="479086"/>
          </a:xfrm>
          <a:prstGeom prst="rect">
            <a:avLst/>
          </a:prstGeom>
          <a:noFill/>
          <a:ln>
            <a:noFill/>
          </a:ln>
        </p:spPr>
      </p:pic>
      <p:pic>
        <p:nvPicPr>
          <p:cNvPr id="3722" name="Google Shape;3722;p4" descr="https://upload.wikimedia.org/wikipedia/en/thumb/d/d0/Cenovus_logo.svg/1024px-Cenovus_logo.svg.png"/>
          <p:cNvPicPr preferRelativeResize="0"/>
          <p:nvPr/>
        </p:nvPicPr>
        <p:blipFill rotWithShape="1">
          <a:blip r:embed="rId46">
            <a:alphaModFix/>
          </a:blip>
          <a:srcRect/>
          <a:stretch/>
        </p:blipFill>
        <p:spPr>
          <a:xfrm>
            <a:off x="6706865" y="1147787"/>
            <a:ext cx="882179" cy="208483"/>
          </a:xfrm>
          <a:prstGeom prst="rect">
            <a:avLst/>
          </a:prstGeom>
          <a:noFill/>
          <a:ln>
            <a:noFill/>
          </a:ln>
        </p:spPr>
      </p:pic>
      <p:pic>
        <p:nvPicPr>
          <p:cNvPr id="3723" name="Google Shape;3723;p4" descr="http://www.wkrb13.com/logos/inter-pipeline-ltd-logo.JPG"/>
          <p:cNvPicPr preferRelativeResize="0"/>
          <p:nvPr/>
        </p:nvPicPr>
        <p:blipFill rotWithShape="1">
          <a:blip r:embed="rId47">
            <a:alphaModFix/>
          </a:blip>
          <a:srcRect/>
          <a:stretch/>
        </p:blipFill>
        <p:spPr>
          <a:xfrm>
            <a:off x="8584661" y="1137751"/>
            <a:ext cx="1497234" cy="362036"/>
          </a:xfrm>
          <a:prstGeom prst="rect">
            <a:avLst/>
          </a:prstGeom>
          <a:noFill/>
          <a:ln>
            <a:noFill/>
          </a:ln>
        </p:spPr>
      </p:pic>
      <p:pic>
        <p:nvPicPr>
          <p:cNvPr id="3724" name="Google Shape;3724;p4" descr="https://upload.wikimedia.org/wikipedia/commons/thumb/5/50/TransAlta_logo.svg/150px-TransAlta_logo.svg.png"/>
          <p:cNvPicPr preferRelativeResize="0"/>
          <p:nvPr/>
        </p:nvPicPr>
        <p:blipFill rotWithShape="1">
          <a:blip r:embed="rId48">
            <a:alphaModFix/>
          </a:blip>
          <a:srcRect/>
          <a:stretch/>
        </p:blipFill>
        <p:spPr>
          <a:xfrm>
            <a:off x="10660372" y="4254389"/>
            <a:ext cx="1000539" cy="280151"/>
          </a:xfrm>
          <a:prstGeom prst="rect">
            <a:avLst/>
          </a:prstGeom>
          <a:noFill/>
          <a:ln>
            <a:noFill/>
          </a:ln>
        </p:spPr>
      </p:pic>
      <p:pic>
        <p:nvPicPr>
          <p:cNvPr id="3725" name="Google Shape;3725;p4" descr="https://lh4.googleusercontent.com/-nbKFfIRzSgs/AAAAAAAAAAI/AAAAAAAASzo/l4jFKxaN5Xg/s0-c-k-no-ns/photo.jpg"/>
          <p:cNvPicPr preferRelativeResize="0"/>
          <p:nvPr/>
        </p:nvPicPr>
        <p:blipFill rotWithShape="1">
          <a:blip r:embed="rId49">
            <a:alphaModFix/>
          </a:blip>
          <a:srcRect/>
          <a:stretch/>
        </p:blipFill>
        <p:spPr>
          <a:xfrm>
            <a:off x="5872952" y="2085355"/>
            <a:ext cx="477178" cy="475593"/>
          </a:xfrm>
          <a:prstGeom prst="rect">
            <a:avLst/>
          </a:prstGeom>
          <a:noFill/>
          <a:ln>
            <a:noFill/>
          </a:ln>
        </p:spPr>
      </p:pic>
      <p:sp>
        <p:nvSpPr>
          <p:cNvPr id="3726" name="Google Shape;3726;p4"/>
          <p:cNvSpPr txBox="1"/>
          <p:nvPr/>
        </p:nvSpPr>
        <p:spPr>
          <a:xfrm>
            <a:off x="705714" y="4244757"/>
            <a:ext cx="1268559"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Public Sector/Utility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7" name="Google Shape;3727;p4"/>
          <p:cNvSpPr txBox="1"/>
          <p:nvPr/>
        </p:nvSpPr>
        <p:spPr>
          <a:xfrm>
            <a:off x="695323" y="2716079"/>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Financial</a:t>
            </a:r>
            <a:r>
              <a:rPr kumimoji="0" lang="en-US" sz="1100" b="0"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Services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8" name="Google Shape;3728;p4"/>
          <p:cNvSpPr txBox="1"/>
          <p:nvPr/>
        </p:nvSpPr>
        <p:spPr>
          <a:xfrm>
            <a:off x="695323" y="4705810"/>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Telecommunications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9" name="Google Shape;3729;p4"/>
          <p:cNvSpPr txBox="1"/>
          <p:nvPr/>
        </p:nvSpPr>
        <p:spPr>
          <a:xfrm>
            <a:off x="695323" y="3764824"/>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Healthcare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0" name="Google Shape;3730;p4"/>
          <p:cNvSpPr txBox="1"/>
          <p:nvPr/>
        </p:nvSpPr>
        <p:spPr>
          <a:xfrm>
            <a:off x="695323" y="1698808"/>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Technology/Bus Serv</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1" name="Google Shape;3731;p4"/>
          <p:cNvSpPr txBox="1"/>
          <p:nvPr/>
        </p:nvSpPr>
        <p:spPr>
          <a:xfrm>
            <a:off x="695323" y="2166317"/>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Manufacturing/Trans.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2" name="Google Shape;3732;p4"/>
          <p:cNvSpPr txBox="1"/>
          <p:nvPr/>
        </p:nvSpPr>
        <p:spPr>
          <a:xfrm>
            <a:off x="695323" y="3233411"/>
            <a:ext cx="1713865" cy="28651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Insurance</a:t>
            </a: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   </a:t>
            </a: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3" name="Google Shape;3733;p4"/>
          <p:cNvSpPr txBox="1"/>
          <p:nvPr/>
        </p:nvSpPr>
        <p:spPr>
          <a:xfrm>
            <a:off x="695323" y="5172110"/>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Retail</a:t>
            </a: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734" name="Google Shape;3734;p4"/>
          <p:cNvCxnSpPr/>
          <p:nvPr/>
        </p:nvCxnSpPr>
        <p:spPr>
          <a:xfrm>
            <a:off x="695323" y="2069167"/>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35" name="Google Shape;3735;p4"/>
          <p:cNvCxnSpPr/>
          <p:nvPr/>
        </p:nvCxnSpPr>
        <p:spPr>
          <a:xfrm>
            <a:off x="555509" y="2784267"/>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36" name="Google Shape;3736;p4"/>
          <p:cNvCxnSpPr/>
          <p:nvPr/>
        </p:nvCxnSpPr>
        <p:spPr>
          <a:xfrm>
            <a:off x="962520" y="3113354"/>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37" name="Google Shape;3737;p4"/>
          <p:cNvCxnSpPr/>
          <p:nvPr/>
        </p:nvCxnSpPr>
        <p:spPr>
          <a:xfrm>
            <a:off x="695323" y="3628431"/>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38" name="Google Shape;3738;p4"/>
          <p:cNvCxnSpPr/>
          <p:nvPr/>
        </p:nvCxnSpPr>
        <p:spPr>
          <a:xfrm>
            <a:off x="695323" y="4144364"/>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39" name="Google Shape;3739;p4"/>
          <p:cNvCxnSpPr/>
          <p:nvPr/>
        </p:nvCxnSpPr>
        <p:spPr>
          <a:xfrm>
            <a:off x="695323" y="4611874"/>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40" name="Google Shape;3740;p4"/>
          <p:cNvCxnSpPr/>
          <p:nvPr/>
        </p:nvCxnSpPr>
        <p:spPr>
          <a:xfrm>
            <a:off x="695323" y="5083228"/>
            <a:ext cx="10457955" cy="0"/>
          </a:xfrm>
          <a:prstGeom prst="straightConnector1">
            <a:avLst/>
          </a:prstGeom>
          <a:noFill/>
          <a:ln w="9525" cap="flat" cmpd="sng">
            <a:solidFill>
              <a:srgbClr val="E5E5E5"/>
            </a:solidFill>
            <a:prstDash val="solid"/>
            <a:miter lim="800000"/>
            <a:headEnd type="none" w="sm" len="sm"/>
            <a:tailEnd type="none" w="sm" len="sm"/>
          </a:ln>
        </p:spPr>
      </p:cxnSp>
      <p:cxnSp>
        <p:nvCxnSpPr>
          <p:cNvPr id="3741" name="Google Shape;3741;p4"/>
          <p:cNvCxnSpPr/>
          <p:nvPr/>
        </p:nvCxnSpPr>
        <p:spPr>
          <a:xfrm>
            <a:off x="695323" y="1582006"/>
            <a:ext cx="10438697" cy="0"/>
          </a:xfrm>
          <a:prstGeom prst="straightConnector1">
            <a:avLst/>
          </a:prstGeom>
          <a:noFill/>
          <a:ln w="9525" cap="flat" cmpd="sng">
            <a:solidFill>
              <a:srgbClr val="E5E5E5"/>
            </a:solidFill>
            <a:prstDash val="solid"/>
            <a:miter lim="800000"/>
            <a:headEnd type="none" w="sm" len="sm"/>
            <a:tailEnd type="none" w="sm" len="sm"/>
          </a:ln>
        </p:spPr>
      </p:cxnSp>
      <p:cxnSp>
        <p:nvCxnSpPr>
          <p:cNvPr id="3742" name="Google Shape;3742;p4"/>
          <p:cNvCxnSpPr/>
          <p:nvPr/>
        </p:nvCxnSpPr>
        <p:spPr>
          <a:xfrm>
            <a:off x="695323" y="5531785"/>
            <a:ext cx="10503569" cy="22058"/>
          </a:xfrm>
          <a:prstGeom prst="straightConnector1">
            <a:avLst/>
          </a:prstGeom>
          <a:noFill/>
          <a:ln w="9525" cap="flat" cmpd="sng">
            <a:solidFill>
              <a:srgbClr val="E5E5E5"/>
            </a:solidFill>
            <a:prstDash val="solid"/>
            <a:miter lim="800000"/>
            <a:headEnd type="none" w="sm" len="sm"/>
            <a:tailEnd type="none" w="sm" len="sm"/>
          </a:ln>
        </p:spPr>
      </p:cxnSp>
      <p:sp>
        <p:nvSpPr>
          <p:cNvPr id="3743" name="Google Shape;3743;p4"/>
          <p:cNvSpPr txBox="1"/>
          <p:nvPr/>
        </p:nvSpPr>
        <p:spPr>
          <a:xfrm>
            <a:off x="695323" y="5629905"/>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Pharma / Biotech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4" name="Google Shape;3744;p4"/>
          <p:cNvSpPr txBox="1"/>
          <p:nvPr/>
        </p:nvSpPr>
        <p:spPr>
          <a:xfrm>
            <a:off x="695323" y="1219410"/>
            <a:ext cx="1713865" cy="276637"/>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Energy/Oil &amp; Gas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745" name="Google Shape;3745;p4" descr="http://www.denodo.com/sites/default/files/public/customer-logos/jazztel.png"/>
          <p:cNvPicPr preferRelativeResize="0"/>
          <p:nvPr/>
        </p:nvPicPr>
        <p:blipFill rotWithShape="1">
          <a:blip r:embed="rId50">
            <a:alphaModFix/>
          </a:blip>
          <a:srcRect/>
          <a:stretch/>
        </p:blipFill>
        <p:spPr>
          <a:xfrm>
            <a:off x="6792281" y="4546017"/>
            <a:ext cx="1238250" cy="609600"/>
          </a:xfrm>
          <a:prstGeom prst="rect">
            <a:avLst/>
          </a:prstGeom>
          <a:noFill/>
          <a:ln>
            <a:noFill/>
          </a:ln>
        </p:spPr>
      </p:pic>
      <p:pic>
        <p:nvPicPr>
          <p:cNvPr id="3746" name="Google Shape;3746;p4"/>
          <p:cNvPicPr preferRelativeResize="0"/>
          <p:nvPr/>
        </p:nvPicPr>
        <p:blipFill rotWithShape="1">
          <a:blip r:embed="rId51" cstate="email">
            <a:alphaModFix/>
            <a:extLst>
              <a:ext uri="{28A0092B-C50C-407E-A947-70E740481C1C}">
                <a14:useLocalDpi xmlns:a14="http://schemas.microsoft.com/office/drawing/2010/main"/>
              </a:ext>
            </a:extLst>
          </a:blip>
          <a:srcRect/>
          <a:stretch/>
        </p:blipFill>
        <p:spPr>
          <a:xfrm>
            <a:off x="10377017" y="3073853"/>
            <a:ext cx="525537" cy="526650"/>
          </a:xfrm>
          <a:prstGeom prst="rect">
            <a:avLst/>
          </a:prstGeom>
          <a:noFill/>
          <a:ln>
            <a:noFill/>
          </a:ln>
        </p:spPr>
      </p:pic>
      <p:pic>
        <p:nvPicPr>
          <p:cNvPr id="3747" name="Google Shape;3747;p4"/>
          <p:cNvPicPr preferRelativeResize="0"/>
          <p:nvPr/>
        </p:nvPicPr>
        <p:blipFill rotWithShape="1">
          <a:blip r:embed="rId52" cstate="email">
            <a:alphaModFix/>
            <a:extLst>
              <a:ext uri="{28A0092B-C50C-407E-A947-70E740481C1C}">
                <a14:useLocalDpi xmlns:a14="http://schemas.microsoft.com/office/drawing/2010/main"/>
              </a:ext>
            </a:extLst>
          </a:blip>
          <a:srcRect/>
          <a:stretch/>
        </p:blipFill>
        <p:spPr>
          <a:xfrm>
            <a:off x="5612473" y="3155443"/>
            <a:ext cx="845272" cy="428271"/>
          </a:xfrm>
          <a:prstGeom prst="rect">
            <a:avLst/>
          </a:prstGeom>
          <a:noFill/>
          <a:ln>
            <a:noFill/>
          </a:ln>
        </p:spPr>
      </p:pic>
      <p:pic>
        <p:nvPicPr>
          <p:cNvPr id="3748" name="Google Shape;3748;p4"/>
          <p:cNvPicPr preferRelativeResize="0"/>
          <p:nvPr/>
        </p:nvPicPr>
        <p:blipFill rotWithShape="1">
          <a:blip r:embed="rId53" cstate="email">
            <a:alphaModFix/>
            <a:extLst>
              <a:ext uri="{28A0092B-C50C-407E-A947-70E740481C1C}">
                <a14:useLocalDpi xmlns:a14="http://schemas.microsoft.com/office/drawing/2010/main"/>
              </a:ext>
            </a:extLst>
          </a:blip>
          <a:srcRect/>
          <a:stretch/>
        </p:blipFill>
        <p:spPr>
          <a:xfrm>
            <a:off x="9009817" y="3748343"/>
            <a:ext cx="937072" cy="319456"/>
          </a:xfrm>
          <a:prstGeom prst="rect">
            <a:avLst/>
          </a:prstGeom>
          <a:noFill/>
          <a:ln>
            <a:noFill/>
          </a:ln>
        </p:spPr>
      </p:pic>
      <p:pic>
        <p:nvPicPr>
          <p:cNvPr id="3749" name="Google Shape;3749;p4"/>
          <p:cNvPicPr preferRelativeResize="0"/>
          <p:nvPr/>
        </p:nvPicPr>
        <p:blipFill rotWithShape="1">
          <a:blip r:embed="rId54">
            <a:alphaModFix/>
          </a:blip>
          <a:srcRect/>
          <a:stretch/>
        </p:blipFill>
        <p:spPr>
          <a:xfrm>
            <a:off x="9829237" y="4158575"/>
            <a:ext cx="702156" cy="391901"/>
          </a:xfrm>
          <a:prstGeom prst="rect">
            <a:avLst/>
          </a:prstGeom>
          <a:noFill/>
          <a:ln>
            <a:noFill/>
          </a:ln>
        </p:spPr>
      </p:pic>
      <p:pic>
        <p:nvPicPr>
          <p:cNvPr id="3750" name="Google Shape;3750;p4"/>
          <p:cNvPicPr preferRelativeResize="0"/>
          <p:nvPr/>
        </p:nvPicPr>
        <p:blipFill rotWithShape="1">
          <a:blip r:embed="rId55" cstate="email">
            <a:alphaModFix/>
            <a:extLst>
              <a:ext uri="{28A0092B-C50C-407E-A947-70E740481C1C}">
                <a14:useLocalDpi xmlns:a14="http://schemas.microsoft.com/office/drawing/2010/main"/>
              </a:ext>
            </a:extLst>
          </a:blip>
          <a:srcRect/>
          <a:stretch/>
        </p:blipFill>
        <p:spPr>
          <a:xfrm>
            <a:off x="5130282" y="1168383"/>
            <a:ext cx="670674" cy="210408"/>
          </a:xfrm>
          <a:prstGeom prst="rect">
            <a:avLst/>
          </a:prstGeom>
          <a:noFill/>
          <a:ln>
            <a:noFill/>
          </a:ln>
        </p:spPr>
      </p:pic>
      <p:pic>
        <p:nvPicPr>
          <p:cNvPr id="3751" name="Google Shape;3751;p4"/>
          <p:cNvPicPr preferRelativeResize="0"/>
          <p:nvPr/>
        </p:nvPicPr>
        <p:blipFill rotWithShape="1">
          <a:blip r:embed="rId56" cstate="email">
            <a:alphaModFix/>
            <a:extLst>
              <a:ext uri="{28A0092B-C50C-407E-A947-70E740481C1C}">
                <a14:useLocalDpi xmlns:a14="http://schemas.microsoft.com/office/drawing/2010/main"/>
              </a:ext>
            </a:extLst>
          </a:blip>
          <a:srcRect/>
          <a:stretch/>
        </p:blipFill>
        <p:spPr>
          <a:xfrm>
            <a:off x="6503565" y="1620291"/>
            <a:ext cx="1195632" cy="398544"/>
          </a:xfrm>
          <a:prstGeom prst="rect">
            <a:avLst/>
          </a:prstGeom>
          <a:noFill/>
          <a:ln>
            <a:noFill/>
          </a:ln>
        </p:spPr>
      </p:pic>
      <p:pic>
        <p:nvPicPr>
          <p:cNvPr id="3752" name="Google Shape;3752;p4"/>
          <p:cNvPicPr preferRelativeResize="0"/>
          <p:nvPr/>
        </p:nvPicPr>
        <p:blipFill rotWithShape="1">
          <a:blip r:embed="rId57" cstate="email">
            <a:alphaModFix/>
            <a:extLst>
              <a:ext uri="{28A0092B-C50C-407E-A947-70E740481C1C}">
                <a14:useLocalDpi xmlns:a14="http://schemas.microsoft.com/office/drawing/2010/main"/>
              </a:ext>
            </a:extLst>
          </a:blip>
          <a:srcRect/>
          <a:stretch/>
        </p:blipFill>
        <p:spPr>
          <a:xfrm>
            <a:off x="11095191" y="1712564"/>
            <a:ext cx="690210" cy="200759"/>
          </a:xfrm>
          <a:prstGeom prst="rect">
            <a:avLst/>
          </a:prstGeom>
          <a:noFill/>
          <a:ln>
            <a:noFill/>
          </a:ln>
        </p:spPr>
      </p:pic>
      <p:pic>
        <p:nvPicPr>
          <p:cNvPr id="3753" name="Google Shape;3753;p4"/>
          <p:cNvPicPr preferRelativeResize="0"/>
          <p:nvPr/>
        </p:nvPicPr>
        <p:blipFill rotWithShape="1">
          <a:blip r:embed="rId58" cstate="email">
            <a:alphaModFix/>
            <a:extLst>
              <a:ext uri="{28A0092B-C50C-407E-A947-70E740481C1C}">
                <a14:useLocalDpi xmlns:a14="http://schemas.microsoft.com/office/drawing/2010/main"/>
              </a:ext>
            </a:extLst>
          </a:blip>
          <a:srcRect/>
          <a:stretch/>
        </p:blipFill>
        <p:spPr>
          <a:xfrm>
            <a:off x="5712352" y="1348339"/>
            <a:ext cx="1003378" cy="175193"/>
          </a:xfrm>
          <a:prstGeom prst="rect">
            <a:avLst/>
          </a:prstGeom>
          <a:noFill/>
          <a:ln>
            <a:noFill/>
          </a:ln>
        </p:spPr>
      </p:pic>
      <p:pic>
        <p:nvPicPr>
          <p:cNvPr id="3754" name="Google Shape;3754;p4"/>
          <p:cNvPicPr preferRelativeResize="0"/>
          <p:nvPr/>
        </p:nvPicPr>
        <p:blipFill rotWithShape="1">
          <a:blip r:embed="rId59">
            <a:alphaModFix/>
          </a:blip>
          <a:srcRect/>
          <a:stretch/>
        </p:blipFill>
        <p:spPr>
          <a:xfrm>
            <a:off x="7141047" y="4187249"/>
            <a:ext cx="576290" cy="393820"/>
          </a:xfrm>
          <a:prstGeom prst="rect">
            <a:avLst/>
          </a:prstGeom>
          <a:noFill/>
          <a:ln>
            <a:noFill/>
          </a:ln>
        </p:spPr>
      </p:pic>
      <p:pic>
        <p:nvPicPr>
          <p:cNvPr id="3755" name="Google Shape;3755;p4"/>
          <p:cNvPicPr preferRelativeResize="0"/>
          <p:nvPr/>
        </p:nvPicPr>
        <p:blipFill rotWithShape="1">
          <a:blip r:embed="rId60">
            <a:alphaModFix/>
          </a:blip>
          <a:srcRect/>
          <a:stretch/>
        </p:blipFill>
        <p:spPr>
          <a:xfrm>
            <a:off x="11015871" y="3425535"/>
            <a:ext cx="1101125" cy="258525"/>
          </a:xfrm>
          <a:prstGeom prst="rect">
            <a:avLst/>
          </a:prstGeom>
          <a:noFill/>
          <a:ln>
            <a:noFill/>
          </a:ln>
        </p:spPr>
      </p:pic>
      <p:pic>
        <p:nvPicPr>
          <p:cNvPr id="3756" name="Google Shape;3756;p4"/>
          <p:cNvPicPr preferRelativeResize="0"/>
          <p:nvPr/>
        </p:nvPicPr>
        <p:blipFill rotWithShape="1">
          <a:blip r:embed="rId61">
            <a:alphaModFix/>
          </a:blip>
          <a:srcRect/>
          <a:stretch/>
        </p:blipFill>
        <p:spPr>
          <a:xfrm>
            <a:off x="8707735" y="2862859"/>
            <a:ext cx="701053" cy="201904"/>
          </a:xfrm>
          <a:prstGeom prst="rect">
            <a:avLst/>
          </a:prstGeom>
          <a:noFill/>
          <a:ln>
            <a:noFill/>
          </a:ln>
        </p:spPr>
      </p:pic>
      <p:pic>
        <p:nvPicPr>
          <p:cNvPr id="3757" name="Google Shape;3757;p4" descr="http://www.virtualr.net/wp-content/uploads/2015/05/Logitech_Logo.png"/>
          <p:cNvPicPr preferRelativeResize="0"/>
          <p:nvPr/>
        </p:nvPicPr>
        <p:blipFill rotWithShape="1">
          <a:blip r:embed="rId62">
            <a:alphaModFix/>
          </a:blip>
          <a:srcRect/>
          <a:stretch/>
        </p:blipFill>
        <p:spPr>
          <a:xfrm>
            <a:off x="10258420" y="1630765"/>
            <a:ext cx="496475" cy="421657"/>
          </a:xfrm>
          <a:prstGeom prst="rect">
            <a:avLst/>
          </a:prstGeom>
          <a:noFill/>
          <a:ln>
            <a:noFill/>
          </a:ln>
        </p:spPr>
      </p:pic>
      <p:pic>
        <p:nvPicPr>
          <p:cNvPr id="3758" name="Google Shape;3758;p4" descr="Image result for bank of west"/>
          <p:cNvPicPr preferRelativeResize="0"/>
          <p:nvPr/>
        </p:nvPicPr>
        <p:blipFill rotWithShape="1">
          <a:blip r:embed="rId63">
            <a:alphaModFix/>
          </a:blip>
          <a:srcRect/>
          <a:stretch/>
        </p:blipFill>
        <p:spPr>
          <a:xfrm>
            <a:off x="11300178" y="2603500"/>
            <a:ext cx="891822" cy="507449"/>
          </a:xfrm>
          <a:prstGeom prst="rect">
            <a:avLst/>
          </a:prstGeom>
          <a:noFill/>
          <a:ln>
            <a:noFill/>
          </a:ln>
        </p:spPr>
      </p:pic>
      <p:pic>
        <p:nvPicPr>
          <p:cNvPr id="3759" name="Google Shape;3759;p4" descr="Image result for aaa ncnu"/>
          <p:cNvPicPr preferRelativeResize="0"/>
          <p:nvPr/>
        </p:nvPicPr>
        <p:blipFill rotWithShape="1">
          <a:blip r:embed="rId64">
            <a:alphaModFix/>
          </a:blip>
          <a:srcRect/>
          <a:stretch/>
        </p:blipFill>
        <p:spPr>
          <a:xfrm>
            <a:off x="5895963" y="5966686"/>
            <a:ext cx="655800" cy="431718"/>
          </a:xfrm>
          <a:prstGeom prst="rect">
            <a:avLst/>
          </a:prstGeom>
          <a:noFill/>
          <a:ln>
            <a:noFill/>
          </a:ln>
        </p:spPr>
      </p:pic>
      <p:pic>
        <p:nvPicPr>
          <p:cNvPr id="3760" name="Google Shape;3760;p4"/>
          <p:cNvPicPr preferRelativeResize="0"/>
          <p:nvPr/>
        </p:nvPicPr>
        <p:blipFill rotWithShape="1">
          <a:blip r:embed="rId65">
            <a:alphaModFix/>
          </a:blip>
          <a:srcRect/>
          <a:stretch/>
        </p:blipFill>
        <p:spPr>
          <a:xfrm>
            <a:off x="9269438" y="2245128"/>
            <a:ext cx="1119597" cy="240574"/>
          </a:xfrm>
          <a:prstGeom prst="rect">
            <a:avLst/>
          </a:prstGeom>
          <a:noFill/>
          <a:ln>
            <a:noFill/>
          </a:ln>
        </p:spPr>
      </p:pic>
      <p:pic>
        <p:nvPicPr>
          <p:cNvPr id="3761" name="Google Shape;3761;p4"/>
          <p:cNvPicPr preferRelativeResize="0"/>
          <p:nvPr/>
        </p:nvPicPr>
        <p:blipFill rotWithShape="1">
          <a:blip r:embed="rId66" cstate="email">
            <a:alphaModFix/>
            <a:extLst>
              <a:ext uri="{28A0092B-C50C-407E-A947-70E740481C1C}">
                <a14:useLocalDpi xmlns:a14="http://schemas.microsoft.com/office/drawing/2010/main"/>
              </a:ext>
            </a:extLst>
          </a:blip>
          <a:srcRect/>
          <a:stretch/>
        </p:blipFill>
        <p:spPr>
          <a:xfrm>
            <a:off x="10017269" y="4631949"/>
            <a:ext cx="1241074" cy="397019"/>
          </a:xfrm>
          <a:prstGeom prst="rect">
            <a:avLst/>
          </a:prstGeom>
          <a:noFill/>
          <a:ln>
            <a:noFill/>
          </a:ln>
        </p:spPr>
      </p:pic>
      <p:pic>
        <p:nvPicPr>
          <p:cNvPr id="3762" name="Google Shape;3762;p4"/>
          <p:cNvPicPr preferRelativeResize="0"/>
          <p:nvPr/>
        </p:nvPicPr>
        <p:blipFill rotWithShape="1">
          <a:blip r:embed="rId67" cstate="email">
            <a:alphaModFix/>
            <a:extLst>
              <a:ext uri="{28A0092B-C50C-407E-A947-70E740481C1C}">
                <a14:useLocalDpi xmlns:a14="http://schemas.microsoft.com/office/drawing/2010/main"/>
              </a:ext>
            </a:extLst>
          </a:blip>
          <a:srcRect/>
          <a:stretch/>
        </p:blipFill>
        <p:spPr>
          <a:xfrm>
            <a:off x="6111541" y="5617208"/>
            <a:ext cx="1117147" cy="310904"/>
          </a:xfrm>
          <a:prstGeom prst="rect">
            <a:avLst/>
          </a:prstGeom>
          <a:noFill/>
          <a:ln>
            <a:noFill/>
          </a:ln>
        </p:spPr>
      </p:pic>
      <p:pic>
        <p:nvPicPr>
          <p:cNvPr id="3763" name="Google Shape;3763;p4"/>
          <p:cNvPicPr preferRelativeResize="0"/>
          <p:nvPr/>
        </p:nvPicPr>
        <p:blipFill rotWithShape="1">
          <a:blip r:embed="rId68">
            <a:alphaModFix/>
          </a:blip>
          <a:srcRect/>
          <a:stretch/>
        </p:blipFill>
        <p:spPr>
          <a:xfrm>
            <a:off x="7687572" y="1070148"/>
            <a:ext cx="752043" cy="501362"/>
          </a:xfrm>
          <a:prstGeom prst="rect">
            <a:avLst/>
          </a:prstGeom>
          <a:noFill/>
          <a:ln>
            <a:noFill/>
          </a:ln>
        </p:spPr>
      </p:pic>
      <p:pic>
        <p:nvPicPr>
          <p:cNvPr id="3764" name="Google Shape;3764;p4"/>
          <p:cNvPicPr preferRelativeResize="0"/>
          <p:nvPr/>
        </p:nvPicPr>
        <p:blipFill rotWithShape="1">
          <a:blip r:embed="rId69" cstate="email">
            <a:alphaModFix/>
            <a:extLst>
              <a:ext uri="{28A0092B-C50C-407E-A947-70E740481C1C}">
                <a14:useLocalDpi xmlns:a14="http://schemas.microsoft.com/office/drawing/2010/main"/>
              </a:ext>
            </a:extLst>
          </a:blip>
          <a:srcRect/>
          <a:stretch/>
        </p:blipFill>
        <p:spPr>
          <a:xfrm>
            <a:off x="6883502" y="3680503"/>
            <a:ext cx="1139969" cy="410254"/>
          </a:xfrm>
          <a:prstGeom prst="rect">
            <a:avLst/>
          </a:prstGeom>
          <a:noFill/>
          <a:ln>
            <a:noFill/>
          </a:ln>
        </p:spPr>
      </p:pic>
      <p:pic>
        <p:nvPicPr>
          <p:cNvPr id="3765" name="Google Shape;3765;p4"/>
          <p:cNvPicPr preferRelativeResize="0"/>
          <p:nvPr/>
        </p:nvPicPr>
        <p:blipFill rotWithShape="1">
          <a:blip r:embed="rId70">
            <a:alphaModFix/>
          </a:blip>
          <a:srcRect/>
          <a:stretch/>
        </p:blipFill>
        <p:spPr>
          <a:xfrm>
            <a:off x="5185086" y="3113354"/>
            <a:ext cx="462882" cy="405247"/>
          </a:xfrm>
          <a:prstGeom prst="rect">
            <a:avLst/>
          </a:prstGeom>
          <a:noFill/>
          <a:ln>
            <a:noFill/>
          </a:ln>
        </p:spPr>
      </p:pic>
      <p:pic>
        <p:nvPicPr>
          <p:cNvPr id="3766" name="Google Shape;3766;p4"/>
          <p:cNvPicPr preferRelativeResize="0"/>
          <p:nvPr/>
        </p:nvPicPr>
        <p:blipFill rotWithShape="1">
          <a:blip r:embed="rId71" cstate="email">
            <a:alphaModFix/>
            <a:extLst>
              <a:ext uri="{28A0092B-C50C-407E-A947-70E740481C1C}">
                <a14:useLocalDpi xmlns:a14="http://schemas.microsoft.com/office/drawing/2010/main"/>
              </a:ext>
            </a:extLst>
          </a:blip>
          <a:srcRect l="7936" t="22552" r="8731" b="16732"/>
          <a:stretch/>
        </p:blipFill>
        <p:spPr>
          <a:xfrm>
            <a:off x="4243530" y="1355846"/>
            <a:ext cx="833814" cy="231615"/>
          </a:xfrm>
          <a:prstGeom prst="rect">
            <a:avLst/>
          </a:prstGeom>
          <a:noFill/>
          <a:ln>
            <a:noFill/>
          </a:ln>
        </p:spPr>
      </p:pic>
      <p:pic>
        <p:nvPicPr>
          <p:cNvPr id="3767" name="Google Shape;3767;p4"/>
          <p:cNvPicPr preferRelativeResize="0"/>
          <p:nvPr/>
        </p:nvPicPr>
        <p:blipFill rotWithShape="1">
          <a:blip r:embed="rId72">
            <a:alphaModFix/>
          </a:blip>
          <a:srcRect/>
          <a:stretch/>
        </p:blipFill>
        <p:spPr>
          <a:xfrm>
            <a:off x="9011568" y="4174336"/>
            <a:ext cx="653428" cy="469881"/>
          </a:xfrm>
          <a:prstGeom prst="rect">
            <a:avLst/>
          </a:prstGeom>
          <a:noFill/>
          <a:ln>
            <a:noFill/>
          </a:ln>
        </p:spPr>
      </p:pic>
      <p:pic>
        <p:nvPicPr>
          <p:cNvPr id="3768" name="Google Shape;3768;p4"/>
          <p:cNvPicPr preferRelativeResize="0"/>
          <p:nvPr/>
        </p:nvPicPr>
        <p:blipFill rotWithShape="1">
          <a:blip r:embed="rId73">
            <a:alphaModFix/>
          </a:blip>
          <a:srcRect/>
          <a:stretch/>
        </p:blipFill>
        <p:spPr>
          <a:xfrm>
            <a:off x="2748445" y="2655321"/>
            <a:ext cx="864244" cy="356211"/>
          </a:xfrm>
          <a:prstGeom prst="rect">
            <a:avLst/>
          </a:prstGeom>
          <a:noFill/>
          <a:ln>
            <a:noFill/>
          </a:ln>
        </p:spPr>
      </p:pic>
      <p:pic>
        <p:nvPicPr>
          <p:cNvPr id="3769" name="Google Shape;3769;p4"/>
          <p:cNvPicPr preferRelativeResize="0"/>
          <p:nvPr/>
        </p:nvPicPr>
        <p:blipFill rotWithShape="1">
          <a:blip r:embed="rId74" cstate="email">
            <a:alphaModFix/>
            <a:extLst>
              <a:ext uri="{28A0092B-C50C-407E-A947-70E740481C1C}">
                <a14:useLocalDpi xmlns:a14="http://schemas.microsoft.com/office/drawing/2010/main"/>
              </a:ext>
            </a:extLst>
          </a:blip>
          <a:srcRect t="21854" b="18038"/>
          <a:stretch/>
        </p:blipFill>
        <p:spPr>
          <a:xfrm>
            <a:off x="8033693" y="2671264"/>
            <a:ext cx="648325" cy="292268"/>
          </a:xfrm>
          <a:prstGeom prst="rect">
            <a:avLst/>
          </a:prstGeom>
          <a:noFill/>
          <a:ln>
            <a:noFill/>
          </a:ln>
        </p:spPr>
      </p:pic>
      <p:pic>
        <p:nvPicPr>
          <p:cNvPr id="3770" name="Google Shape;3770;p4"/>
          <p:cNvPicPr preferRelativeResize="0"/>
          <p:nvPr/>
        </p:nvPicPr>
        <p:blipFill rotWithShape="1">
          <a:blip r:embed="rId75" cstate="email">
            <a:alphaModFix/>
            <a:extLst>
              <a:ext uri="{28A0092B-C50C-407E-A947-70E740481C1C}">
                <a14:useLocalDpi xmlns:a14="http://schemas.microsoft.com/office/drawing/2010/main"/>
              </a:ext>
            </a:extLst>
          </a:blip>
          <a:srcRect/>
          <a:stretch/>
        </p:blipFill>
        <p:spPr>
          <a:xfrm>
            <a:off x="9080585" y="5345922"/>
            <a:ext cx="1714502" cy="222625"/>
          </a:xfrm>
          <a:prstGeom prst="rect">
            <a:avLst/>
          </a:prstGeom>
          <a:noFill/>
          <a:ln>
            <a:noFill/>
          </a:ln>
        </p:spPr>
      </p:pic>
      <p:pic>
        <p:nvPicPr>
          <p:cNvPr id="3771" name="Google Shape;3771;p4"/>
          <p:cNvPicPr preferRelativeResize="0"/>
          <p:nvPr/>
        </p:nvPicPr>
        <p:blipFill rotWithShape="1">
          <a:blip r:embed="rId76" cstate="email">
            <a:alphaModFix/>
            <a:extLst>
              <a:ext uri="{28A0092B-C50C-407E-A947-70E740481C1C}">
                <a14:useLocalDpi xmlns:a14="http://schemas.microsoft.com/office/drawing/2010/main"/>
              </a:ext>
            </a:extLst>
          </a:blip>
          <a:srcRect/>
          <a:stretch/>
        </p:blipFill>
        <p:spPr>
          <a:xfrm>
            <a:off x="7448496" y="5317829"/>
            <a:ext cx="971176" cy="216726"/>
          </a:xfrm>
          <a:prstGeom prst="rect">
            <a:avLst/>
          </a:prstGeom>
          <a:noFill/>
          <a:ln>
            <a:noFill/>
          </a:ln>
        </p:spPr>
      </p:pic>
      <p:pic>
        <p:nvPicPr>
          <p:cNvPr id="3772" name="Google Shape;3772;p4" descr="Image result for burberry"/>
          <p:cNvPicPr preferRelativeResize="0"/>
          <p:nvPr/>
        </p:nvPicPr>
        <p:blipFill rotWithShape="1">
          <a:blip r:embed="rId77" cstate="email">
            <a:alphaModFix/>
            <a:extLst>
              <a:ext uri="{28A0092B-C50C-407E-A947-70E740481C1C}">
                <a14:useLocalDpi xmlns:a14="http://schemas.microsoft.com/office/drawing/2010/main"/>
              </a:ext>
            </a:extLst>
          </a:blip>
          <a:srcRect t="30234" b="30222"/>
          <a:stretch/>
        </p:blipFill>
        <p:spPr>
          <a:xfrm>
            <a:off x="6438009" y="5090016"/>
            <a:ext cx="1387475" cy="238125"/>
          </a:xfrm>
          <a:prstGeom prst="rect">
            <a:avLst/>
          </a:prstGeom>
          <a:noFill/>
          <a:ln>
            <a:noFill/>
          </a:ln>
        </p:spPr>
      </p:pic>
      <p:pic>
        <p:nvPicPr>
          <p:cNvPr id="3773" name="Google Shape;3773;p4"/>
          <p:cNvPicPr preferRelativeResize="0"/>
          <p:nvPr/>
        </p:nvPicPr>
        <p:blipFill rotWithShape="1">
          <a:blip r:embed="rId78" cstate="email">
            <a:alphaModFix/>
            <a:extLst>
              <a:ext uri="{28A0092B-C50C-407E-A947-70E740481C1C}">
                <a14:useLocalDpi xmlns:a14="http://schemas.microsoft.com/office/drawing/2010/main"/>
              </a:ext>
            </a:extLst>
          </a:blip>
          <a:srcRect l="8292" t="11438" r="6493" b="26000"/>
          <a:stretch/>
        </p:blipFill>
        <p:spPr>
          <a:xfrm>
            <a:off x="10904305" y="5173845"/>
            <a:ext cx="1113034" cy="408582"/>
          </a:xfrm>
          <a:prstGeom prst="rect">
            <a:avLst/>
          </a:prstGeom>
          <a:noFill/>
          <a:ln>
            <a:noFill/>
          </a:ln>
        </p:spPr>
      </p:pic>
      <p:pic>
        <p:nvPicPr>
          <p:cNvPr id="3774" name="Google Shape;3774;p4"/>
          <p:cNvPicPr preferRelativeResize="0"/>
          <p:nvPr/>
        </p:nvPicPr>
        <p:blipFill rotWithShape="1">
          <a:blip r:embed="rId79">
            <a:alphaModFix/>
          </a:blip>
          <a:srcRect/>
          <a:stretch/>
        </p:blipFill>
        <p:spPr>
          <a:xfrm>
            <a:off x="3366773" y="3104994"/>
            <a:ext cx="913698" cy="512956"/>
          </a:xfrm>
          <a:prstGeom prst="rect">
            <a:avLst/>
          </a:prstGeom>
          <a:noFill/>
          <a:ln>
            <a:noFill/>
          </a:ln>
        </p:spPr>
      </p:pic>
      <p:pic>
        <p:nvPicPr>
          <p:cNvPr id="3775" name="Google Shape;3775;p4"/>
          <p:cNvPicPr preferRelativeResize="0"/>
          <p:nvPr/>
        </p:nvPicPr>
        <p:blipFill rotWithShape="1">
          <a:blip r:embed="rId80" cstate="email">
            <a:alphaModFix/>
            <a:extLst>
              <a:ext uri="{28A0092B-C50C-407E-A947-70E740481C1C}">
                <a14:useLocalDpi xmlns:a14="http://schemas.microsoft.com/office/drawing/2010/main"/>
              </a:ext>
            </a:extLst>
          </a:blip>
          <a:srcRect l="10628" t="25691" r="10282" b="24700"/>
          <a:stretch/>
        </p:blipFill>
        <p:spPr>
          <a:xfrm>
            <a:off x="4228847" y="3286174"/>
            <a:ext cx="1014761" cy="333803"/>
          </a:xfrm>
          <a:prstGeom prst="rect">
            <a:avLst/>
          </a:prstGeom>
          <a:noFill/>
          <a:ln>
            <a:noFill/>
          </a:ln>
        </p:spPr>
      </p:pic>
      <p:pic>
        <p:nvPicPr>
          <p:cNvPr id="3776" name="Google Shape;3776;p4"/>
          <p:cNvPicPr preferRelativeResize="0"/>
          <p:nvPr/>
        </p:nvPicPr>
        <p:blipFill rotWithShape="1">
          <a:blip r:embed="rId81" cstate="email">
            <a:alphaModFix/>
            <a:extLst>
              <a:ext uri="{28A0092B-C50C-407E-A947-70E740481C1C}">
                <a14:useLocalDpi xmlns:a14="http://schemas.microsoft.com/office/drawing/2010/main"/>
              </a:ext>
            </a:extLst>
          </a:blip>
          <a:srcRect l="5460" t="12510" r="5049" b="29610"/>
          <a:stretch/>
        </p:blipFill>
        <p:spPr>
          <a:xfrm>
            <a:off x="6473029" y="3202917"/>
            <a:ext cx="1076090" cy="324301"/>
          </a:xfrm>
          <a:prstGeom prst="rect">
            <a:avLst/>
          </a:prstGeom>
          <a:noFill/>
          <a:ln>
            <a:noFill/>
          </a:ln>
        </p:spPr>
      </p:pic>
      <p:pic>
        <p:nvPicPr>
          <p:cNvPr id="3777" name="Google Shape;3777;p4"/>
          <p:cNvPicPr preferRelativeResize="0"/>
          <p:nvPr/>
        </p:nvPicPr>
        <p:blipFill rotWithShape="1">
          <a:blip r:embed="rId82" cstate="email">
            <a:alphaModFix/>
            <a:extLst>
              <a:ext uri="{28A0092B-C50C-407E-A947-70E740481C1C}">
                <a14:useLocalDpi xmlns:a14="http://schemas.microsoft.com/office/drawing/2010/main"/>
              </a:ext>
            </a:extLst>
          </a:blip>
          <a:srcRect l="135" t="24449" r="1373" b="23518"/>
          <a:stretch/>
        </p:blipFill>
        <p:spPr>
          <a:xfrm>
            <a:off x="7639346" y="3256892"/>
            <a:ext cx="694463" cy="366887"/>
          </a:xfrm>
          <a:prstGeom prst="rect">
            <a:avLst/>
          </a:prstGeom>
          <a:noFill/>
          <a:ln>
            <a:noFill/>
          </a:ln>
        </p:spPr>
      </p:pic>
      <p:pic>
        <p:nvPicPr>
          <p:cNvPr id="3778" name="Google Shape;3778;p4"/>
          <p:cNvPicPr preferRelativeResize="0"/>
          <p:nvPr/>
        </p:nvPicPr>
        <p:blipFill rotWithShape="1">
          <a:blip r:embed="rId83" cstate="email">
            <a:alphaModFix/>
            <a:extLst>
              <a:ext uri="{28A0092B-C50C-407E-A947-70E740481C1C}">
                <a14:useLocalDpi xmlns:a14="http://schemas.microsoft.com/office/drawing/2010/main"/>
              </a:ext>
            </a:extLst>
          </a:blip>
          <a:srcRect r="-636"/>
          <a:stretch/>
        </p:blipFill>
        <p:spPr>
          <a:xfrm>
            <a:off x="2950194" y="6056502"/>
            <a:ext cx="1476840" cy="314278"/>
          </a:xfrm>
          <a:prstGeom prst="rect">
            <a:avLst/>
          </a:prstGeom>
          <a:noFill/>
          <a:ln>
            <a:noFill/>
          </a:ln>
        </p:spPr>
      </p:pic>
      <p:pic>
        <p:nvPicPr>
          <p:cNvPr id="3779" name="Google Shape;3779;p4"/>
          <p:cNvPicPr preferRelativeResize="0"/>
          <p:nvPr/>
        </p:nvPicPr>
        <p:blipFill rotWithShape="1">
          <a:blip r:embed="rId84" cstate="email">
            <a:alphaModFix/>
            <a:extLst>
              <a:ext uri="{28A0092B-C50C-407E-A947-70E740481C1C}">
                <a14:useLocalDpi xmlns:a14="http://schemas.microsoft.com/office/drawing/2010/main"/>
              </a:ext>
            </a:extLst>
          </a:blip>
          <a:srcRect t="22945" b="25895"/>
          <a:stretch/>
        </p:blipFill>
        <p:spPr>
          <a:xfrm>
            <a:off x="11428258" y="4661967"/>
            <a:ext cx="637362" cy="326062"/>
          </a:xfrm>
          <a:prstGeom prst="rect">
            <a:avLst/>
          </a:prstGeom>
          <a:noFill/>
          <a:ln>
            <a:noFill/>
          </a:ln>
        </p:spPr>
      </p:pic>
      <p:sp>
        <p:nvSpPr>
          <p:cNvPr id="3780" name="Google Shape;3780;p4"/>
          <p:cNvSpPr txBox="1"/>
          <p:nvPr/>
        </p:nvSpPr>
        <p:spPr>
          <a:xfrm>
            <a:off x="691606" y="6002790"/>
            <a:ext cx="1713865" cy="323781"/>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7473F"/>
              </a:buClr>
              <a:buSzPts val="1100"/>
              <a:buFont typeface="Calibri"/>
              <a:buNone/>
              <a:tabLst/>
              <a:defRPr/>
            </a:pPr>
            <a:r>
              <a:rPr kumimoji="0" lang="en-US" sz="1100" b="0" i="0" u="none" strike="noStrike" kern="0" cap="none" spc="0" normalizeH="0" baseline="0" noProof="0">
                <a:ln>
                  <a:noFill/>
                </a:ln>
                <a:solidFill>
                  <a:srgbClr val="E7473F"/>
                </a:solidFill>
                <a:effectLst/>
                <a:uLnTx/>
                <a:uFillTx/>
                <a:latin typeface="Calibri"/>
                <a:ea typeface="Calibri"/>
                <a:cs typeface="Calibri"/>
                <a:sym typeface="Calibri"/>
              </a:rPr>
              <a:t>Other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781" name="Google Shape;3781;p4"/>
          <p:cNvPicPr preferRelativeResize="0"/>
          <p:nvPr/>
        </p:nvPicPr>
        <p:blipFill rotWithShape="1">
          <a:blip r:embed="rId85" cstate="email">
            <a:alphaModFix/>
            <a:extLst>
              <a:ext uri="{28A0092B-C50C-407E-A947-70E740481C1C}">
                <a14:useLocalDpi xmlns:a14="http://schemas.microsoft.com/office/drawing/2010/main"/>
              </a:ext>
            </a:extLst>
          </a:blip>
          <a:srcRect/>
          <a:stretch/>
        </p:blipFill>
        <p:spPr>
          <a:xfrm>
            <a:off x="3757801" y="2624149"/>
            <a:ext cx="530312" cy="530312"/>
          </a:xfrm>
          <a:prstGeom prst="rect">
            <a:avLst/>
          </a:prstGeom>
          <a:noFill/>
          <a:ln>
            <a:noFill/>
          </a:ln>
        </p:spPr>
      </p:pic>
      <p:pic>
        <p:nvPicPr>
          <p:cNvPr id="3782" name="Google Shape;3782;p4"/>
          <p:cNvPicPr preferRelativeResize="0"/>
          <p:nvPr/>
        </p:nvPicPr>
        <p:blipFill rotWithShape="1">
          <a:blip r:embed="rId86" cstate="email">
            <a:alphaModFix/>
            <a:extLst>
              <a:ext uri="{28A0092B-C50C-407E-A947-70E740481C1C}">
                <a14:useLocalDpi xmlns:a14="http://schemas.microsoft.com/office/drawing/2010/main"/>
              </a:ext>
            </a:extLst>
          </a:blip>
          <a:srcRect t="-2467" b="-1"/>
          <a:stretch/>
        </p:blipFill>
        <p:spPr>
          <a:xfrm>
            <a:off x="1880755" y="3249959"/>
            <a:ext cx="1381991" cy="302203"/>
          </a:xfrm>
          <a:prstGeom prst="rect">
            <a:avLst/>
          </a:prstGeom>
          <a:noFill/>
          <a:ln>
            <a:noFill/>
          </a:ln>
        </p:spPr>
      </p:pic>
      <p:pic>
        <p:nvPicPr>
          <p:cNvPr id="3783" name="Google Shape;3783;p4"/>
          <p:cNvPicPr preferRelativeResize="0"/>
          <p:nvPr/>
        </p:nvPicPr>
        <p:blipFill rotWithShape="1">
          <a:blip r:embed="rId87" cstate="email">
            <a:alphaModFix/>
            <a:extLst>
              <a:ext uri="{28A0092B-C50C-407E-A947-70E740481C1C}">
                <a14:useLocalDpi xmlns:a14="http://schemas.microsoft.com/office/drawing/2010/main"/>
              </a:ext>
            </a:extLst>
          </a:blip>
          <a:srcRect/>
          <a:stretch/>
        </p:blipFill>
        <p:spPr>
          <a:xfrm>
            <a:off x="1997218" y="4122795"/>
            <a:ext cx="415083" cy="552017"/>
          </a:xfrm>
          <a:prstGeom prst="rect">
            <a:avLst/>
          </a:prstGeom>
          <a:noFill/>
          <a:ln>
            <a:noFill/>
          </a:ln>
        </p:spPr>
      </p:pic>
      <p:pic>
        <p:nvPicPr>
          <p:cNvPr id="3784" name="Google Shape;3784;p4"/>
          <p:cNvPicPr preferRelativeResize="0"/>
          <p:nvPr/>
        </p:nvPicPr>
        <p:blipFill rotWithShape="1">
          <a:blip r:embed="rId88" cstate="email">
            <a:alphaModFix/>
            <a:extLst>
              <a:ext uri="{28A0092B-C50C-407E-A947-70E740481C1C}">
                <a14:useLocalDpi xmlns:a14="http://schemas.microsoft.com/office/drawing/2010/main"/>
              </a:ext>
            </a:extLst>
          </a:blip>
          <a:srcRect/>
          <a:stretch/>
        </p:blipFill>
        <p:spPr>
          <a:xfrm>
            <a:off x="4858183" y="5946036"/>
            <a:ext cx="607436" cy="423793"/>
          </a:xfrm>
          <a:prstGeom prst="rect">
            <a:avLst/>
          </a:prstGeom>
          <a:noFill/>
          <a:ln>
            <a:noFill/>
          </a:ln>
        </p:spPr>
      </p:pic>
      <p:pic>
        <p:nvPicPr>
          <p:cNvPr id="3785" name="Google Shape;3785;p4"/>
          <p:cNvPicPr preferRelativeResize="0"/>
          <p:nvPr/>
        </p:nvPicPr>
        <p:blipFill rotWithShape="1">
          <a:blip r:embed="rId89" cstate="email">
            <a:alphaModFix/>
            <a:extLst>
              <a:ext uri="{28A0092B-C50C-407E-A947-70E740481C1C}">
                <a14:useLocalDpi xmlns:a14="http://schemas.microsoft.com/office/drawing/2010/main"/>
              </a:ext>
            </a:extLst>
          </a:blip>
          <a:srcRect l="5025" t="25823" r="2693" b="34331"/>
          <a:stretch/>
        </p:blipFill>
        <p:spPr>
          <a:xfrm>
            <a:off x="6650182" y="2074892"/>
            <a:ext cx="1423554" cy="416532"/>
          </a:xfrm>
          <a:prstGeom prst="rect">
            <a:avLst/>
          </a:prstGeom>
          <a:noFill/>
          <a:ln>
            <a:noFill/>
          </a:ln>
        </p:spPr>
      </p:pic>
      <p:pic>
        <p:nvPicPr>
          <p:cNvPr id="3786" name="Google Shape;3786;p4"/>
          <p:cNvPicPr preferRelativeResize="0"/>
          <p:nvPr/>
        </p:nvPicPr>
        <p:blipFill rotWithShape="1">
          <a:blip r:embed="rId90" cstate="email">
            <a:alphaModFix/>
            <a:extLst>
              <a:ext uri="{28A0092B-C50C-407E-A947-70E740481C1C}">
                <a14:useLocalDpi xmlns:a14="http://schemas.microsoft.com/office/drawing/2010/main"/>
              </a:ext>
            </a:extLst>
          </a:blip>
          <a:srcRect t="35163" b="36036"/>
          <a:stretch/>
        </p:blipFill>
        <p:spPr>
          <a:xfrm>
            <a:off x="6861896" y="6034724"/>
            <a:ext cx="1190625" cy="342900"/>
          </a:xfrm>
          <a:prstGeom prst="rect">
            <a:avLst/>
          </a:prstGeom>
          <a:noFill/>
          <a:ln>
            <a:noFill/>
          </a:ln>
        </p:spPr>
      </p:pic>
      <p:pic>
        <p:nvPicPr>
          <p:cNvPr id="3787" name="Google Shape;3787;p4" descr="Image result for vw logo"/>
          <p:cNvPicPr preferRelativeResize="0"/>
          <p:nvPr/>
        </p:nvPicPr>
        <p:blipFill rotWithShape="1">
          <a:blip r:embed="rId91">
            <a:alphaModFix/>
          </a:blip>
          <a:srcRect/>
          <a:stretch/>
        </p:blipFill>
        <p:spPr>
          <a:xfrm>
            <a:off x="8166458" y="2123211"/>
            <a:ext cx="595138" cy="493372"/>
          </a:xfrm>
          <a:prstGeom prst="rect">
            <a:avLst/>
          </a:prstGeom>
          <a:noFill/>
          <a:ln>
            <a:noFill/>
          </a:ln>
        </p:spPr>
      </p:pic>
      <p:pic>
        <p:nvPicPr>
          <p:cNvPr id="3788" name="Google Shape;3788;p4" descr="Home - Servier"/>
          <p:cNvPicPr preferRelativeResize="0"/>
          <p:nvPr/>
        </p:nvPicPr>
        <p:blipFill rotWithShape="1">
          <a:blip r:embed="rId92" cstate="email">
            <a:alphaModFix/>
            <a:extLst>
              <a:ext uri="{28A0092B-C50C-407E-A947-70E740481C1C}">
                <a14:useLocalDpi xmlns:a14="http://schemas.microsoft.com/office/drawing/2010/main"/>
              </a:ext>
            </a:extLst>
          </a:blip>
          <a:srcRect l="5518" t="23128" r="9926" b="30680"/>
          <a:stretch/>
        </p:blipFill>
        <p:spPr>
          <a:xfrm>
            <a:off x="11202322" y="5681216"/>
            <a:ext cx="892225" cy="368397"/>
          </a:xfrm>
          <a:prstGeom prst="rect">
            <a:avLst/>
          </a:prstGeom>
          <a:noFill/>
          <a:ln>
            <a:noFill/>
          </a:ln>
        </p:spPr>
      </p:pic>
      <p:pic>
        <p:nvPicPr>
          <p:cNvPr id="3789" name="Google Shape;3789;p4" descr="Image result for sanofi logo"/>
          <p:cNvPicPr preferRelativeResize="0"/>
          <p:nvPr/>
        </p:nvPicPr>
        <p:blipFill rotWithShape="1">
          <a:blip r:embed="rId93" cstate="email">
            <a:alphaModFix/>
            <a:extLst>
              <a:ext uri="{28A0092B-C50C-407E-A947-70E740481C1C}">
                <a14:useLocalDpi xmlns:a14="http://schemas.microsoft.com/office/drawing/2010/main"/>
              </a:ext>
            </a:extLst>
          </a:blip>
          <a:srcRect t="27696" b="34134"/>
          <a:stretch/>
        </p:blipFill>
        <p:spPr>
          <a:xfrm>
            <a:off x="8333809" y="5514528"/>
            <a:ext cx="1092240" cy="416902"/>
          </a:xfrm>
          <a:prstGeom prst="rect">
            <a:avLst/>
          </a:prstGeom>
          <a:noFill/>
          <a:ln>
            <a:noFill/>
          </a:ln>
        </p:spPr>
      </p:pic>
      <p:pic>
        <p:nvPicPr>
          <p:cNvPr id="3790" name="Google Shape;3790;p4" descr="Image result for GSK logo"/>
          <p:cNvPicPr preferRelativeResize="0"/>
          <p:nvPr/>
        </p:nvPicPr>
        <p:blipFill rotWithShape="1">
          <a:blip r:embed="rId94" cstate="email">
            <a:alphaModFix/>
            <a:extLst>
              <a:ext uri="{28A0092B-C50C-407E-A947-70E740481C1C}">
                <a14:useLocalDpi xmlns:a14="http://schemas.microsoft.com/office/drawing/2010/main"/>
              </a:ext>
            </a:extLst>
          </a:blip>
          <a:srcRect t="24194" b="24671"/>
          <a:stretch/>
        </p:blipFill>
        <p:spPr>
          <a:xfrm>
            <a:off x="7320031" y="5656530"/>
            <a:ext cx="881063" cy="338512"/>
          </a:xfrm>
          <a:prstGeom prst="rect">
            <a:avLst/>
          </a:prstGeom>
          <a:noFill/>
          <a:ln>
            <a:noFill/>
          </a:ln>
        </p:spPr>
      </p:pic>
      <p:pic>
        <p:nvPicPr>
          <p:cNvPr id="3791" name="Google Shape;3791;p4" descr="Image result for bayer ag logo"/>
          <p:cNvPicPr preferRelativeResize="0"/>
          <p:nvPr/>
        </p:nvPicPr>
        <p:blipFill rotWithShape="1">
          <a:blip r:embed="rId95" cstate="email">
            <a:alphaModFix/>
            <a:extLst>
              <a:ext uri="{28A0092B-C50C-407E-A947-70E740481C1C}">
                <a14:useLocalDpi xmlns:a14="http://schemas.microsoft.com/office/drawing/2010/main"/>
              </a:ext>
            </a:extLst>
          </a:blip>
          <a:srcRect/>
          <a:stretch/>
        </p:blipFill>
        <p:spPr>
          <a:xfrm>
            <a:off x="3633831" y="5619642"/>
            <a:ext cx="404828" cy="404828"/>
          </a:xfrm>
          <a:prstGeom prst="rect">
            <a:avLst/>
          </a:prstGeom>
          <a:noFill/>
          <a:ln>
            <a:noFill/>
          </a:ln>
        </p:spPr>
      </p:pic>
      <p:pic>
        <p:nvPicPr>
          <p:cNvPr id="3792" name="Google Shape;3792;p4" descr="Image result for state farm insurance logo"/>
          <p:cNvPicPr preferRelativeResize="0"/>
          <p:nvPr/>
        </p:nvPicPr>
        <p:blipFill rotWithShape="1">
          <a:blip r:embed="rId96" cstate="email">
            <a:alphaModFix/>
            <a:extLst>
              <a:ext uri="{28A0092B-C50C-407E-A947-70E740481C1C}">
                <a14:useLocalDpi xmlns:a14="http://schemas.microsoft.com/office/drawing/2010/main"/>
              </a:ext>
            </a:extLst>
          </a:blip>
          <a:srcRect t="20348" b="23242"/>
          <a:stretch/>
        </p:blipFill>
        <p:spPr>
          <a:xfrm>
            <a:off x="9580744" y="3079933"/>
            <a:ext cx="676932" cy="467868"/>
          </a:xfrm>
          <a:prstGeom prst="rect">
            <a:avLst/>
          </a:prstGeom>
          <a:noFill/>
          <a:ln>
            <a:noFill/>
          </a:ln>
        </p:spPr>
      </p:pic>
      <p:pic>
        <p:nvPicPr>
          <p:cNvPr id="3793" name="Google Shape;3793;p4" descr="Image result for shell logo"/>
          <p:cNvPicPr preferRelativeResize="0"/>
          <p:nvPr/>
        </p:nvPicPr>
        <p:blipFill rotWithShape="1">
          <a:blip r:embed="rId97" cstate="email">
            <a:alphaModFix/>
            <a:extLst>
              <a:ext uri="{28A0092B-C50C-407E-A947-70E740481C1C}">
                <a14:useLocalDpi xmlns:a14="http://schemas.microsoft.com/office/drawing/2010/main"/>
              </a:ext>
            </a:extLst>
          </a:blip>
          <a:srcRect/>
          <a:stretch/>
        </p:blipFill>
        <p:spPr>
          <a:xfrm>
            <a:off x="3756612" y="1204419"/>
            <a:ext cx="361611" cy="336185"/>
          </a:xfrm>
          <a:prstGeom prst="rect">
            <a:avLst/>
          </a:prstGeom>
          <a:noFill/>
          <a:ln>
            <a:noFill/>
          </a:ln>
        </p:spPr>
      </p:pic>
      <p:pic>
        <p:nvPicPr>
          <p:cNvPr id="3794" name="Google Shape;3794;p4" descr="Image result for chevron logo"/>
          <p:cNvPicPr preferRelativeResize="0"/>
          <p:nvPr/>
        </p:nvPicPr>
        <p:blipFill rotWithShape="1">
          <a:blip r:embed="rId98">
            <a:alphaModFix/>
          </a:blip>
          <a:srcRect/>
          <a:stretch/>
        </p:blipFill>
        <p:spPr>
          <a:xfrm>
            <a:off x="3272454" y="1131237"/>
            <a:ext cx="418053" cy="472582"/>
          </a:xfrm>
          <a:prstGeom prst="rect">
            <a:avLst/>
          </a:prstGeom>
          <a:noFill/>
          <a:ln>
            <a:noFill/>
          </a:ln>
        </p:spPr>
      </p:pic>
      <p:pic>
        <p:nvPicPr>
          <p:cNvPr id="3795" name="Google Shape;3795;p4" descr="Image result for total logo"/>
          <p:cNvPicPr preferRelativeResize="0"/>
          <p:nvPr/>
        </p:nvPicPr>
        <p:blipFill rotWithShape="1">
          <a:blip r:embed="rId99" cstate="email">
            <a:alphaModFix/>
            <a:extLst>
              <a:ext uri="{28A0092B-C50C-407E-A947-70E740481C1C}">
                <a14:useLocalDpi xmlns:a14="http://schemas.microsoft.com/office/drawing/2010/main"/>
              </a:ext>
            </a:extLst>
          </a:blip>
          <a:srcRect l="8173" t="31510" r="8504" b="35902"/>
          <a:stretch/>
        </p:blipFill>
        <p:spPr>
          <a:xfrm>
            <a:off x="2126382" y="1124182"/>
            <a:ext cx="1017484" cy="397951"/>
          </a:xfrm>
          <a:prstGeom prst="rect">
            <a:avLst/>
          </a:prstGeom>
          <a:noFill/>
          <a:ln>
            <a:noFill/>
          </a:ln>
        </p:spPr>
      </p:pic>
      <p:pic>
        <p:nvPicPr>
          <p:cNvPr id="3796" name="Google Shape;3796;p4" descr="Image result for jpmorgan logo"/>
          <p:cNvPicPr preferRelativeResize="0"/>
          <p:nvPr/>
        </p:nvPicPr>
        <p:blipFill rotWithShape="1">
          <a:blip r:embed="rId100">
            <a:alphaModFix/>
          </a:blip>
          <a:srcRect/>
          <a:stretch/>
        </p:blipFill>
        <p:spPr>
          <a:xfrm>
            <a:off x="4295996" y="2582642"/>
            <a:ext cx="1100184" cy="382115"/>
          </a:xfrm>
          <a:prstGeom prst="rect">
            <a:avLst/>
          </a:prstGeom>
          <a:noFill/>
          <a:ln>
            <a:noFill/>
          </a:ln>
        </p:spPr>
      </p:pic>
      <p:pic>
        <p:nvPicPr>
          <p:cNvPr id="3797" name="Google Shape;3797;p4" descr="Image result for bank of new york mellon logo"/>
          <p:cNvPicPr preferRelativeResize="0"/>
          <p:nvPr/>
        </p:nvPicPr>
        <p:blipFill rotWithShape="1">
          <a:blip r:embed="rId101">
            <a:alphaModFix/>
          </a:blip>
          <a:srcRect/>
          <a:stretch/>
        </p:blipFill>
        <p:spPr>
          <a:xfrm>
            <a:off x="5504080" y="2638855"/>
            <a:ext cx="1009567" cy="445791"/>
          </a:xfrm>
          <a:prstGeom prst="rect">
            <a:avLst/>
          </a:prstGeom>
          <a:noFill/>
          <a:ln>
            <a:noFill/>
          </a:ln>
        </p:spPr>
      </p:pic>
      <p:pic>
        <p:nvPicPr>
          <p:cNvPr id="3798" name="Google Shape;3798;p4" descr="Charles Schwab Logo - Animal Protective Foundation"/>
          <p:cNvPicPr preferRelativeResize="0"/>
          <p:nvPr/>
        </p:nvPicPr>
        <p:blipFill rotWithShape="1">
          <a:blip r:embed="rId102" cstate="email">
            <a:alphaModFix/>
            <a:extLst>
              <a:ext uri="{28A0092B-C50C-407E-A947-70E740481C1C}">
                <a14:useLocalDpi xmlns:a14="http://schemas.microsoft.com/office/drawing/2010/main"/>
              </a:ext>
            </a:extLst>
          </a:blip>
          <a:srcRect l="13744" t="7334" r="51691" b="42197"/>
          <a:stretch/>
        </p:blipFill>
        <p:spPr>
          <a:xfrm>
            <a:off x="2201180" y="2525992"/>
            <a:ext cx="590980" cy="524321"/>
          </a:xfrm>
          <a:prstGeom prst="rect">
            <a:avLst/>
          </a:prstGeom>
          <a:noFill/>
          <a:ln>
            <a:noFill/>
          </a:ln>
        </p:spPr>
      </p:pic>
      <p:pic>
        <p:nvPicPr>
          <p:cNvPr id="3799" name="Google Shape;3799;p4"/>
          <p:cNvPicPr preferRelativeResize="0"/>
          <p:nvPr/>
        </p:nvPicPr>
        <p:blipFill rotWithShape="1">
          <a:blip r:embed="rId103" cstate="email">
            <a:alphaModFix/>
            <a:extLst>
              <a:ext uri="{28A0092B-C50C-407E-A947-70E740481C1C}">
                <a14:useLocalDpi xmlns:a14="http://schemas.microsoft.com/office/drawing/2010/main"/>
              </a:ext>
            </a:extLst>
          </a:blip>
          <a:srcRect/>
          <a:stretch/>
        </p:blipFill>
        <p:spPr>
          <a:xfrm>
            <a:off x="4499306" y="1144285"/>
            <a:ext cx="418054" cy="160081"/>
          </a:xfrm>
          <a:prstGeom prst="rect">
            <a:avLst/>
          </a:prstGeom>
          <a:noFill/>
          <a:ln>
            <a:noFill/>
          </a:ln>
        </p:spPr>
      </p:pic>
    </p:spTree>
    <p:extLst>
      <p:ext uri="{BB962C8B-B14F-4D97-AF65-F5344CB8AC3E}">
        <p14:creationId xmlns:p14="http://schemas.microsoft.com/office/powerpoint/2010/main" val="263840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solidFill>
                  <a:schemeClr val="dk1"/>
                </a:solidFill>
                <a:latin typeface="Calibri"/>
                <a:cs typeface="Calibri"/>
                <a:sym typeface="Calibri"/>
              </a:rPr>
              <a:t>Denodo: Federal Government Deployments</a:t>
            </a:r>
          </a:p>
        </p:txBody>
      </p:sp>
      <p:sp>
        <p:nvSpPr>
          <p:cNvPr id="6" name="Content Placeholder 5"/>
          <p:cNvSpPr>
            <a:spLocks noGrp="1"/>
          </p:cNvSpPr>
          <p:nvPr>
            <p:ph idx="1"/>
          </p:nvPr>
        </p:nvSpPr>
        <p:spPr>
          <a:xfrm>
            <a:off x="695323" y="1043354"/>
            <a:ext cx="10725152" cy="5449517"/>
          </a:xfrm>
        </p:spPr>
        <p:txBody>
          <a:bodyPr>
            <a:normAutofit fontScale="70000" lnSpcReduction="20000"/>
          </a:bodyPr>
          <a:lstStyle/>
          <a:p>
            <a:pPr marL="457200" indent="-457200">
              <a:buFont typeface="Arial" panose="020B0604020202020204" pitchFamily="34" charset="0"/>
              <a:buChar char="•"/>
            </a:pPr>
            <a:r>
              <a:rPr lang="en-US" dirty="0">
                <a:solidFill>
                  <a:schemeClr val="accent2"/>
                </a:solidFill>
              </a:rPr>
              <a:t>Dept of Defense:  </a:t>
            </a:r>
          </a:p>
          <a:p>
            <a:pPr marL="1142983" lvl="1" indent="-457200">
              <a:buFont typeface="Arial" panose="020B0604020202020204" pitchFamily="34" charset="0"/>
              <a:buChar char="•"/>
            </a:pPr>
            <a:r>
              <a:rPr lang="en-US" dirty="0">
                <a:solidFill>
                  <a:schemeClr val="accent2"/>
                </a:solidFill>
              </a:rPr>
              <a:t>U.S. Army - Materiel Command LDAC/AESIP</a:t>
            </a:r>
          </a:p>
          <a:p>
            <a:pPr marL="1142983" lvl="1" indent="-457200">
              <a:buFont typeface="Arial" panose="020B0604020202020204" pitchFamily="34" charset="0"/>
              <a:buChar char="•"/>
            </a:pPr>
            <a:r>
              <a:rPr lang="en-US" dirty="0">
                <a:solidFill>
                  <a:schemeClr val="accent2"/>
                </a:solidFill>
              </a:rPr>
              <a:t>Missile Defense Agency (MDA)</a:t>
            </a:r>
          </a:p>
          <a:p>
            <a:pPr marL="457200" indent="-457200">
              <a:buFont typeface="Arial" panose="020B0604020202020204" pitchFamily="34" charset="0"/>
              <a:buChar char="•"/>
            </a:pPr>
            <a:r>
              <a:rPr lang="en-US" dirty="0">
                <a:solidFill>
                  <a:schemeClr val="accent2"/>
                </a:solidFill>
              </a:rPr>
              <a:t>Dept of Energy: </a:t>
            </a:r>
          </a:p>
          <a:p>
            <a:pPr marL="1142983" lvl="1" indent="-457200">
              <a:buFont typeface="Arial" panose="020B0604020202020204" pitchFamily="34" charset="0"/>
              <a:buChar char="•"/>
            </a:pPr>
            <a:r>
              <a:rPr lang="en-US" dirty="0">
                <a:solidFill>
                  <a:schemeClr val="accent2"/>
                </a:solidFill>
              </a:rPr>
              <a:t>National Nuclear Security Administration (NNSA)– LLNL, LANL, Sandia, Kansas City, Pantex, Y-12, Savannah River, Nevada Test, Naval Nuclear)</a:t>
            </a:r>
          </a:p>
          <a:p>
            <a:pPr marL="1142983" lvl="1" indent="-457200">
              <a:buFont typeface="Arial" panose="020B0604020202020204" pitchFamily="34" charset="0"/>
              <a:buChar char="•"/>
            </a:pPr>
            <a:r>
              <a:rPr lang="en-US" dirty="0">
                <a:solidFill>
                  <a:schemeClr val="accent2"/>
                </a:solidFill>
              </a:rPr>
              <a:t>Fermi Labs</a:t>
            </a:r>
          </a:p>
          <a:p>
            <a:pPr marL="457200" indent="-457200">
              <a:buFont typeface="Arial" panose="020B0604020202020204" pitchFamily="34" charset="0"/>
              <a:buChar char="•"/>
            </a:pPr>
            <a:r>
              <a:rPr lang="en-US" dirty="0">
                <a:solidFill>
                  <a:schemeClr val="accent2"/>
                </a:solidFill>
              </a:rPr>
              <a:t>Dept of Transportation: </a:t>
            </a:r>
          </a:p>
          <a:p>
            <a:pPr marL="1142983" lvl="1" indent="-457200">
              <a:buFont typeface="Arial" panose="020B0604020202020204" pitchFamily="34" charset="0"/>
              <a:buChar char="•"/>
            </a:pPr>
            <a:r>
              <a:rPr lang="en-US" dirty="0">
                <a:solidFill>
                  <a:schemeClr val="accent2"/>
                </a:solidFill>
              </a:rPr>
              <a:t>Federal Aviation Administration (FAA)  </a:t>
            </a:r>
          </a:p>
          <a:p>
            <a:pPr marL="1142983" lvl="1" indent="-457200">
              <a:buFont typeface="Arial" panose="020B0604020202020204" pitchFamily="34" charset="0"/>
              <a:buChar char="•"/>
            </a:pPr>
            <a:r>
              <a:rPr lang="en-US" dirty="0">
                <a:solidFill>
                  <a:schemeClr val="accent2"/>
                </a:solidFill>
              </a:rPr>
              <a:t>Enterprise Services Center (ESC) Division</a:t>
            </a:r>
          </a:p>
          <a:p>
            <a:pPr marL="457200" indent="-457200">
              <a:buFont typeface="Arial" panose="020B0604020202020204" pitchFamily="34" charset="0"/>
              <a:buChar char="•"/>
            </a:pPr>
            <a:r>
              <a:rPr lang="en-US" dirty="0">
                <a:solidFill>
                  <a:schemeClr val="accent2"/>
                </a:solidFill>
              </a:rPr>
              <a:t>Dept of Veterans Affairs: Information &amp; Technology</a:t>
            </a:r>
          </a:p>
          <a:p>
            <a:pPr marL="457200" indent="-457200">
              <a:buFont typeface="Arial" panose="020B0604020202020204" pitchFamily="34" charset="0"/>
              <a:buChar char="•"/>
            </a:pPr>
            <a:r>
              <a:rPr lang="en-US" dirty="0">
                <a:solidFill>
                  <a:schemeClr val="accent2"/>
                </a:solidFill>
              </a:rPr>
              <a:t>Dept of Agriculture: Risk Management Agency</a:t>
            </a:r>
          </a:p>
          <a:p>
            <a:pPr marL="457200" indent="-457200">
              <a:buFont typeface="Arial" panose="020B0604020202020204" pitchFamily="34" charset="0"/>
              <a:buChar char="•"/>
            </a:pPr>
            <a:r>
              <a:rPr lang="en-US" dirty="0">
                <a:solidFill>
                  <a:schemeClr val="accent2"/>
                </a:solidFill>
              </a:rPr>
              <a:t>Dept of Housing &amp; Urban Dev.:  Inspector General </a:t>
            </a:r>
          </a:p>
          <a:p>
            <a:pPr marL="457200" indent="-457200">
              <a:buFont typeface="Arial" panose="020B0604020202020204" pitchFamily="34" charset="0"/>
              <a:buChar char="•"/>
            </a:pPr>
            <a:r>
              <a:rPr lang="en-US" dirty="0">
                <a:solidFill>
                  <a:schemeClr val="accent2"/>
                </a:solidFill>
              </a:rPr>
              <a:t>Dept of Health &amp; Human Services: Nat’l Cancer Institute</a:t>
            </a:r>
          </a:p>
          <a:p>
            <a:pPr marL="457200" indent="-457200">
              <a:buFont typeface="Arial" panose="020B0604020202020204" pitchFamily="34" charset="0"/>
              <a:buChar char="•"/>
            </a:pPr>
            <a:r>
              <a:rPr lang="en-US" dirty="0">
                <a:solidFill>
                  <a:schemeClr val="accent2"/>
                </a:solidFill>
              </a:rPr>
              <a:t>Federally Funded Res. &amp; Dev. Centers (FFRDCs) - MITRE</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41978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AFEF-7AC5-4308-9517-71D91ECCF298}"/>
              </a:ext>
            </a:extLst>
          </p:cNvPr>
          <p:cNvSpPr>
            <a:spLocks noGrp="1"/>
          </p:cNvSpPr>
          <p:nvPr>
            <p:ph type="title"/>
          </p:nvPr>
        </p:nvSpPr>
        <p:spPr/>
        <p:txBody>
          <a:bodyPr>
            <a:normAutofit/>
          </a:bodyPr>
          <a:lstStyle/>
          <a:p>
            <a:r>
              <a:rPr lang="en-US" sz="3600" dirty="0">
                <a:solidFill>
                  <a:schemeClr val="dk1"/>
                </a:solidFill>
                <a:latin typeface="Calibri"/>
                <a:cs typeface="Calibri"/>
              </a:rPr>
              <a:t>DOD – Data Fabric Pre-Deployments</a:t>
            </a:r>
          </a:p>
        </p:txBody>
      </p:sp>
      <p:sp>
        <p:nvSpPr>
          <p:cNvPr id="3" name="Content Placeholder 2">
            <a:extLst>
              <a:ext uri="{FF2B5EF4-FFF2-40B4-BE49-F238E27FC236}">
                <a16:creationId xmlns:a16="http://schemas.microsoft.com/office/drawing/2014/main" id="{4A9865CB-6E82-4CF1-9721-5758879CD5FC}"/>
              </a:ext>
            </a:extLst>
          </p:cNvPr>
          <p:cNvSpPr>
            <a:spLocks noGrp="1"/>
          </p:cNvSpPr>
          <p:nvPr>
            <p:ph idx="1"/>
          </p:nvPr>
        </p:nvSpPr>
        <p:spPr>
          <a:xfrm>
            <a:off x="695323" y="1101969"/>
            <a:ext cx="10725152" cy="5662245"/>
          </a:xfrm>
        </p:spPr>
        <p:txBody>
          <a:bodyPr>
            <a:normAutofit/>
          </a:bodyPr>
          <a:lstStyle/>
          <a:p>
            <a:pPr marL="285750" indent="-285750">
              <a:buFont typeface="Arial" panose="020B0604020202020204" pitchFamily="34" charset="0"/>
              <a:buChar char="•"/>
            </a:pPr>
            <a:r>
              <a:rPr lang="en-US" sz="1800" dirty="0"/>
              <a:t>DIA – MARS/TALOS </a:t>
            </a:r>
          </a:p>
          <a:p>
            <a:pPr marL="285750" indent="-285750">
              <a:buFont typeface="Arial" panose="020B0604020202020204" pitchFamily="34" charset="0"/>
              <a:buChar char="•"/>
            </a:pPr>
            <a:r>
              <a:rPr lang="en-US" sz="1800" dirty="0"/>
              <a:t>USAF</a:t>
            </a:r>
          </a:p>
          <a:p>
            <a:pPr marL="971533" lvl="1" indent="-285750">
              <a:buFont typeface="Arial" panose="020B0604020202020204" pitchFamily="34" charset="0"/>
              <a:buChar char="•"/>
            </a:pPr>
            <a:r>
              <a:rPr lang="en-US" sz="1400" dirty="0"/>
              <a:t>CDO Data Vault </a:t>
            </a:r>
          </a:p>
          <a:p>
            <a:pPr marL="971533" lvl="1" indent="-285750">
              <a:buFont typeface="Arial" panose="020B0604020202020204" pitchFamily="34" charset="0"/>
              <a:buChar char="•"/>
            </a:pPr>
            <a:r>
              <a:rPr lang="en-US" sz="1400" dirty="0"/>
              <a:t>Adv Battle Mng System (ABMS)</a:t>
            </a:r>
          </a:p>
          <a:p>
            <a:pPr marL="285750" indent="-285750">
              <a:buFont typeface="Arial" panose="020B0604020202020204" pitchFamily="34" charset="0"/>
              <a:buChar char="•"/>
            </a:pPr>
            <a:r>
              <a:rPr lang="en-US" sz="1800" dirty="0"/>
              <a:t>US Army</a:t>
            </a:r>
          </a:p>
          <a:p>
            <a:pPr marL="971533" lvl="1" indent="-285750">
              <a:buFont typeface="Arial" panose="020B0604020202020204" pitchFamily="34" charset="0"/>
              <a:buChar char="•"/>
            </a:pPr>
            <a:r>
              <a:rPr lang="en-US" sz="1400" dirty="0"/>
              <a:t>Corp of Engineers</a:t>
            </a:r>
          </a:p>
          <a:p>
            <a:pPr marL="971533" lvl="1" indent="-285750">
              <a:buFont typeface="Arial" panose="020B0604020202020204" pitchFamily="34" charset="0"/>
              <a:buChar char="•"/>
            </a:pPr>
            <a:r>
              <a:rPr lang="en-US" sz="1400" dirty="0"/>
              <a:t>Futures Command / C5ISR</a:t>
            </a:r>
          </a:p>
          <a:p>
            <a:pPr marL="285750" indent="-285750">
              <a:buFont typeface="Arial" panose="020B0604020202020204" pitchFamily="34" charset="0"/>
              <a:buChar char="•"/>
            </a:pPr>
            <a:r>
              <a:rPr lang="en-US" sz="1800" dirty="0"/>
              <a:t>Joint Strike Fighter (JSF)</a:t>
            </a:r>
          </a:p>
          <a:p>
            <a:pPr marL="285750" indent="-285750">
              <a:buFont typeface="Arial" panose="020B0604020202020204" pitchFamily="34" charset="0"/>
              <a:buChar char="•"/>
            </a:pPr>
            <a:r>
              <a:rPr lang="en-US" sz="1800" dirty="0"/>
              <a:t>Joint Artificial Intelligence Center (JAIC) - Data Readiness Decentralized Vehicle</a:t>
            </a:r>
          </a:p>
          <a:p>
            <a:pPr marL="285750" indent="-285750">
              <a:buFont typeface="Arial" panose="020B0604020202020204" pitchFamily="34" charset="0"/>
              <a:buChar char="•"/>
            </a:pPr>
            <a:r>
              <a:rPr lang="en-US" sz="1800" dirty="0"/>
              <a:t>US Space Force</a:t>
            </a:r>
          </a:p>
          <a:p>
            <a:pPr marL="285750" indent="-285750">
              <a:buFont typeface="Arial" panose="020B0604020202020204" pitchFamily="34" charset="0"/>
              <a:buChar char="•"/>
            </a:pPr>
            <a:r>
              <a:rPr lang="en-US" sz="1800" dirty="0"/>
              <a:t>US Cyber Command </a:t>
            </a:r>
          </a:p>
          <a:p>
            <a:endParaRPr lang="en-US" sz="1800" b="1" u="sng" dirty="0"/>
          </a:p>
        </p:txBody>
      </p:sp>
    </p:spTree>
    <p:extLst>
      <p:ext uri="{BB962C8B-B14F-4D97-AF65-F5344CB8AC3E}">
        <p14:creationId xmlns:p14="http://schemas.microsoft.com/office/powerpoint/2010/main" val="406661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79EDC-A02B-4305-B6EB-45610BA528A9}"/>
              </a:ext>
            </a:extLst>
          </p:cNvPr>
          <p:cNvSpPr>
            <a:spLocks noGrp="1"/>
          </p:cNvSpPr>
          <p:nvPr>
            <p:ph type="title"/>
          </p:nvPr>
        </p:nvSpPr>
        <p:spPr/>
        <p:txBody>
          <a:bodyPr/>
          <a:lstStyle/>
          <a:p>
            <a:r>
              <a:rPr lang="en-US" dirty="0"/>
              <a:t>Agency IT Modernization has 3 Goals</a:t>
            </a:r>
          </a:p>
        </p:txBody>
      </p:sp>
      <p:sp>
        <p:nvSpPr>
          <p:cNvPr id="5" name="Text Placeholder 4">
            <a:extLst>
              <a:ext uri="{FF2B5EF4-FFF2-40B4-BE49-F238E27FC236}">
                <a16:creationId xmlns:a16="http://schemas.microsoft.com/office/drawing/2014/main" id="{344630DA-94DC-4793-8FE9-77496E7DDA51}"/>
              </a:ext>
            </a:extLst>
          </p:cNvPr>
          <p:cNvSpPr>
            <a:spLocks noGrp="1"/>
          </p:cNvSpPr>
          <p:nvPr>
            <p:ph type="body" idx="2"/>
          </p:nvPr>
        </p:nvSpPr>
        <p:spPr>
          <a:xfrm>
            <a:off x="695322" y="1231106"/>
            <a:ext cx="11109815" cy="4395788"/>
          </a:xfrm>
        </p:spPr>
        <p:txBody>
          <a:bodyPr>
            <a:normAutofit fontScale="77500" lnSpcReduction="20000"/>
          </a:bodyPr>
          <a:lstStyle/>
          <a:p>
            <a:pPr marL="514350" lvl="1" indent="-514350">
              <a:lnSpc>
                <a:spcPct val="140000"/>
              </a:lnSpc>
              <a:buFont typeface="+mj-lt"/>
              <a:buAutoNum type="romanUcPeriod"/>
            </a:pPr>
            <a:r>
              <a:rPr lang="en-US" sz="2800" b="1" u="sng" dirty="0">
                <a:solidFill>
                  <a:schemeClr val="tx1"/>
                </a:solidFill>
              </a:rPr>
              <a:t>Users</a:t>
            </a:r>
            <a:r>
              <a:rPr lang="en-US" sz="2800" b="1" dirty="0">
                <a:solidFill>
                  <a:schemeClr val="tx1"/>
                </a:solidFill>
              </a:rPr>
              <a:t> - </a:t>
            </a:r>
            <a:r>
              <a:rPr lang="en-US" sz="2800" dirty="0">
                <a:solidFill>
                  <a:schemeClr val="tx1"/>
                </a:solidFill>
              </a:rPr>
              <a:t>deliver Governed Self-Service for Faster Decision Making</a:t>
            </a:r>
          </a:p>
          <a:p>
            <a:pPr marL="514350" lvl="1" indent="-514350">
              <a:lnSpc>
                <a:spcPct val="140000"/>
              </a:lnSpc>
              <a:buFont typeface="+mj-lt"/>
              <a:buAutoNum type="romanUcPeriod"/>
            </a:pPr>
            <a:r>
              <a:rPr lang="en-US" sz="2800" b="1" u="sng" dirty="0">
                <a:solidFill>
                  <a:schemeClr val="tx1"/>
                </a:solidFill>
              </a:rPr>
              <a:t>IT</a:t>
            </a:r>
            <a:r>
              <a:rPr lang="en-US" sz="2800" b="1" dirty="0">
                <a:solidFill>
                  <a:schemeClr val="tx1"/>
                </a:solidFill>
              </a:rPr>
              <a:t> -  </a:t>
            </a:r>
            <a:r>
              <a:rPr lang="en-US" sz="2800" dirty="0">
                <a:solidFill>
                  <a:schemeClr val="tx1"/>
                </a:solidFill>
              </a:rPr>
              <a:t>enable Data Lakes &amp; multi-Cloud deployments to lower Costs Quickly</a:t>
            </a:r>
          </a:p>
          <a:p>
            <a:pPr marL="514350" lvl="1" indent="-514350">
              <a:lnSpc>
                <a:spcPct val="140000"/>
              </a:lnSpc>
              <a:buFont typeface="+mj-lt"/>
              <a:buAutoNum type="romanUcPeriod"/>
            </a:pPr>
            <a:r>
              <a:rPr lang="en-US" sz="2800" b="1" u="sng" dirty="0">
                <a:solidFill>
                  <a:schemeClr val="tx1"/>
                </a:solidFill>
              </a:rPr>
              <a:t>Gov. &amp; Sec </a:t>
            </a:r>
            <a:r>
              <a:rPr lang="en-US" sz="2800" dirty="0">
                <a:solidFill>
                  <a:schemeClr val="tx1"/>
                </a:solidFill>
              </a:rPr>
              <a:t>- provide centralized Catalogs &amp; Policy Engines to assure 100% Compliance Easily</a:t>
            </a:r>
          </a:p>
          <a:p>
            <a:endParaRPr lang="en-US" b="1" u="sng" dirty="0">
              <a:solidFill>
                <a:schemeClr val="accent2"/>
              </a:solidFill>
            </a:endParaRPr>
          </a:p>
          <a:p>
            <a:pPr algn="ctr"/>
            <a:r>
              <a:rPr lang="en-US" sz="3300" b="1" u="sng" dirty="0">
                <a:solidFill>
                  <a:srgbClr val="FF0000"/>
                </a:solidFill>
              </a:rPr>
              <a:t>Data Fabric Architecture delivers on all 3 goals</a:t>
            </a:r>
          </a:p>
          <a:p>
            <a:endParaRPr lang="en-US" dirty="0"/>
          </a:p>
          <a:p>
            <a:pPr marL="685800" indent="-457200">
              <a:buFont typeface="Arial" panose="020B0604020202020204" pitchFamily="34" charset="0"/>
              <a:buChar char="•"/>
            </a:pPr>
            <a:r>
              <a:rPr lang="en-US" sz="3200" dirty="0">
                <a:solidFill>
                  <a:srgbClr val="FF0000"/>
                </a:solidFill>
              </a:rPr>
              <a:t>US Army: delivers data 97% faster, saving $4M/yr</a:t>
            </a:r>
          </a:p>
          <a:p>
            <a:pPr marL="685800" indent="-457200">
              <a:buFont typeface="Arial" panose="020B0604020202020204" pitchFamily="34" charset="0"/>
              <a:buChar char="•"/>
            </a:pPr>
            <a:r>
              <a:rPr lang="en-US" sz="3200" dirty="0">
                <a:solidFill>
                  <a:srgbClr val="FF0000"/>
                </a:solidFill>
              </a:rPr>
              <a:t>Nuclear Weapons Labs: centralized Gov &amp; Security saving 80% on IT costs</a:t>
            </a:r>
          </a:p>
          <a:p>
            <a:pPr marL="685800" indent="-457200">
              <a:buFont typeface="Arial" panose="020B0604020202020204" pitchFamily="34" charset="0"/>
              <a:buChar char="•"/>
            </a:pPr>
            <a:r>
              <a:rPr lang="en-US" sz="3200" dirty="0">
                <a:solidFill>
                  <a:srgbClr val="FF0000"/>
                </a:solidFill>
              </a:rPr>
              <a:t>FAA: modern Data Services now deployed in Minutes vs Weeks w/ 10% of staff</a:t>
            </a:r>
          </a:p>
        </p:txBody>
      </p:sp>
    </p:spTree>
    <p:extLst>
      <p:ext uri="{BB962C8B-B14F-4D97-AF65-F5344CB8AC3E}">
        <p14:creationId xmlns:p14="http://schemas.microsoft.com/office/powerpoint/2010/main" val="114569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3" y="67382"/>
            <a:ext cx="9902205" cy="535531"/>
          </a:xfrm>
        </p:spPr>
        <p:txBody>
          <a:bodyPr/>
          <a:lstStyle/>
          <a:p>
            <a:r>
              <a:rPr lang="en-US" dirty="0"/>
              <a:t>U.S. Army Materiel Command LDAC/AESIP Case Study</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3C3F5D-9F0A-4D26-898B-10DC4C85EEE6}" type="slidenum">
              <a:rPr kumimoji="0" lang="en-US" sz="14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5" name="Text Placeholder 5"/>
          <p:cNvSpPr txBox="1">
            <a:spLocks/>
          </p:cNvSpPr>
          <p:nvPr/>
        </p:nvSpPr>
        <p:spPr>
          <a:xfrm>
            <a:off x="1524000" y="5699602"/>
            <a:ext cx="9144000" cy="301156"/>
          </a:xfrm>
          <a:prstGeom prst="rect">
            <a:avLst/>
          </a:prstGeom>
        </p:spPr>
        <p:txBody>
          <a:bodyPr/>
          <a:lstStyle>
            <a:defPPr>
              <a:defRPr lang="en-US"/>
            </a:defPPr>
            <a:lvl1pPr marL="342900" indent="-342900" algn="ctr">
              <a:spcBef>
                <a:spcPct val="20000"/>
              </a:spcBef>
              <a:buFontTx/>
              <a:buNone/>
              <a:defRPr sz="2000" b="1" i="1">
                <a:solidFill>
                  <a:schemeClr val="bg1"/>
                </a:solidFill>
                <a:latin typeface="Arial" pitchFamily="34" charset="0"/>
                <a:cs typeface="Arial" pitchFamily="34" charset="0"/>
              </a:defRPr>
            </a:lvl1pPr>
            <a:lvl2pPr marL="742950" indent="-285750">
              <a:spcBef>
                <a:spcPct val="20000"/>
              </a:spcBef>
              <a:buFont typeface="Arial" pitchFamily="34" charset="0"/>
              <a:buChar char="–"/>
              <a:defRPr sz="2000">
                <a:latin typeface="Comic Sans MS" pitchFamily="66" charset="0"/>
              </a:defRPr>
            </a:lvl2pPr>
            <a:lvl3pPr marL="1143000" indent="-228600">
              <a:spcBef>
                <a:spcPct val="20000"/>
              </a:spcBef>
              <a:buFont typeface="Arial" pitchFamily="34" charset="0"/>
              <a:buChar char="•"/>
              <a:defRPr sz="2000">
                <a:latin typeface="Comic Sans MS" pitchFamily="66" charset="0"/>
              </a:defRPr>
            </a:lvl3pPr>
            <a:lvl4pPr marL="1600200" indent="-228600">
              <a:spcBef>
                <a:spcPct val="20000"/>
              </a:spcBef>
              <a:buFont typeface="Arial" pitchFamily="34" charset="0"/>
              <a:buChar char="–"/>
              <a:defRPr sz="2000">
                <a:latin typeface="Comic Sans MS" pitchFamily="66" charset="0"/>
              </a:defRPr>
            </a:lvl4pPr>
            <a:lvl5pPr marL="2057400" indent="-228600">
              <a:spcBef>
                <a:spcPct val="20000"/>
              </a:spcBef>
              <a:buFont typeface="Arial" pitchFamily="34" charset="0"/>
              <a:buChar char="»"/>
              <a:defRPr sz="2000">
                <a:latin typeface="Comic Sans MS" pitchFamily="66"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15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13" name="Flowchart: Process 112"/>
          <p:cNvSpPr/>
          <p:nvPr/>
        </p:nvSpPr>
        <p:spPr>
          <a:xfrm>
            <a:off x="4988003" y="932956"/>
            <a:ext cx="5076214" cy="4983776"/>
          </a:xfrm>
          <a:prstGeom prst="flowChartProcess">
            <a:avLst/>
          </a:prstGeom>
          <a:blipFill>
            <a:blip r:embed="rId2"/>
            <a:tile tx="0" ty="0" sx="100000" sy="100000" flip="none" algn="tl"/>
          </a:blipFill>
          <a:ln w="0" cap="flat" cmpd="sng" algn="ctr">
            <a:noFill/>
            <a:prstDash val="solid"/>
            <a:miter lim="800000"/>
          </a:ln>
          <a:effectLst/>
          <a:scene3d>
            <a:camera prst="isometricOffAxis1Right"/>
            <a:lightRig rig="threePt" dir="t"/>
          </a:scene3d>
          <a:sp3d>
            <a:bevelT w="25400" h="139700"/>
            <a:bevelB w="254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14" name="Group 113"/>
          <p:cNvGrpSpPr/>
          <p:nvPr/>
        </p:nvGrpSpPr>
        <p:grpSpPr>
          <a:xfrm>
            <a:off x="4940273" y="3603277"/>
            <a:ext cx="5552496" cy="2986785"/>
            <a:chOff x="5890566" y="3767600"/>
            <a:chExt cx="5552496" cy="2986785"/>
          </a:xfrm>
        </p:grpSpPr>
        <p:grpSp>
          <p:nvGrpSpPr>
            <p:cNvPr id="182" name="Group 181"/>
            <p:cNvGrpSpPr/>
            <p:nvPr/>
          </p:nvGrpSpPr>
          <p:grpSpPr>
            <a:xfrm>
              <a:off x="5890566" y="3767600"/>
              <a:ext cx="5552496" cy="2986785"/>
              <a:chOff x="5890566" y="3767600"/>
              <a:chExt cx="5552496" cy="2986785"/>
            </a:xfrm>
          </p:grpSpPr>
          <p:sp>
            <p:nvSpPr>
              <p:cNvPr id="184" name="Flowchart: Process 183"/>
              <p:cNvSpPr/>
              <p:nvPr/>
            </p:nvSpPr>
            <p:spPr>
              <a:xfrm>
                <a:off x="6300863" y="5038896"/>
                <a:ext cx="5142199" cy="1715489"/>
              </a:xfrm>
              <a:prstGeom prst="flowChartProcess">
                <a:avLst/>
              </a:prstGeom>
              <a:blipFill>
                <a:blip r:embed="rId2"/>
                <a:tile tx="0" ty="0" sx="100000" sy="100000" flip="none" algn="tl"/>
              </a:blipFill>
              <a:ln w="0" cap="flat" cmpd="sng" algn="ctr">
                <a:noFill/>
                <a:prstDash val="solid"/>
                <a:miter lim="800000"/>
              </a:ln>
              <a:effectLst/>
              <a:scene3d>
                <a:camera prst="isometricOffAxis1Top"/>
                <a:lightRig rig="threePt" dir="t"/>
              </a:scene3d>
              <a:sp3d>
                <a:bevelT w="25400" h="139700"/>
                <a:bevelB w="254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85" name="Group 184"/>
              <p:cNvGrpSpPr/>
              <p:nvPr/>
            </p:nvGrpSpPr>
            <p:grpSpPr>
              <a:xfrm>
                <a:off x="5890566" y="3767600"/>
                <a:ext cx="5461020" cy="2542592"/>
                <a:chOff x="5971076" y="3759584"/>
                <a:chExt cx="5461020" cy="2542592"/>
              </a:xfrm>
            </p:grpSpPr>
            <p:grpSp>
              <p:nvGrpSpPr>
                <p:cNvPr id="186" name="Group 185"/>
                <p:cNvGrpSpPr/>
                <p:nvPr/>
              </p:nvGrpSpPr>
              <p:grpSpPr>
                <a:xfrm>
                  <a:off x="9416026" y="3759584"/>
                  <a:ext cx="2016070" cy="2033561"/>
                  <a:chOff x="7859162" y="564828"/>
                  <a:chExt cx="2016070" cy="2033561"/>
                </a:xfrm>
              </p:grpSpPr>
              <p:sp>
                <p:nvSpPr>
                  <p:cNvPr id="208" name="Rectangle 207"/>
                  <p:cNvSpPr/>
                  <p:nvPr/>
                </p:nvSpPr>
                <p:spPr>
                  <a:xfrm>
                    <a:off x="7859162" y="1280801"/>
                    <a:ext cx="1143000"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9" name="Rectangle 208"/>
                  <p:cNvSpPr/>
                  <p:nvPr/>
                </p:nvSpPr>
                <p:spPr>
                  <a:xfrm>
                    <a:off x="8371448" y="564828"/>
                    <a:ext cx="1244009" cy="1143000"/>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scene3d>
                    <a:camera prst="isometricOffAxis1Top"/>
                    <a:lightRig rig="threePt" dir="t"/>
                  </a:scene3d>
                  <a:sp3d extrusionH="76200" contourW="12700" prstMaterial="softEdge">
                    <a:bevelT w="12700" h="0"/>
                    <a:extrusionClr>
                      <a:sysClr val="window" lastClr="FFFFFF">
                        <a:lumMod val="65000"/>
                      </a:sysClr>
                    </a:extrusionClr>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0" name="Rectangle 209"/>
                  <p:cNvSpPr/>
                  <p:nvPr/>
                </p:nvSpPr>
                <p:spPr>
                  <a:xfrm>
                    <a:off x="8631223" y="1354805"/>
                    <a:ext cx="1244009"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scene3d>
                    <a:camera prst="isometricOffAxis1Right"/>
                    <a:lightRig rig="threePt" dir="t"/>
                  </a:scene3d>
                  <a:sp3d contourW="12700" prstMaterial="softEdge">
                    <a:bevelT w="12700" h="0"/>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1" name="Picture 2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8527" y="1781832"/>
                    <a:ext cx="1029399" cy="249302"/>
                  </a:xfrm>
                  <a:prstGeom prst="rect">
                    <a:avLst/>
                  </a:prstGeom>
                  <a:scene3d>
                    <a:camera prst="isometricOffAxis1Right"/>
                    <a:lightRig rig="threePt" dir="t"/>
                  </a:scene3d>
                </p:spPr>
              </p:pic>
              <p:pic>
                <p:nvPicPr>
                  <p:cNvPr id="212" name="Picture 2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6431" y="1720577"/>
                    <a:ext cx="1029399" cy="249302"/>
                  </a:xfrm>
                  <a:prstGeom prst="rect">
                    <a:avLst/>
                  </a:prstGeom>
                  <a:scene3d>
                    <a:camera prst="isometricOffAxis1Left"/>
                    <a:lightRig rig="threePt" dir="t"/>
                  </a:scene3d>
                </p:spPr>
              </p:pic>
              <p:pic>
                <p:nvPicPr>
                  <p:cNvPr id="213" name="Picture 2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622" y="1005583"/>
                    <a:ext cx="1029399" cy="249302"/>
                  </a:xfrm>
                  <a:prstGeom prst="rect">
                    <a:avLst/>
                  </a:prstGeom>
                  <a:scene3d>
                    <a:camera prst="isometricOffAxis1Top"/>
                    <a:lightRig rig="threePt" dir="t"/>
                  </a:scene3d>
                </p:spPr>
              </p:pic>
              <p:sp>
                <p:nvSpPr>
                  <p:cNvPr id="214" name="Rectangle 213"/>
                  <p:cNvSpPr/>
                  <p:nvPr/>
                </p:nvSpPr>
                <p:spPr>
                  <a:xfrm>
                    <a:off x="8723862" y="1453816"/>
                    <a:ext cx="1058727" cy="300445"/>
                  </a:xfrm>
                  <a:prstGeom prst="rect">
                    <a:avLst/>
                  </a:prstGeom>
                  <a:noFill/>
                  <a:ln w="12700" cap="flat" cmpd="sng" algn="ctr">
                    <a:noFill/>
                    <a:prstDash val="solid"/>
                    <a:miter lim="800000"/>
                  </a:ln>
                  <a:effectLst/>
                  <a:scene3d>
                    <a:camera prst="isometricOffAxis1Right"/>
                    <a:lightRig rig="threePt" dir="t"/>
                  </a:scene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Data Staging Area</a:t>
                    </a:r>
                  </a:p>
                </p:txBody>
              </p:sp>
              <p:sp>
                <p:nvSpPr>
                  <p:cNvPr id="215" name="Rectangle 214"/>
                  <p:cNvSpPr/>
                  <p:nvPr/>
                </p:nvSpPr>
                <p:spPr>
                  <a:xfrm>
                    <a:off x="8744963" y="2200915"/>
                    <a:ext cx="1072262" cy="300445"/>
                  </a:xfrm>
                  <a:prstGeom prst="rect">
                    <a:avLst/>
                  </a:prstGeom>
                  <a:noFill/>
                  <a:ln w="12700" cap="flat" cmpd="sng" algn="ctr">
                    <a:noFill/>
                    <a:prstDash val="solid"/>
                    <a:miter lim="800000"/>
                  </a:ln>
                  <a:effectLst/>
                  <a:scene3d>
                    <a:camera prst="isometricOffAxis1Right"/>
                    <a:lightRig rig="threePt" dir="t"/>
                  </a:scene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Non-ERP Transactional</a:t>
                    </a:r>
                  </a:p>
                </p:txBody>
              </p:sp>
            </p:grpSp>
            <p:grpSp>
              <p:nvGrpSpPr>
                <p:cNvPr id="187" name="Group 186"/>
                <p:cNvGrpSpPr/>
                <p:nvPr/>
              </p:nvGrpSpPr>
              <p:grpSpPr>
                <a:xfrm>
                  <a:off x="8290915" y="3926942"/>
                  <a:ext cx="2181887" cy="2033561"/>
                  <a:chOff x="4847595" y="1144060"/>
                  <a:chExt cx="2181887" cy="2033561"/>
                </a:xfrm>
              </p:grpSpPr>
              <p:sp>
                <p:nvSpPr>
                  <p:cNvPr id="200" name="Rectangle 199"/>
                  <p:cNvSpPr/>
                  <p:nvPr/>
                </p:nvSpPr>
                <p:spPr>
                  <a:xfrm>
                    <a:off x="4847595" y="1860033"/>
                    <a:ext cx="1143000"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Rectangle 200"/>
                  <p:cNvSpPr/>
                  <p:nvPr/>
                </p:nvSpPr>
                <p:spPr>
                  <a:xfrm>
                    <a:off x="5359881" y="1144060"/>
                    <a:ext cx="1244009" cy="1143000"/>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scene3d>
                    <a:camera prst="isometricOffAxis1Top"/>
                    <a:lightRig rig="threePt" dir="t"/>
                  </a:scene3d>
                  <a:sp3d extrusionH="76200" contourW="12700" prstMaterial="softEdge">
                    <a:bevelT w="12700" h="0"/>
                    <a:extrusionClr>
                      <a:sysClr val="window" lastClr="FFFFFF">
                        <a:lumMod val="65000"/>
                      </a:sysClr>
                    </a:extrusionClr>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Rectangle 201"/>
                  <p:cNvSpPr/>
                  <p:nvPr/>
                </p:nvSpPr>
                <p:spPr>
                  <a:xfrm>
                    <a:off x="5619656" y="1934037"/>
                    <a:ext cx="1244009"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scene3d>
                    <a:camera prst="isometricOffAxis1Right"/>
                    <a:lightRig rig="threePt" dir="t"/>
                  </a:scene3d>
                  <a:sp3d contourW="12700" prstMaterial="softEdge">
                    <a:bevelT w="12700" h="0"/>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03" name="Picture 20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8976" y="1445334"/>
                    <a:ext cx="1113905" cy="540451"/>
                  </a:xfrm>
                  <a:prstGeom prst="rect">
                    <a:avLst/>
                  </a:prstGeom>
                  <a:scene3d>
                    <a:camera prst="isometricOffAxis1Top"/>
                    <a:lightRig rig="threePt" dir="t"/>
                  </a:scene3d>
                </p:spPr>
              </p:pic>
              <p:pic>
                <p:nvPicPr>
                  <p:cNvPr id="204" name="Picture 2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9656" y="2226349"/>
                    <a:ext cx="1225296" cy="594496"/>
                  </a:xfrm>
                  <a:prstGeom prst="rect">
                    <a:avLst/>
                  </a:prstGeom>
                  <a:scene3d>
                    <a:camera prst="isometricOffAxis1Right"/>
                    <a:lightRig rig="threePt" dir="t"/>
                  </a:scene3d>
                </p:spPr>
              </p:pic>
              <p:pic>
                <p:nvPicPr>
                  <p:cNvPr id="205" name="Picture 20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5831" y="2168200"/>
                    <a:ext cx="1080097" cy="594496"/>
                  </a:xfrm>
                  <a:prstGeom prst="rect">
                    <a:avLst/>
                  </a:prstGeom>
                  <a:scene3d>
                    <a:camera prst="isometricOffAxis1Left"/>
                    <a:lightRig rig="threePt" dir="t"/>
                  </a:scene3d>
                </p:spPr>
              </p:pic>
              <p:sp>
                <p:nvSpPr>
                  <p:cNvPr id="206" name="Rectangle 205"/>
                  <p:cNvSpPr/>
                  <p:nvPr/>
                </p:nvSpPr>
                <p:spPr>
                  <a:xfrm>
                    <a:off x="5970755" y="1944365"/>
                    <a:ext cx="1058727" cy="300445"/>
                  </a:xfrm>
                  <a:prstGeom prst="rect">
                    <a:avLst/>
                  </a:prstGeom>
                  <a:noFill/>
                  <a:ln w="12700" cap="flat" cmpd="sng" algn="ctr">
                    <a:noFill/>
                    <a:prstDash val="solid"/>
                    <a:miter lim="800000"/>
                  </a:ln>
                  <a:effectLst/>
                  <a:scene3d>
                    <a:camera prst="isometricOffAxis1Right"/>
                    <a:lightRig rig="threePt" dir="t"/>
                  </a:scene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Data Analytics</a:t>
                    </a:r>
                  </a:p>
                </p:txBody>
              </p:sp>
              <p:sp>
                <p:nvSpPr>
                  <p:cNvPr id="207" name="Rectangle 206"/>
                  <p:cNvSpPr/>
                  <p:nvPr/>
                </p:nvSpPr>
                <p:spPr>
                  <a:xfrm>
                    <a:off x="5745476" y="2807682"/>
                    <a:ext cx="1072262" cy="300445"/>
                  </a:xfrm>
                  <a:prstGeom prst="rect">
                    <a:avLst/>
                  </a:prstGeom>
                  <a:noFill/>
                  <a:ln w="12700" cap="flat" cmpd="sng" algn="ctr">
                    <a:noFill/>
                    <a:prstDash val="solid"/>
                    <a:miter lim="800000"/>
                  </a:ln>
                  <a:effectLst/>
                  <a:scene3d>
                    <a:camera prst="isometricOffAxis1Right"/>
                    <a:lightRig rig="threePt" dir="t"/>
                  </a:scene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Legacy</a:t>
                    </a:r>
                  </a:p>
                </p:txBody>
              </p:sp>
            </p:grpSp>
            <p:grpSp>
              <p:nvGrpSpPr>
                <p:cNvPr id="188" name="Group 187"/>
                <p:cNvGrpSpPr/>
                <p:nvPr/>
              </p:nvGrpSpPr>
              <p:grpSpPr>
                <a:xfrm>
                  <a:off x="7162984" y="4103305"/>
                  <a:ext cx="2016070" cy="2033561"/>
                  <a:chOff x="2540820" y="2435822"/>
                  <a:chExt cx="2016070" cy="2033561"/>
                </a:xfrm>
              </p:grpSpPr>
              <p:sp>
                <p:nvSpPr>
                  <p:cNvPr id="193" name="Rectangle 192"/>
                  <p:cNvSpPr/>
                  <p:nvPr/>
                </p:nvSpPr>
                <p:spPr>
                  <a:xfrm>
                    <a:off x="2540820" y="3151795"/>
                    <a:ext cx="1143000"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p:cNvSpPr/>
                  <p:nvPr/>
                </p:nvSpPr>
                <p:spPr>
                  <a:xfrm>
                    <a:off x="3053106" y="2435822"/>
                    <a:ext cx="1244009" cy="1143000"/>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scene3d>
                    <a:camera prst="isometricOffAxis1Top"/>
                    <a:lightRig rig="threePt" dir="t"/>
                  </a:scene3d>
                  <a:sp3d extrusionH="76200" contourW="12700" prstMaterial="softEdge">
                    <a:bevelT w="12700" h="0"/>
                    <a:extrusionClr>
                      <a:sysClr val="window" lastClr="FFFFFF">
                        <a:lumMod val="65000"/>
                      </a:sysClr>
                    </a:extrusionClr>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p:cNvSpPr/>
                  <p:nvPr/>
                </p:nvSpPr>
                <p:spPr>
                  <a:xfrm>
                    <a:off x="3312881" y="3225799"/>
                    <a:ext cx="1244009"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cmpd="sng" algn="ctr">
                    <a:noFill/>
                    <a:prstDash val="solid"/>
                    <a:bevel/>
                  </a:ln>
                  <a:effectLst/>
                  <a:scene3d>
                    <a:camera prst="isometricOffAxis1Right"/>
                    <a:lightRig rig="threePt" dir="t"/>
                  </a:scene3d>
                  <a:sp3d contourW="12700" prstMaterial="softEdge">
                    <a:bevelT w="12700" h="0"/>
                    <a:contourClr>
                      <a:sysClr val="window" lastClr="FFFFFF">
                        <a:lumMod val="50000"/>
                      </a:sysClr>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p:cNvSpPr/>
                  <p:nvPr/>
                </p:nvSpPr>
                <p:spPr>
                  <a:xfrm>
                    <a:off x="3398754" y="4055718"/>
                    <a:ext cx="1072262" cy="300445"/>
                  </a:xfrm>
                  <a:prstGeom prst="rect">
                    <a:avLst/>
                  </a:prstGeom>
                  <a:noFill/>
                  <a:ln w="12700" cap="flat" cmpd="sng" algn="ctr">
                    <a:noFill/>
                    <a:prstDash val="solid"/>
                    <a:miter lim="800000"/>
                  </a:ln>
                  <a:effectLst/>
                  <a:scene3d>
                    <a:camera prst="isometricOffAxis1Right"/>
                    <a:lightRig rig="threePt" dir="t"/>
                  </a:scene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ERP Transactional</a:t>
                    </a:r>
                  </a:p>
                </p:txBody>
              </p:sp>
              <p:pic>
                <p:nvPicPr>
                  <p:cNvPr id="197" name="Picture 19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86245" y="3620680"/>
                    <a:ext cx="1097280" cy="362388"/>
                  </a:xfrm>
                  <a:prstGeom prst="rect">
                    <a:avLst/>
                  </a:prstGeom>
                  <a:solidFill>
                    <a:srgbClr val="44546A">
                      <a:lumMod val="20000"/>
                      <a:lumOff val="80000"/>
                    </a:srgbClr>
                  </a:solidFill>
                  <a:ln w="25400">
                    <a:noFill/>
                  </a:ln>
                  <a:scene3d>
                    <a:camera prst="isometricOffAxis1Right"/>
                    <a:lightRig rig="threePt" dir="t"/>
                  </a:scene3d>
                </p:spPr>
              </p:pic>
              <p:pic>
                <p:nvPicPr>
                  <p:cNvPr id="198" name="Picture 19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3680" y="3546676"/>
                    <a:ext cx="1097280" cy="362388"/>
                  </a:xfrm>
                  <a:prstGeom prst="rect">
                    <a:avLst/>
                  </a:prstGeom>
                  <a:solidFill>
                    <a:srgbClr val="44546A">
                      <a:lumMod val="20000"/>
                      <a:lumOff val="80000"/>
                    </a:srgbClr>
                  </a:solidFill>
                  <a:ln w="25400">
                    <a:noFill/>
                  </a:ln>
                  <a:scene3d>
                    <a:camera prst="isometricOffAxis1Left"/>
                    <a:lightRig rig="threePt" dir="t"/>
                  </a:scene3d>
                </p:spPr>
              </p:pic>
              <p:pic>
                <p:nvPicPr>
                  <p:cNvPr id="199" name="Picture 19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12320" y="2824531"/>
                    <a:ext cx="1097280" cy="362388"/>
                  </a:xfrm>
                  <a:prstGeom prst="rect">
                    <a:avLst/>
                  </a:prstGeom>
                  <a:solidFill>
                    <a:srgbClr val="44546A">
                      <a:lumMod val="20000"/>
                      <a:lumOff val="80000"/>
                    </a:srgbClr>
                  </a:solidFill>
                  <a:ln w="25400">
                    <a:noFill/>
                  </a:ln>
                  <a:scene3d>
                    <a:camera prst="isometricOffAxis1Top"/>
                    <a:lightRig rig="threePt" dir="t"/>
                  </a:scene3d>
                </p:spPr>
              </p:pic>
            </p:grpSp>
            <p:grpSp>
              <p:nvGrpSpPr>
                <p:cNvPr id="189" name="Group 188"/>
                <p:cNvGrpSpPr/>
                <p:nvPr/>
              </p:nvGrpSpPr>
              <p:grpSpPr>
                <a:xfrm>
                  <a:off x="5971076" y="4209949"/>
                  <a:ext cx="2086083" cy="2092227"/>
                  <a:chOff x="7826199" y="1666805"/>
                  <a:chExt cx="2086083" cy="2092227"/>
                </a:xfrm>
              </p:grpSpPr>
              <p:pic>
                <p:nvPicPr>
                  <p:cNvPr id="190" name="Picture 189"/>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7826199" y="2432196"/>
                    <a:ext cx="1243584"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a:noFill/>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pic>
              <p:pic>
                <p:nvPicPr>
                  <p:cNvPr id="191" name="Picture 190"/>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8668698" y="2515448"/>
                    <a:ext cx="1243584"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a:noFill/>
                    <a:bevel/>
                  </a:ln>
                  <a:scene3d>
                    <a:camera prst="isometricOffAxis1Right"/>
                    <a:lightRig rig="threePt" dir="t"/>
                  </a:scene3d>
                  <a:sp3d contourW="12700" prstMaterial="softEdge">
                    <a:bevelT w="12700" h="0"/>
                    <a:contourClr>
                      <a:sysClr val="window" lastClr="FFFFFF">
                        <a:lumMod val="50000"/>
                      </a:sysClr>
                    </a:contourClr>
                  </a:sp3d>
                </p:spPr>
              </p:pic>
              <p:pic>
                <p:nvPicPr>
                  <p:cNvPr id="192" name="Picture 191"/>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8389452" y="1666805"/>
                    <a:ext cx="1243584" cy="1243584"/>
                  </a:xfrm>
                  <a:prstGeom prst="rect">
                    <a:avLst/>
                  </a:prstGeom>
                  <a:gradFill flip="none" rotWithShape="1">
                    <a:gsLst>
                      <a:gs pos="0">
                        <a:srgbClr val="A5A5A5">
                          <a:lumMod val="0"/>
                          <a:lumOff val="100000"/>
                        </a:srgbClr>
                      </a:gs>
                      <a:gs pos="35000">
                        <a:srgbClr val="A5A5A5">
                          <a:lumMod val="0"/>
                          <a:lumOff val="100000"/>
                        </a:srgbClr>
                      </a:gs>
                      <a:gs pos="100000">
                        <a:srgbClr val="A5A5A5">
                          <a:lumMod val="100000"/>
                        </a:srgbClr>
                      </a:gs>
                    </a:gsLst>
                    <a:path path="circle">
                      <a:fillToRect l="50000" t="-80000" r="50000" b="180000"/>
                    </a:path>
                    <a:tileRect/>
                  </a:gradFill>
                  <a:ln w="50800" cap="rnd">
                    <a:noFill/>
                    <a:bevel/>
                  </a:ln>
                  <a:scene3d>
                    <a:camera prst="isometricOffAxis1Top"/>
                    <a:lightRig rig="threePt" dir="t"/>
                  </a:scene3d>
                  <a:sp3d extrusionH="76200" contourW="12700" prstMaterial="softEdge">
                    <a:bevelT w="12700" h="0"/>
                    <a:extrusionClr>
                      <a:sysClr val="window" lastClr="FFFFFF">
                        <a:lumMod val="65000"/>
                      </a:sysClr>
                    </a:extrusionClr>
                    <a:contourClr>
                      <a:sysClr val="window" lastClr="FFFFFF">
                        <a:lumMod val="50000"/>
                      </a:sysClr>
                    </a:contourClr>
                  </a:sp3d>
                </p:spPr>
              </p:pic>
            </p:grpSp>
          </p:grpSp>
        </p:grpSp>
        <p:sp>
          <p:nvSpPr>
            <p:cNvPr id="183" name="Plaque 182"/>
            <p:cNvSpPr/>
            <p:nvPr/>
          </p:nvSpPr>
          <p:spPr>
            <a:xfrm>
              <a:off x="7514404" y="6116706"/>
              <a:ext cx="3660581" cy="256281"/>
            </a:xfrm>
            <a:prstGeom prst="plaque">
              <a:avLst>
                <a:gd name="adj" fmla="val 33101"/>
              </a:avLst>
            </a:prstGeom>
            <a:gradFill>
              <a:gsLst>
                <a:gs pos="0">
                  <a:srgbClr val="A5A5A5">
                    <a:lumMod val="40000"/>
                    <a:lumOff val="60000"/>
                  </a:srgbClr>
                </a:gs>
                <a:gs pos="46000">
                  <a:srgbClr val="A5A5A5">
                    <a:lumMod val="95000"/>
                    <a:lumOff val="5000"/>
                  </a:srgbClr>
                </a:gs>
                <a:gs pos="100000">
                  <a:srgbClr val="A5A5A5">
                    <a:lumMod val="60000"/>
                  </a:srgbClr>
                </a:gs>
              </a:gsLst>
              <a:path path="circle">
                <a:fillToRect l="50000" t="130000" r="50000" b="-30000"/>
              </a:path>
            </a:gradFill>
            <a:ln w="12700" cap="flat" cmpd="sng" algn="ctr">
              <a:solidFill>
                <a:srgbClr val="E7E6E6">
                  <a:lumMod val="25000"/>
                </a:srgbClr>
              </a:solidFill>
              <a:prstDash val="solid"/>
              <a:miter lim="800000"/>
            </a:ln>
            <a:effectLst/>
            <a:scene3d>
              <a:camera prst="isometricOffAxis1Right"/>
              <a:lightRig rig="threePt" dir="t"/>
            </a:scene3d>
            <a:sp3d prstMaterial="metal">
              <a:bevelT w="25400" h="25400" prst="convex"/>
              <a:bevelB w="25400" h="25400"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Data Foundation Layer</a:t>
              </a:r>
            </a:p>
          </p:txBody>
        </p:sp>
      </p:grpSp>
      <p:grpSp>
        <p:nvGrpSpPr>
          <p:cNvPr id="115" name="Group 114"/>
          <p:cNvGrpSpPr/>
          <p:nvPr/>
        </p:nvGrpSpPr>
        <p:grpSpPr>
          <a:xfrm>
            <a:off x="5321960" y="3273288"/>
            <a:ext cx="5038344" cy="1614782"/>
            <a:chOff x="6272253" y="3219887"/>
            <a:chExt cx="5038344" cy="1614782"/>
          </a:xfrm>
        </p:grpSpPr>
        <p:grpSp>
          <p:nvGrpSpPr>
            <p:cNvPr id="175" name="Group 174"/>
            <p:cNvGrpSpPr/>
            <p:nvPr/>
          </p:nvGrpSpPr>
          <p:grpSpPr>
            <a:xfrm>
              <a:off x="6272253" y="3219887"/>
              <a:ext cx="5038344" cy="1614782"/>
              <a:chOff x="6281299" y="3640004"/>
              <a:chExt cx="5038344" cy="1614782"/>
            </a:xfrm>
          </p:grpSpPr>
          <p:sp>
            <p:nvSpPr>
              <p:cNvPr id="177" name="Flowchart: Process 176"/>
              <p:cNvSpPr/>
              <p:nvPr/>
            </p:nvSpPr>
            <p:spPr>
              <a:xfrm>
                <a:off x="6281299" y="3839785"/>
                <a:ext cx="5038344" cy="1415001"/>
              </a:xfrm>
              <a:prstGeom prst="flowChartProcess">
                <a:avLst/>
              </a:prstGeom>
              <a:blipFill>
                <a:blip r:embed="rId2"/>
                <a:tile tx="0" ty="0" sx="100000" sy="100000" flip="none" algn="tl"/>
              </a:blipFill>
              <a:ln w="0" cap="flat" cmpd="sng" algn="ctr">
                <a:noFill/>
                <a:prstDash val="solid"/>
                <a:miter lim="800000"/>
              </a:ln>
              <a:effectLst/>
              <a:scene3d>
                <a:camera prst="isometricOffAxis1Top"/>
                <a:lightRig rig="threePt" dir="t"/>
              </a:scene3d>
              <a:sp3d>
                <a:bevelT w="25400" h="139700"/>
                <a:bevelB w="254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78" name="Group 177"/>
              <p:cNvGrpSpPr/>
              <p:nvPr/>
            </p:nvGrpSpPr>
            <p:grpSpPr>
              <a:xfrm>
                <a:off x="7645766" y="3640004"/>
                <a:ext cx="2140516" cy="1042623"/>
                <a:chOff x="2475026" y="2862151"/>
                <a:chExt cx="2140516" cy="1042623"/>
              </a:xfrm>
            </p:grpSpPr>
            <p:pic>
              <p:nvPicPr>
                <p:cNvPr id="179" name="Picture 178"/>
                <p:cNvPicPr preferRelativeResize="0">
                  <a:picLocks/>
                </p:cNvPicPr>
                <p:nvPr/>
              </p:nvPicPr>
              <p:blipFill>
                <a:blip r:embed="rId9">
                  <a:extLst>
                    <a:ext uri="{28A0092B-C50C-407E-A947-70E740481C1C}">
                      <a14:useLocalDpi xmlns:a14="http://schemas.microsoft.com/office/drawing/2010/main"/>
                    </a:ext>
                  </a:extLst>
                </a:blip>
                <a:stretch>
                  <a:fillRect/>
                </a:stretch>
              </p:blipFill>
              <p:spPr>
                <a:xfrm>
                  <a:off x="2858461" y="2862151"/>
                  <a:ext cx="1554480" cy="899273"/>
                </a:xfrm>
                <a:prstGeom prst="rect">
                  <a:avLst/>
                </a:prstGeom>
                <a:gradFill flip="none" rotWithShape="1">
                  <a:gsLst>
                    <a:gs pos="0">
                      <a:srgbClr val="FFC000">
                        <a:lumMod val="67000"/>
                      </a:srgbClr>
                    </a:gs>
                    <a:gs pos="48000">
                      <a:srgbClr val="FFC000">
                        <a:lumMod val="97000"/>
                        <a:lumOff val="3000"/>
                      </a:srgbClr>
                    </a:gs>
                    <a:gs pos="100000">
                      <a:srgbClr val="FFC000">
                        <a:lumMod val="60000"/>
                        <a:lumOff val="40000"/>
                      </a:srgbClr>
                    </a:gs>
                  </a:gsLst>
                  <a:lin ang="16200000" scaled="1"/>
                  <a:tileRect/>
                </a:gradFill>
                <a:ln w="50800" cap="rnd">
                  <a:noFill/>
                  <a:bevel/>
                </a:ln>
                <a:scene3d>
                  <a:camera prst="isometricOffAxis1Top"/>
                  <a:lightRig rig="threePt" dir="t"/>
                </a:scene3d>
                <a:sp3d extrusionH="76200" contourW="12700" prstMaterial="softEdge">
                  <a:bevelT w="12700" h="0"/>
                  <a:extrusionClr>
                    <a:srgbClr val="FFC000">
                      <a:lumMod val="75000"/>
                    </a:srgbClr>
                  </a:extrusionClr>
                  <a:contourClr>
                    <a:sysClr val="window" lastClr="FFFFFF">
                      <a:lumMod val="50000"/>
                    </a:sysClr>
                  </a:contourClr>
                </a:sp3d>
              </p:spPr>
            </p:pic>
            <p:pic>
              <p:nvPicPr>
                <p:cNvPr id="180" name="Picture 179"/>
                <p:cNvPicPr preferRelativeResize="0">
                  <a:picLocks/>
                </p:cNvPicPr>
                <p:nvPr/>
              </p:nvPicPr>
              <p:blipFill>
                <a:blip r:embed="rId9">
                  <a:extLst>
                    <a:ext uri="{28A0092B-C50C-407E-A947-70E740481C1C}">
                      <a14:useLocalDpi xmlns:a14="http://schemas.microsoft.com/office/drawing/2010/main"/>
                    </a:ext>
                  </a:extLst>
                </a:blip>
                <a:stretch>
                  <a:fillRect/>
                </a:stretch>
              </p:blipFill>
              <p:spPr>
                <a:xfrm>
                  <a:off x="2475026" y="3494382"/>
                  <a:ext cx="883888" cy="393192"/>
                </a:xfrm>
                <a:prstGeom prst="rect">
                  <a:avLst/>
                </a:prstGeom>
                <a:gradFill flip="none" rotWithShape="1">
                  <a:gsLst>
                    <a:gs pos="0">
                      <a:srgbClr val="FFC000">
                        <a:lumMod val="67000"/>
                      </a:srgbClr>
                    </a:gs>
                    <a:gs pos="48000">
                      <a:srgbClr val="FFC000">
                        <a:lumMod val="97000"/>
                        <a:lumOff val="3000"/>
                      </a:srgbClr>
                    </a:gs>
                    <a:gs pos="100000">
                      <a:srgbClr val="FFC000">
                        <a:lumMod val="60000"/>
                        <a:lumOff val="40000"/>
                      </a:srgbClr>
                    </a:gs>
                  </a:gsLst>
                  <a:lin ang="16200000" scaled="1"/>
                  <a:tileRect/>
                </a:gradFill>
                <a:ln w="50800" cap="rnd">
                  <a:noFill/>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pic>
            <p:pic>
              <p:nvPicPr>
                <p:cNvPr id="181" name="Picture 180"/>
                <p:cNvPicPr preferRelativeResize="0">
                  <a:picLocks/>
                </p:cNvPicPr>
                <p:nvPr/>
              </p:nvPicPr>
              <p:blipFill>
                <a:blip r:embed="rId9">
                  <a:extLst>
                    <a:ext uri="{28A0092B-C50C-407E-A947-70E740481C1C}">
                      <a14:useLocalDpi xmlns:a14="http://schemas.microsoft.com/office/drawing/2010/main"/>
                    </a:ext>
                  </a:extLst>
                </a:blip>
                <a:stretch>
                  <a:fillRect/>
                </a:stretch>
              </p:blipFill>
              <p:spPr>
                <a:xfrm>
                  <a:off x="3045945" y="3516305"/>
                  <a:ext cx="1569597" cy="388469"/>
                </a:xfrm>
                <a:prstGeom prst="rect">
                  <a:avLst/>
                </a:prstGeom>
                <a:gradFill flip="none" rotWithShape="1">
                  <a:gsLst>
                    <a:gs pos="0">
                      <a:srgbClr val="FFC000">
                        <a:lumMod val="67000"/>
                      </a:srgbClr>
                    </a:gs>
                    <a:gs pos="48000">
                      <a:srgbClr val="FFC000">
                        <a:lumMod val="97000"/>
                        <a:lumOff val="3000"/>
                      </a:srgbClr>
                    </a:gs>
                    <a:gs pos="100000">
                      <a:srgbClr val="FFC000">
                        <a:lumMod val="60000"/>
                        <a:lumOff val="40000"/>
                      </a:srgbClr>
                    </a:gs>
                  </a:gsLst>
                  <a:lin ang="16200000" scaled="1"/>
                  <a:tileRect/>
                </a:gradFill>
                <a:ln w="50800" cap="rnd">
                  <a:noFill/>
                  <a:bevel/>
                </a:ln>
                <a:scene3d>
                  <a:camera prst="isometricOffAxis1Right"/>
                  <a:lightRig rig="threePt" dir="t"/>
                </a:scene3d>
                <a:sp3d contourW="12700" prstMaterial="softEdge">
                  <a:bevelT w="12700" h="0"/>
                  <a:contourClr>
                    <a:sysClr val="window" lastClr="FFFFFF">
                      <a:lumMod val="50000"/>
                    </a:sysClr>
                  </a:contourClr>
                </a:sp3d>
              </p:spPr>
            </p:pic>
          </p:grpSp>
        </p:grpSp>
        <p:sp>
          <p:nvSpPr>
            <p:cNvPr id="176" name="Plaque 175"/>
            <p:cNvSpPr/>
            <p:nvPr/>
          </p:nvSpPr>
          <p:spPr>
            <a:xfrm>
              <a:off x="7267128" y="4325419"/>
              <a:ext cx="3660581" cy="256281"/>
            </a:xfrm>
            <a:prstGeom prst="plaque">
              <a:avLst>
                <a:gd name="adj" fmla="val 33101"/>
              </a:avLst>
            </a:prstGeom>
            <a:gradFill>
              <a:gsLst>
                <a:gs pos="0">
                  <a:srgbClr val="A5A5A5">
                    <a:lumMod val="40000"/>
                    <a:lumOff val="60000"/>
                  </a:srgbClr>
                </a:gs>
                <a:gs pos="46000">
                  <a:srgbClr val="A5A5A5">
                    <a:lumMod val="95000"/>
                    <a:lumOff val="5000"/>
                  </a:srgbClr>
                </a:gs>
                <a:gs pos="100000">
                  <a:srgbClr val="A5A5A5">
                    <a:lumMod val="60000"/>
                  </a:srgbClr>
                </a:gs>
              </a:gsLst>
              <a:path path="circle">
                <a:fillToRect l="50000" t="130000" r="50000" b="-30000"/>
              </a:path>
            </a:gradFill>
            <a:ln w="12700" cap="flat" cmpd="sng" algn="ctr">
              <a:solidFill>
                <a:srgbClr val="E7E6E6">
                  <a:lumMod val="25000"/>
                </a:srgbClr>
              </a:solidFill>
              <a:prstDash val="solid"/>
              <a:miter lim="800000"/>
            </a:ln>
            <a:effectLst/>
            <a:scene3d>
              <a:camera prst="isometricOffAxis1Right"/>
              <a:lightRig rig="threePt" dir="t"/>
            </a:scene3d>
            <a:sp3d prstMaterial="metal">
              <a:bevelT w="25400" h="25400" prst="convex"/>
              <a:bevelB w="25400" h="25400" prst="convex"/>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Semantic / Transformation Layer</a:t>
              </a:r>
            </a:p>
          </p:txBody>
        </p:sp>
      </p:grpSp>
      <p:grpSp>
        <p:nvGrpSpPr>
          <p:cNvPr id="116" name="Group 115"/>
          <p:cNvGrpSpPr/>
          <p:nvPr/>
        </p:nvGrpSpPr>
        <p:grpSpPr>
          <a:xfrm>
            <a:off x="5197118" y="1395778"/>
            <a:ext cx="5197870" cy="2808056"/>
            <a:chOff x="6147411" y="1368504"/>
            <a:chExt cx="5197870" cy="2808056"/>
          </a:xfrm>
        </p:grpSpPr>
        <p:grpSp>
          <p:nvGrpSpPr>
            <p:cNvPr id="123" name="Group 122"/>
            <p:cNvGrpSpPr/>
            <p:nvPr/>
          </p:nvGrpSpPr>
          <p:grpSpPr>
            <a:xfrm>
              <a:off x="6147411" y="1368504"/>
              <a:ext cx="5197870" cy="2808056"/>
              <a:chOff x="491950" y="2805707"/>
              <a:chExt cx="5197870" cy="2808056"/>
            </a:xfrm>
          </p:grpSpPr>
          <p:sp>
            <p:nvSpPr>
              <p:cNvPr id="125" name="Flowchart: Process 124"/>
              <p:cNvSpPr/>
              <p:nvPr/>
            </p:nvSpPr>
            <p:spPr>
              <a:xfrm>
                <a:off x="651476" y="4004750"/>
                <a:ext cx="5038344" cy="1609013"/>
              </a:xfrm>
              <a:prstGeom prst="flowChartProcess">
                <a:avLst/>
              </a:prstGeom>
              <a:blipFill>
                <a:blip r:embed="rId2"/>
                <a:tile tx="0" ty="0" sx="100000" sy="100000" flip="none" algn="tl"/>
              </a:blipFill>
              <a:ln w="0" cap="flat" cmpd="sng" algn="ctr">
                <a:noFill/>
                <a:prstDash val="solid"/>
                <a:miter lim="800000"/>
              </a:ln>
              <a:effectLst/>
              <a:scene3d>
                <a:camera prst="isometricOffAxis1Top"/>
                <a:lightRig rig="threePt" dir="t"/>
              </a:scene3d>
              <a:sp3d>
                <a:bevelT w="25400" h="139700"/>
                <a:bevelB w="254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26" name="Group 125"/>
              <p:cNvGrpSpPr/>
              <p:nvPr/>
            </p:nvGrpSpPr>
            <p:grpSpPr>
              <a:xfrm>
                <a:off x="3604998" y="3007434"/>
                <a:ext cx="1891515" cy="1557519"/>
                <a:chOff x="3932672" y="906150"/>
                <a:chExt cx="1891515" cy="1557519"/>
              </a:xfrm>
            </p:grpSpPr>
            <p:grpSp>
              <p:nvGrpSpPr>
                <p:cNvPr id="161" name="Group 160"/>
                <p:cNvGrpSpPr/>
                <p:nvPr/>
              </p:nvGrpSpPr>
              <p:grpSpPr>
                <a:xfrm>
                  <a:off x="3932672" y="1521705"/>
                  <a:ext cx="1891515" cy="941964"/>
                  <a:chOff x="2138879" y="3674659"/>
                  <a:chExt cx="1891515" cy="941964"/>
                </a:xfr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p:grpSpPr>
              <p:pic>
                <p:nvPicPr>
                  <p:cNvPr id="172" name="Picture 171"/>
                  <p:cNvPicPr preferRelativeResize="0">
                    <a:picLocks/>
                  </p:cNvPicPr>
                  <p:nvPr/>
                </p:nvPicPr>
                <p:blipFill>
                  <a:blip r:embed="rId10">
                    <a:extLst>
                      <a:ext uri="{28A0092B-C50C-407E-A947-70E740481C1C}">
                        <a14:useLocalDpi xmlns:a14="http://schemas.microsoft.com/office/drawing/2010/main"/>
                      </a:ext>
                    </a:extLst>
                  </a:blip>
                  <a:stretch>
                    <a:fillRect/>
                  </a:stretch>
                </p:blipFill>
                <p:spPr>
                  <a:xfrm>
                    <a:off x="2534584" y="3674659"/>
                    <a:ext cx="1292599" cy="880132"/>
                  </a:xfrm>
                  <a:prstGeom prst="rect">
                    <a:avLst/>
                  </a:prstGeom>
                  <a:grpFill/>
                  <a:ln w="50800" cap="rnd">
                    <a:noFill/>
                    <a:bevel/>
                  </a:ln>
                  <a:scene3d>
                    <a:camera prst="isometricOffAxis1Top"/>
                    <a:lightRig rig="threePt" dir="t"/>
                  </a:scene3d>
                  <a:sp3d extrusionH="76200" contourW="12700" prstMaterial="softEdge">
                    <a:bevelT w="12700" h="0"/>
                    <a:extrusionClr>
                      <a:srgbClr val="4472C4">
                        <a:lumMod val="20000"/>
                        <a:lumOff val="80000"/>
                      </a:srgbClr>
                    </a:extrusionClr>
                    <a:contourClr>
                      <a:sysClr val="window" lastClr="FFFFFF">
                        <a:lumMod val="50000"/>
                      </a:sysClr>
                    </a:contourClr>
                  </a:sp3d>
                </p:spPr>
              </p:pic>
              <p:pic>
                <p:nvPicPr>
                  <p:cNvPr id="173" name="Picture 172"/>
                  <p:cNvPicPr preferRelativeResize="0">
                    <a:picLocks/>
                  </p:cNvPicPr>
                  <p:nvPr/>
                </p:nvPicPr>
                <p:blipFill>
                  <a:blip r:embed="rId11" cstate="email">
                    <a:extLst>
                      <a:ext uri="{28A0092B-C50C-407E-A947-70E740481C1C}">
                        <a14:useLocalDpi xmlns:a14="http://schemas.microsoft.com/office/drawing/2010/main"/>
                      </a:ext>
                    </a:extLst>
                  </a:blip>
                  <a:stretch>
                    <a:fillRect/>
                  </a:stretch>
                </p:blipFill>
                <p:spPr>
                  <a:xfrm>
                    <a:off x="2138879" y="4278362"/>
                    <a:ext cx="883888" cy="301441"/>
                  </a:xfrm>
                  <a:prstGeom prst="rect">
                    <a:avLst/>
                  </a:prstGeom>
                  <a:grpFill/>
                  <a:ln w="50800" cap="rnd">
                    <a:noFill/>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pic>
              <p:pic>
                <p:nvPicPr>
                  <p:cNvPr id="174" name="Picture 173"/>
                  <p:cNvPicPr preferRelativeResize="0">
                    <a:picLocks/>
                  </p:cNvPicPr>
                  <p:nvPr/>
                </p:nvPicPr>
                <p:blipFill>
                  <a:blip r:embed="rId12" cstate="email">
                    <a:extLst>
                      <a:ext uri="{28A0092B-C50C-407E-A947-70E740481C1C}">
                        <a14:useLocalDpi xmlns:a14="http://schemas.microsoft.com/office/drawing/2010/main"/>
                      </a:ext>
                    </a:extLst>
                  </a:blip>
                  <a:stretch>
                    <a:fillRect/>
                  </a:stretch>
                </p:blipFill>
                <p:spPr>
                  <a:xfrm>
                    <a:off x="2728334" y="4315182"/>
                    <a:ext cx="1302060" cy="301441"/>
                  </a:xfrm>
                  <a:prstGeom prst="rect">
                    <a:avLst/>
                  </a:prstGeom>
                  <a:grpFill/>
                  <a:ln w="50800" cap="rnd">
                    <a:noFill/>
                    <a:bevel/>
                  </a:ln>
                  <a:scene3d>
                    <a:camera prst="isometricOffAxis1Right"/>
                    <a:lightRig rig="threePt" dir="t"/>
                  </a:scene3d>
                  <a:sp3d contourW="12700" prstMaterial="softEdge">
                    <a:bevelT w="12700" h="0"/>
                    <a:contourClr>
                      <a:sysClr val="window" lastClr="FFFFFF">
                        <a:lumMod val="50000"/>
                      </a:sysClr>
                    </a:contourClr>
                  </a:sp3d>
                </p:spPr>
              </p:pic>
            </p:grpSp>
            <p:grpSp>
              <p:nvGrpSpPr>
                <p:cNvPr id="162" name="Group 161"/>
                <p:cNvGrpSpPr/>
                <p:nvPr/>
              </p:nvGrpSpPr>
              <p:grpSpPr>
                <a:xfrm>
                  <a:off x="4649416" y="906150"/>
                  <a:ext cx="1005830" cy="1080721"/>
                  <a:chOff x="2094170" y="1119758"/>
                  <a:chExt cx="1005830" cy="1069413"/>
                </a:xfr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a:effectLst/>
              </p:grpSpPr>
              <p:pic>
                <p:nvPicPr>
                  <p:cNvPr id="168" name="Picture 167"/>
                  <p:cNvPicPr preferRelativeResize="0">
                    <a:picLocks/>
                  </p:cNvPicPr>
                  <p:nvPr/>
                </p:nvPicPr>
                <p:blipFill>
                  <a:blip r:embed="rId13" cstate="email">
                    <a:extLst>
                      <a:ext uri="{28A0092B-C50C-407E-A947-70E740481C1C}">
                        <a14:useLocalDpi xmlns:a14="http://schemas.microsoft.com/office/drawing/2010/main"/>
                      </a:ext>
                    </a:extLst>
                  </a:blip>
                  <a:stretch>
                    <a:fillRect/>
                  </a:stretch>
                </p:blipFill>
                <p:spPr>
                  <a:xfrm>
                    <a:off x="2383845" y="1119758"/>
                    <a:ext cx="585216" cy="570044"/>
                  </a:xfrm>
                  <a:prstGeom prst="rect">
                    <a:avLst/>
                  </a:prstGeom>
                  <a:grpFill/>
                  <a:ln w="38100">
                    <a:noFill/>
                  </a:ln>
                  <a:scene3d>
                    <a:camera prst="isometricOffAxis1Top"/>
                    <a:lightRig rig="threePt" dir="t"/>
                  </a:scene3d>
                  <a:sp3d extrusionH="76200" contourW="12700">
                    <a:bevelT w="12700" h="12700"/>
                    <a:extrusionClr>
                      <a:srgbClr val="4472C4">
                        <a:lumMod val="20000"/>
                        <a:lumOff val="80000"/>
                      </a:srgbClr>
                    </a:extrusionClr>
                    <a:contourClr>
                      <a:sysClr val="window" lastClr="FFFFFF">
                        <a:lumMod val="50000"/>
                      </a:sysClr>
                    </a:contourClr>
                  </a:sp3d>
                </p:spPr>
              </p:pic>
              <p:grpSp>
                <p:nvGrpSpPr>
                  <p:cNvPr id="169" name="Group 168"/>
                  <p:cNvGrpSpPr/>
                  <p:nvPr/>
                </p:nvGrpSpPr>
                <p:grpSpPr>
                  <a:xfrm>
                    <a:off x="2094170" y="1500703"/>
                    <a:ext cx="1005830" cy="688468"/>
                    <a:chOff x="2094170" y="1500703"/>
                    <a:chExt cx="1005830" cy="688468"/>
                  </a:xfrm>
                  <a:grpFill/>
                </p:grpSpPr>
                <p:pic>
                  <p:nvPicPr>
                    <p:cNvPr id="170" name="Picture 169"/>
                    <p:cNvPicPr preferRelativeResize="0">
                      <a:picLocks/>
                    </p:cNvPicPr>
                    <p:nvPr/>
                  </p:nvPicPr>
                  <p:blipFill>
                    <a:blip r:embed="rId14" cstate="email">
                      <a:extLst>
                        <a:ext uri="{28A0092B-C50C-407E-A947-70E740481C1C}">
                          <a14:useLocalDpi xmlns:a14="http://schemas.microsoft.com/office/drawing/2010/main"/>
                        </a:ext>
                      </a:extLst>
                    </a:blip>
                    <a:stretch>
                      <a:fillRect/>
                    </a:stretch>
                  </p:blipFill>
                  <p:spPr>
                    <a:xfrm>
                      <a:off x="2094170" y="1500703"/>
                      <a:ext cx="612648" cy="633382"/>
                    </a:xfrm>
                    <a:prstGeom prst="rect">
                      <a:avLst/>
                    </a:prstGeom>
                    <a:grpFill/>
                    <a:ln w="38100">
                      <a:noFill/>
                    </a:ln>
                    <a:scene3d>
                      <a:camera prst="isometricOffAxis1Left"/>
                      <a:lightRig rig="threePt" dir="t"/>
                    </a:scene3d>
                    <a:sp3d contourW="12700">
                      <a:bevelT w="12700" h="12700"/>
                      <a:contourClr>
                        <a:sysClr val="window" lastClr="FFFFFF">
                          <a:lumMod val="50000"/>
                        </a:sysClr>
                      </a:contourClr>
                    </a:sp3d>
                  </p:spPr>
                </p:pic>
                <p:pic>
                  <p:nvPicPr>
                    <p:cNvPr id="171" name="Picture 170"/>
                    <p:cNvPicPr preferRelativeResize="0">
                      <a:picLocks/>
                    </p:cNvPicPr>
                    <p:nvPr/>
                  </p:nvPicPr>
                  <p:blipFill>
                    <a:blip r:embed="rId15">
                      <a:extLst>
                        <a:ext uri="{28A0092B-C50C-407E-A947-70E740481C1C}">
                          <a14:useLocalDpi xmlns:a14="http://schemas.microsoft.com/office/drawing/2010/main"/>
                        </a:ext>
                      </a:extLst>
                    </a:blip>
                    <a:stretch>
                      <a:fillRect/>
                    </a:stretch>
                  </p:blipFill>
                  <p:spPr>
                    <a:xfrm>
                      <a:off x="2533072" y="1546741"/>
                      <a:ext cx="566928" cy="642430"/>
                    </a:xfrm>
                    <a:prstGeom prst="rect">
                      <a:avLst/>
                    </a:prstGeom>
                    <a:grpFill/>
                    <a:ln w="38100">
                      <a:noFill/>
                    </a:ln>
                    <a:scene3d>
                      <a:camera prst="isometricOffAxis1Right"/>
                      <a:lightRig rig="threePt" dir="t"/>
                    </a:scene3d>
                    <a:sp3d contourW="12700">
                      <a:bevelT w="12700" h="0"/>
                      <a:contourClr>
                        <a:sysClr val="window" lastClr="FFFFFF">
                          <a:lumMod val="50000"/>
                        </a:sysClr>
                      </a:contourClr>
                    </a:sp3d>
                  </p:spPr>
                </p:pic>
              </p:grpSp>
            </p:grpSp>
            <p:grpSp>
              <p:nvGrpSpPr>
                <p:cNvPr id="163" name="Group 162"/>
                <p:cNvGrpSpPr/>
                <p:nvPr/>
              </p:nvGrpSpPr>
              <p:grpSpPr>
                <a:xfrm>
                  <a:off x="4091197" y="1176105"/>
                  <a:ext cx="997121" cy="894092"/>
                  <a:chOff x="2094170" y="1200014"/>
                  <a:chExt cx="997121" cy="964354"/>
                </a:xfrm>
                <a:gradFill flip="none" rotWithShape="1">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tileRect/>
                </a:gradFill>
                <a:effectLst/>
              </p:grpSpPr>
              <p:grpSp>
                <p:nvGrpSpPr>
                  <p:cNvPr id="164" name="Group 163"/>
                  <p:cNvGrpSpPr/>
                  <p:nvPr/>
                </p:nvGrpSpPr>
                <p:grpSpPr>
                  <a:xfrm>
                    <a:off x="2094170" y="1682967"/>
                    <a:ext cx="997121" cy="481401"/>
                    <a:chOff x="2094170" y="1682967"/>
                    <a:chExt cx="997121" cy="481401"/>
                  </a:xfrm>
                  <a:grpFill/>
                </p:grpSpPr>
                <p:pic>
                  <p:nvPicPr>
                    <p:cNvPr id="166" name="Picture 165"/>
                    <p:cNvPicPr preferRelativeResize="0">
                      <a:picLocks/>
                    </p:cNvPicPr>
                    <p:nvPr/>
                  </p:nvPicPr>
                  <p:blipFill>
                    <a:blip r:embed="rId16">
                      <a:extLst>
                        <a:ext uri="{28A0092B-C50C-407E-A947-70E740481C1C}">
                          <a14:useLocalDpi xmlns:a14="http://schemas.microsoft.com/office/drawing/2010/main"/>
                        </a:ext>
                      </a:extLst>
                    </a:blip>
                    <a:stretch>
                      <a:fillRect/>
                    </a:stretch>
                  </p:blipFill>
                  <p:spPr>
                    <a:xfrm>
                      <a:off x="2094170" y="1682967"/>
                      <a:ext cx="647614" cy="424091"/>
                    </a:xfrm>
                    <a:prstGeom prst="rect">
                      <a:avLst/>
                    </a:prstGeom>
                    <a:grpFill/>
                    <a:ln w="38100">
                      <a:noFill/>
                    </a:ln>
                    <a:scene3d>
                      <a:camera prst="isometricOffAxis1Left"/>
                      <a:lightRig rig="threePt" dir="t"/>
                    </a:scene3d>
                    <a:sp3d contourW="12700">
                      <a:bevelT w="12700" h="12700"/>
                      <a:contourClr>
                        <a:sysClr val="window" lastClr="FFFFFF">
                          <a:lumMod val="50000"/>
                        </a:sysClr>
                      </a:contourClr>
                    </a:sp3d>
                  </p:spPr>
                </p:pic>
                <p:pic>
                  <p:nvPicPr>
                    <p:cNvPr id="167" name="Picture 166"/>
                    <p:cNvPicPr preferRelativeResize="0">
                      <a:picLocks/>
                    </p:cNvPicPr>
                    <p:nvPr/>
                  </p:nvPicPr>
                  <p:blipFill>
                    <a:blip r:embed="rId16">
                      <a:extLst>
                        <a:ext uri="{28A0092B-C50C-407E-A947-70E740481C1C}">
                          <a14:useLocalDpi xmlns:a14="http://schemas.microsoft.com/office/drawing/2010/main"/>
                        </a:ext>
                      </a:extLst>
                    </a:blip>
                    <a:stretch>
                      <a:fillRect/>
                    </a:stretch>
                  </p:blipFill>
                  <p:spPr>
                    <a:xfrm>
                      <a:off x="2556347" y="1720539"/>
                      <a:ext cx="534944" cy="443829"/>
                    </a:xfrm>
                    <a:prstGeom prst="rect">
                      <a:avLst/>
                    </a:prstGeom>
                    <a:grpFill/>
                    <a:ln w="38100">
                      <a:noFill/>
                    </a:ln>
                    <a:scene3d>
                      <a:camera prst="isometricOffAxis1Right"/>
                      <a:lightRig rig="threePt" dir="t"/>
                    </a:scene3d>
                    <a:sp3d contourW="12700">
                      <a:bevelT w="12700" h="0"/>
                      <a:contourClr>
                        <a:sysClr val="window" lastClr="FFFFFF">
                          <a:lumMod val="50000"/>
                        </a:sysClr>
                      </a:contourClr>
                    </a:sp3d>
                  </p:spPr>
                </p:pic>
              </p:grpSp>
              <p:pic>
                <p:nvPicPr>
                  <p:cNvPr id="165" name="Picture 164"/>
                  <p:cNvPicPr preferRelativeResize="0">
                    <a:picLocks/>
                  </p:cNvPicPr>
                  <p:nvPr/>
                </p:nvPicPr>
                <p:blipFill>
                  <a:blip r:embed="rId16">
                    <a:extLst>
                      <a:ext uri="{28A0092B-C50C-407E-A947-70E740481C1C}">
                        <a14:useLocalDpi xmlns:a14="http://schemas.microsoft.com/office/drawing/2010/main"/>
                      </a:ext>
                    </a:extLst>
                  </a:blip>
                  <a:stretch>
                    <a:fillRect/>
                  </a:stretch>
                </p:blipFill>
                <p:spPr>
                  <a:xfrm>
                    <a:off x="2412239" y="1200014"/>
                    <a:ext cx="528509" cy="716381"/>
                  </a:xfrm>
                  <a:prstGeom prst="rect">
                    <a:avLst/>
                  </a:prstGeom>
                  <a:grpFill/>
                  <a:ln w="38100">
                    <a:noFill/>
                  </a:ln>
                  <a:scene3d>
                    <a:camera prst="isometricOffAxis1Top"/>
                    <a:lightRig rig="threePt" dir="t"/>
                  </a:scene3d>
                  <a:sp3d extrusionH="76200" contourW="12700">
                    <a:bevelT w="12700" h="12700"/>
                    <a:extrusionClr>
                      <a:srgbClr val="4472C4">
                        <a:lumMod val="20000"/>
                        <a:lumOff val="80000"/>
                      </a:srgbClr>
                    </a:extrusionClr>
                    <a:contourClr>
                      <a:sysClr val="window" lastClr="FFFFFF">
                        <a:lumMod val="50000"/>
                      </a:sysClr>
                    </a:contourClr>
                  </a:sp3d>
                </p:spPr>
              </p:pic>
            </p:grpSp>
          </p:grpSp>
          <p:grpSp>
            <p:nvGrpSpPr>
              <p:cNvPr id="127" name="Group 126"/>
              <p:cNvGrpSpPr/>
              <p:nvPr/>
            </p:nvGrpSpPr>
            <p:grpSpPr>
              <a:xfrm>
                <a:off x="491950" y="3293914"/>
                <a:ext cx="2056317" cy="1810902"/>
                <a:chOff x="822955" y="1961545"/>
                <a:chExt cx="2056317" cy="1810902"/>
              </a:xfrm>
            </p:grpSpPr>
            <p:grpSp>
              <p:nvGrpSpPr>
                <p:cNvPr id="142" name="Group 141"/>
                <p:cNvGrpSpPr/>
                <p:nvPr/>
              </p:nvGrpSpPr>
              <p:grpSpPr>
                <a:xfrm>
                  <a:off x="1383845" y="2801935"/>
                  <a:ext cx="1495427" cy="970512"/>
                  <a:chOff x="2534966" y="3611970"/>
                  <a:chExt cx="1495427" cy="970512"/>
                </a:xfrm>
                <a:gradFill flip="none" rotWithShape="1">
                  <a:gsLst>
                    <a:gs pos="0">
                      <a:srgbClr val="70AD47">
                        <a:lumMod val="5000"/>
                        <a:lumOff val="95000"/>
                      </a:srgbClr>
                    </a:gs>
                    <a:gs pos="74000">
                      <a:srgbClr val="D5BDD3"/>
                    </a:gs>
                    <a:gs pos="83000">
                      <a:srgbClr val="D5BDD3"/>
                    </a:gs>
                    <a:gs pos="100000">
                      <a:srgbClr val="D5BDD3"/>
                    </a:gs>
                  </a:gsLst>
                  <a:lin ang="5400000" scaled="1"/>
                  <a:tileRect/>
                </a:gradFill>
              </p:grpSpPr>
              <p:pic>
                <p:nvPicPr>
                  <p:cNvPr id="158" name="Picture 157"/>
                  <p:cNvPicPr preferRelativeResize="0">
                    <a:picLocks/>
                  </p:cNvPicPr>
                  <p:nvPr/>
                </p:nvPicPr>
                <p:blipFill>
                  <a:blip r:embed="rId17" cstate="email">
                    <a:extLst>
                      <a:ext uri="{28A0092B-C50C-407E-A947-70E740481C1C}">
                        <a14:useLocalDpi xmlns:a14="http://schemas.microsoft.com/office/drawing/2010/main"/>
                      </a:ext>
                    </a:extLst>
                  </a:blip>
                  <a:stretch>
                    <a:fillRect/>
                  </a:stretch>
                </p:blipFill>
                <p:spPr>
                  <a:xfrm>
                    <a:off x="2534966" y="4146907"/>
                    <a:ext cx="883888" cy="365760"/>
                  </a:xfrm>
                  <a:prstGeom prst="rect">
                    <a:avLst/>
                  </a:prstGeom>
                  <a:grpFill/>
                  <a:ln w="50800" cap="rnd">
                    <a:noFill/>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pic>
              <p:pic>
                <p:nvPicPr>
                  <p:cNvPr id="159" name="Picture 158"/>
                  <p:cNvPicPr preferRelativeResize="0">
                    <a:picLocks/>
                  </p:cNvPicPr>
                  <p:nvPr/>
                </p:nvPicPr>
                <p:blipFill>
                  <a:blip r:embed="rId18" cstate="email">
                    <a:extLst>
                      <a:ext uri="{28A0092B-C50C-407E-A947-70E740481C1C}">
                        <a14:useLocalDpi xmlns:a14="http://schemas.microsoft.com/office/drawing/2010/main"/>
                      </a:ext>
                    </a:extLst>
                  </a:blip>
                  <a:stretch>
                    <a:fillRect/>
                  </a:stretch>
                </p:blipFill>
                <p:spPr>
                  <a:xfrm>
                    <a:off x="3146505" y="4198434"/>
                    <a:ext cx="883888" cy="384048"/>
                  </a:xfrm>
                  <a:prstGeom prst="rect">
                    <a:avLst/>
                  </a:prstGeom>
                  <a:grpFill/>
                  <a:ln w="50800" cap="rnd">
                    <a:noFill/>
                    <a:bevel/>
                  </a:ln>
                  <a:scene3d>
                    <a:camera prst="isometricOffAxis1Right"/>
                    <a:lightRig rig="threePt" dir="t"/>
                  </a:scene3d>
                  <a:sp3d contourW="12700" prstMaterial="softEdge">
                    <a:bevelT w="12700" h="0"/>
                    <a:contourClr>
                      <a:sysClr val="window" lastClr="FFFFFF">
                        <a:lumMod val="50000"/>
                      </a:sysClr>
                    </a:contourClr>
                  </a:sp3d>
                </p:spPr>
              </p:pic>
              <p:pic>
                <p:nvPicPr>
                  <p:cNvPr id="160" name="Picture 159"/>
                  <p:cNvPicPr preferRelativeResize="0">
                    <a:picLocks/>
                  </p:cNvPicPr>
                  <p:nvPr/>
                </p:nvPicPr>
                <p:blipFill>
                  <a:blip r:embed="rId19" cstate="email">
                    <a:extLst>
                      <a:ext uri="{28A0092B-C50C-407E-A947-70E740481C1C}">
                        <a14:useLocalDpi xmlns:a14="http://schemas.microsoft.com/office/drawing/2010/main"/>
                      </a:ext>
                    </a:extLst>
                  </a:blip>
                  <a:stretch>
                    <a:fillRect/>
                  </a:stretch>
                </p:blipFill>
                <p:spPr>
                  <a:xfrm>
                    <a:off x="2945474" y="3611970"/>
                    <a:ext cx="883888" cy="871918"/>
                  </a:xfrm>
                  <a:prstGeom prst="rect">
                    <a:avLst/>
                  </a:prstGeom>
                  <a:grpFill/>
                  <a:ln w="50800" cap="rnd">
                    <a:noFill/>
                    <a:bevel/>
                  </a:ln>
                  <a:scene3d>
                    <a:camera prst="isometricOffAxis1Top"/>
                    <a:lightRig rig="threePt" dir="t"/>
                  </a:scene3d>
                  <a:sp3d extrusionH="76200" contourW="12700" prstMaterial="softEdge">
                    <a:bevelT w="12700" h="0"/>
                    <a:extrusionClr>
                      <a:srgbClr val="D5BDD3"/>
                    </a:extrusionClr>
                    <a:contourClr>
                      <a:sysClr val="window" lastClr="FFFFFF">
                        <a:lumMod val="50000"/>
                      </a:sysClr>
                    </a:contourClr>
                  </a:sp3d>
                </p:spPr>
              </p:pic>
            </p:grpSp>
            <p:grpSp>
              <p:nvGrpSpPr>
                <p:cNvPr id="143" name="Group 142"/>
                <p:cNvGrpSpPr/>
                <p:nvPr/>
              </p:nvGrpSpPr>
              <p:grpSpPr>
                <a:xfrm>
                  <a:off x="1383228" y="2185898"/>
                  <a:ext cx="1054100" cy="1124708"/>
                  <a:chOff x="2074053" y="1108114"/>
                  <a:chExt cx="1054100" cy="1124708"/>
                </a:xfrm>
                <a:gradFill flip="none" rotWithShape="1">
                  <a:gsLst>
                    <a:gs pos="0">
                      <a:srgbClr val="70AD47">
                        <a:lumMod val="5000"/>
                        <a:lumOff val="95000"/>
                      </a:srgbClr>
                    </a:gs>
                    <a:gs pos="74000">
                      <a:srgbClr val="D5BDD3"/>
                    </a:gs>
                    <a:gs pos="83000">
                      <a:srgbClr val="D5BDD3"/>
                    </a:gs>
                    <a:gs pos="100000">
                      <a:srgbClr val="D5BDD3"/>
                    </a:gs>
                  </a:gsLst>
                  <a:lin ang="5400000" scaled="1"/>
                  <a:tileRect/>
                </a:gradFill>
                <a:effectLst/>
              </p:grpSpPr>
              <p:pic>
                <p:nvPicPr>
                  <p:cNvPr id="154" name="Picture 153"/>
                  <p:cNvPicPr preferRelativeResize="0">
                    <a:picLocks/>
                  </p:cNvPicPr>
                  <p:nvPr/>
                </p:nvPicPr>
                <p:blipFill>
                  <a:blip r:embed="rId20" cstate="email">
                    <a:extLst>
                      <a:ext uri="{28A0092B-C50C-407E-A947-70E740481C1C}">
                        <a14:useLocalDpi xmlns:a14="http://schemas.microsoft.com/office/drawing/2010/main"/>
                      </a:ext>
                    </a:extLst>
                  </a:blip>
                  <a:stretch>
                    <a:fillRect/>
                  </a:stretch>
                </p:blipFill>
                <p:spPr>
                  <a:xfrm>
                    <a:off x="2392554" y="1108114"/>
                    <a:ext cx="585216" cy="685800"/>
                  </a:xfrm>
                  <a:prstGeom prst="rect">
                    <a:avLst/>
                  </a:prstGeom>
                  <a:grpFill/>
                  <a:ln w="38100">
                    <a:noFill/>
                  </a:ln>
                  <a:scene3d>
                    <a:camera prst="isometricOffAxis1Top"/>
                    <a:lightRig rig="threePt" dir="t"/>
                  </a:scene3d>
                  <a:sp3d extrusionH="76200" contourW="12700">
                    <a:bevelT w="12700" h="12700"/>
                    <a:extrusionClr>
                      <a:srgbClr val="D5BDD3"/>
                    </a:extrusionClr>
                    <a:contourClr>
                      <a:sysClr val="window" lastClr="FFFFFF">
                        <a:lumMod val="50000"/>
                      </a:sysClr>
                    </a:contourClr>
                  </a:sp3d>
                </p:spPr>
              </p:pic>
              <p:grpSp>
                <p:nvGrpSpPr>
                  <p:cNvPr id="155" name="Group 154"/>
                  <p:cNvGrpSpPr/>
                  <p:nvPr/>
                </p:nvGrpSpPr>
                <p:grpSpPr>
                  <a:xfrm>
                    <a:off x="2074053" y="1564595"/>
                    <a:ext cx="1054100" cy="668227"/>
                    <a:chOff x="2074053" y="1564595"/>
                    <a:chExt cx="1054100" cy="668227"/>
                  </a:xfrm>
                  <a:grpFill/>
                </p:grpSpPr>
                <p:pic>
                  <p:nvPicPr>
                    <p:cNvPr id="156" name="Picture 155"/>
                    <p:cNvPicPr preferRelativeResize="0">
                      <a:picLocks/>
                    </p:cNvPicPr>
                    <p:nvPr/>
                  </p:nvPicPr>
                  <p:blipFill>
                    <a:blip r:embed="rId21" cstate="email">
                      <a:extLst>
                        <a:ext uri="{28A0092B-C50C-407E-A947-70E740481C1C}">
                          <a14:useLocalDpi xmlns:a14="http://schemas.microsoft.com/office/drawing/2010/main"/>
                        </a:ext>
                      </a:extLst>
                    </a:blip>
                    <a:stretch>
                      <a:fillRect/>
                    </a:stretch>
                  </p:blipFill>
                  <p:spPr>
                    <a:xfrm>
                      <a:off x="2542937" y="1611030"/>
                      <a:ext cx="585216" cy="621792"/>
                    </a:xfrm>
                    <a:prstGeom prst="rect">
                      <a:avLst/>
                    </a:prstGeom>
                    <a:grpFill/>
                    <a:ln w="38100">
                      <a:noFill/>
                    </a:ln>
                    <a:scene3d>
                      <a:camera prst="isometricOffAxis1Right"/>
                      <a:lightRig rig="threePt" dir="t"/>
                    </a:scene3d>
                    <a:sp3d contourW="12700">
                      <a:bevelT w="12700" h="0"/>
                      <a:contourClr>
                        <a:sysClr val="window" lastClr="FFFFFF">
                          <a:lumMod val="50000"/>
                        </a:sysClr>
                      </a:contourClr>
                    </a:sp3d>
                  </p:spPr>
                </p:pic>
                <p:pic>
                  <p:nvPicPr>
                    <p:cNvPr id="157" name="Picture 156"/>
                    <p:cNvPicPr preferRelativeResize="0">
                      <a:picLocks/>
                    </p:cNvPicPr>
                    <p:nvPr/>
                  </p:nvPicPr>
                  <p:blipFill>
                    <a:blip r:embed="rId22" cstate="email">
                      <a:extLst>
                        <a:ext uri="{28A0092B-C50C-407E-A947-70E740481C1C}">
                          <a14:useLocalDpi xmlns:a14="http://schemas.microsoft.com/office/drawing/2010/main"/>
                        </a:ext>
                      </a:extLst>
                    </a:blip>
                    <a:stretch>
                      <a:fillRect/>
                    </a:stretch>
                  </p:blipFill>
                  <p:spPr>
                    <a:xfrm>
                      <a:off x="2074053" y="1564595"/>
                      <a:ext cx="680314" cy="612648"/>
                    </a:xfrm>
                    <a:prstGeom prst="rect">
                      <a:avLst/>
                    </a:prstGeom>
                    <a:grpFill/>
                    <a:ln w="38100">
                      <a:noFill/>
                    </a:ln>
                    <a:scene3d>
                      <a:camera prst="isometricOffAxis1Left"/>
                      <a:lightRig rig="threePt" dir="t"/>
                    </a:scene3d>
                    <a:sp3d contourW="12700">
                      <a:bevelT w="12700" h="12700"/>
                      <a:contourClr>
                        <a:srgbClr val="D5BDD3"/>
                      </a:contourClr>
                    </a:sp3d>
                  </p:spPr>
                </p:pic>
              </p:grpSp>
            </p:grpSp>
            <p:grpSp>
              <p:nvGrpSpPr>
                <p:cNvPr id="144" name="Group 143"/>
                <p:cNvGrpSpPr/>
                <p:nvPr/>
              </p:nvGrpSpPr>
              <p:grpSpPr>
                <a:xfrm>
                  <a:off x="834013" y="2662463"/>
                  <a:ext cx="985550" cy="1059363"/>
                  <a:chOff x="2112527" y="1162614"/>
                  <a:chExt cx="985550" cy="1059363"/>
                </a:xfrm>
                <a:gradFill flip="none" rotWithShape="1">
                  <a:gsLst>
                    <a:gs pos="0">
                      <a:srgbClr val="70AD47">
                        <a:lumMod val="5000"/>
                        <a:lumOff val="95000"/>
                      </a:srgbClr>
                    </a:gs>
                    <a:gs pos="74000">
                      <a:srgbClr val="70AD47">
                        <a:lumMod val="45000"/>
                        <a:lumOff val="55000"/>
                      </a:srgbClr>
                    </a:gs>
                    <a:gs pos="83000">
                      <a:srgbClr val="70AD47">
                        <a:lumMod val="45000"/>
                        <a:lumOff val="55000"/>
                      </a:srgbClr>
                    </a:gs>
                    <a:gs pos="100000">
                      <a:srgbClr val="70AD47">
                        <a:lumMod val="30000"/>
                        <a:lumOff val="70000"/>
                      </a:srgbClr>
                    </a:gs>
                  </a:gsLst>
                  <a:lin ang="5400000" scaled="1"/>
                  <a:tileRect/>
                </a:gradFill>
              </p:grpSpPr>
              <p:pic>
                <p:nvPicPr>
                  <p:cNvPr id="150" name="Picture 149"/>
                  <p:cNvPicPr preferRelativeResize="0">
                    <a:picLocks/>
                  </p:cNvPicPr>
                  <p:nvPr/>
                </p:nvPicPr>
                <p:blipFill>
                  <a:blip r:embed="rId23" cstate="email">
                    <a:extLst>
                      <a:ext uri="{28A0092B-C50C-407E-A947-70E740481C1C}">
                        <a14:useLocalDpi xmlns:a14="http://schemas.microsoft.com/office/drawing/2010/main"/>
                      </a:ext>
                    </a:extLst>
                  </a:blip>
                  <a:stretch>
                    <a:fillRect/>
                  </a:stretch>
                </p:blipFill>
                <p:spPr>
                  <a:xfrm>
                    <a:off x="2392554" y="1162614"/>
                    <a:ext cx="585216" cy="594218"/>
                  </a:xfrm>
                  <a:prstGeom prst="rect">
                    <a:avLst/>
                  </a:prstGeom>
                  <a:grpFill/>
                  <a:ln w="38100">
                    <a:noFill/>
                  </a:ln>
                  <a:scene3d>
                    <a:camera prst="isometricOffAxis1Top"/>
                    <a:lightRig rig="threePt" dir="t"/>
                  </a:scene3d>
                  <a:sp3d extrusionH="76200">
                    <a:bevelT w="12700" h="12700"/>
                    <a:extrusionClr>
                      <a:srgbClr val="D5BDD3"/>
                    </a:extrusionClr>
                  </a:sp3d>
                </p:spPr>
              </p:pic>
              <p:grpSp>
                <p:nvGrpSpPr>
                  <p:cNvPr id="151" name="Group 150"/>
                  <p:cNvGrpSpPr/>
                  <p:nvPr/>
                </p:nvGrpSpPr>
                <p:grpSpPr>
                  <a:xfrm>
                    <a:off x="2112527" y="1564595"/>
                    <a:ext cx="985550" cy="657382"/>
                    <a:chOff x="2112527" y="1564595"/>
                    <a:chExt cx="985550" cy="657382"/>
                  </a:xfrm>
                  <a:grpFill/>
                </p:grpSpPr>
                <p:pic>
                  <p:nvPicPr>
                    <p:cNvPr id="152" name="Picture 151"/>
                    <p:cNvPicPr preferRelativeResize="0">
                      <a:picLocks/>
                    </p:cNvPicPr>
                    <p:nvPr/>
                  </p:nvPicPr>
                  <p:blipFill>
                    <a:blip r:embed="rId23" cstate="email">
                      <a:extLst>
                        <a:ext uri="{28A0092B-C50C-407E-A947-70E740481C1C}">
                          <a14:useLocalDpi xmlns:a14="http://schemas.microsoft.com/office/drawing/2010/main"/>
                        </a:ext>
                      </a:extLst>
                    </a:blip>
                    <a:stretch>
                      <a:fillRect/>
                    </a:stretch>
                  </p:blipFill>
                  <p:spPr>
                    <a:xfrm>
                      <a:off x="2112527" y="1564595"/>
                      <a:ext cx="603366" cy="612648"/>
                    </a:xfrm>
                    <a:prstGeom prst="rect">
                      <a:avLst/>
                    </a:prstGeom>
                    <a:grpFill/>
                    <a:ln w="38100">
                      <a:noFill/>
                    </a:ln>
                    <a:scene3d>
                      <a:camera prst="isometricOffAxis1Left"/>
                      <a:lightRig rig="threePt" dir="t"/>
                    </a:scene3d>
                    <a:sp3d contourW="12700">
                      <a:bevelT w="12700" h="12700"/>
                      <a:contourClr>
                        <a:sysClr val="window" lastClr="FFFFFF">
                          <a:lumMod val="50000"/>
                        </a:sysClr>
                      </a:contourClr>
                    </a:sp3d>
                  </p:spPr>
                </p:pic>
                <p:pic>
                  <p:nvPicPr>
                    <p:cNvPr id="153" name="Picture 152"/>
                    <p:cNvPicPr preferRelativeResize="0">
                      <a:picLocks/>
                    </p:cNvPicPr>
                    <p:nvPr/>
                  </p:nvPicPr>
                  <p:blipFill>
                    <a:blip r:embed="rId23" cstate="email">
                      <a:extLst>
                        <a:ext uri="{28A0092B-C50C-407E-A947-70E740481C1C}">
                          <a14:useLocalDpi xmlns:a14="http://schemas.microsoft.com/office/drawing/2010/main"/>
                        </a:ext>
                      </a:extLst>
                    </a:blip>
                    <a:stretch>
                      <a:fillRect/>
                    </a:stretch>
                  </p:blipFill>
                  <p:spPr>
                    <a:xfrm>
                      <a:off x="2531149" y="1600185"/>
                      <a:ext cx="566928" cy="621792"/>
                    </a:xfrm>
                    <a:prstGeom prst="rect">
                      <a:avLst/>
                    </a:prstGeom>
                    <a:grpFill/>
                    <a:ln w="38100">
                      <a:noFill/>
                    </a:ln>
                    <a:scene3d>
                      <a:camera prst="isometricOffAxis1Right"/>
                      <a:lightRig rig="threePt" dir="t"/>
                    </a:scene3d>
                    <a:sp3d contourW="12700">
                      <a:bevelT w="12700" h="0"/>
                      <a:contourClr>
                        <a:sysClr val="window" lastClr="FFFFFF">
                          <a:lumMod val="50000"/>
                        </a:sysClr>
                      </a:contourClr>
                    </a:sp3d>
                  </p:spPr>
                </p:pic>
              </p:grpSp>
            </p:grpSp>
            <p:grpSp>
              <p:nvGrpSpPr>
                <p:cNvPr id="145" name="Group 144"/>
                <p:cNvGrpSpPr/>
                <p:nvPr/>
              </p:nvGrpSpPr>
              <p:grpSpPr>
                <a:xfrm>
                  <a:off x="822955" y="1961545"/>
                  <a:ext cx="1005830" cy="1080721"/>
                  <a:chOff x="2094170" y="1178956"/>
                  <a:chExt cx="1005830" cy="1069413"/>
                </a:xfrm>
                <a:gradFill>
                  <a:gsLst>
                    <a:gs pos="0">
                      <a:sysClr val="window" lastClr="FFFFFF"/>
                    </a:gs>
                    <a:gs pos="74000">
                      <a:srgbClr val="D5BDD3"/>
                    </a:gs>
                    <a:gs pos="83000">
                      <a:srgbClr val="D5BDD3"/>
                    </a:gs>
                    <a:gs pos="100000">
                      <a:srgbClr val="D5BDD3"/>
                    </a:gs>
                  </a:gsLst>
                  <a:lin ang="5400000" scaled="1"/>
                </a:gradFill>
                <a:effectLst/>
              </p:grpSpPr>
              <p:pic>
                <p:nvPicPr>
                  <p:cNvPr id="146" name="Picture 145"/>
                  <p:cNvPicPr preferRelativeResize="0">
                    <a:picLocks/>
                  </p:cNvPicPr>
                  <p:nvPr/>
                </p:nvPicPr>
                <p:blipFill>
                  <a:blip r:embed="rId13" cstate="email">
                    <a:extLst>
                      <a:ext uri="{28A0092B-C50C-407E-A947-70E740481C1C}">
                        <a14:useLocalDpi xmlns:a14="http://schemas.microsoft.com/office/drawing/2010/main"/>
                      </a:ext>
                    </a:extLst>
                  </a:blip>
                  <a:stretch>
                    <a:fillRect/>
                  </a:stretch>
                </p:blipFill>
                <p:spPr>
                  <a:xfrm>
                    <a:off x="2383845" y="1178956"/>
                    <a:ext cx="585216" cy="570044"/>
                  </a:xfrm>
                  <a:prstGeom prst="rect">
                    <a:avLst/>
                  </a:prstGeom>
                  <a:grpFill/>
                  <a:ln w="38100">
                    <a:noFill/>
                  </a:ln>
                  <a:scene3d>
                    <a:camera prst="isometricOffAxis1Top"/>
                    <a:lightRig rig="threePt" dir="t"/>
                  </a:scene3d>
                  <a:sp3d extrusionH="76200" contourW="12700">
                    <a:bevelT w="12700" h="12700"/>
                    <a:extrusionClr>
                      <a:srgbClr val="D5BDD3"/>
                    </a:extrusionClr>
                    <a:contourClr>
                      <a:sysClr val="window" lastClr="FFFFFF">
                        <a:lumMod val="50000"/>
                      </a:sysClr>
                    </a:contourClr>
                  </a:sp3d>
                </p:spPr>
              </p:pic>
              <p:grpSp>
                <p:nvGrpSpPr>
                  <p:cNvPr id="147" name="Group 146"/>
                  <p:cNvGrpSpPr/>
                  <p:nvPr/>
                </p:nvGrpSpPr>
                <p:grpSpPr>
                  <a:xfrm>
                    <a:off x="2094170" y="1559901"/>
                    <a:ext cx="1005830" cy="688468"/>
                    <a:chOff x="2094170" y="1559901"/>
                    <a:chExt cx="1005830" cy="688468"/>
                  </a:xfrm>
                  <a:grpFill/>
                </p:grpSpPr>
                <p:pic>
                  <p:nvPicPr>
                    <p:cNvPr id="148" name="Picture 147"/>
                    <p:cNvPicPr preferRelativeResize="0">
                      <a:picLocks/>
                    </p:cNvPicPr>
                    <p:nvPr/>
                  </p:nvPicPr>
                  <p:blipFill>
                    <a:blip r:embed="rId14" cstate="email">
                      <a:extLst>
                        <a:ext uri="{28A0092B-C50C-407E-A947-70E740481C1C}">
                          <a14:useLocalDpi xmlns:a14="http://schemas.microsoft.com/office/drawing/2010/main"/>
                        </a:ext>
                      </a:extLst>
                    </a:blip>
                    <a:stretch>
                      <a:fillRect/>
                    </a:stretch>
                  </p:blipFill>
                  <p:spPr>
                    <a:xfrm>
                      <a:off x="2094170" y="1559901"/>
                      <a:ext cx="612648" cy="633382"/>
                    </a:xfrm>
                    <a:prstGeom prst="rect">
                      <a:avLst/>
                    </a:prstGeom>
                    <a:grpFill/>
                    <a:ln w="38100">
                      <a:noFill/>
                    </a:ln>
                    <a:scene3d>
                      <a:camera prst="isometricOffAxis1Left"/>
                      <a:lightRig rig="threePt" dir="t"/>
                    </a:scene3d>
                    <a:sp3d contourW="12700">
                      <a:bevelT w="12700" h="12700"/>
                      <a:contourClr>
                        <a:sysClr val="window" lastClr="FFFFFF">
                          <a:lumMod val="50000"/>
                        </a:sysClr>
                      </a:contourClr>
                    </a:sp3d>
                  </p:spPr>
                </p:pic>
                <p:pic>
                  <p:nvPicPr>
                    <p:cNvPr id="149" name="Picture 148"/>
                    <p:cNvPicPr preferRelativeResize="0">
                      <a:picLocks/>
                    </p:cNvPicPr>
                    <p:nvPr/>
                  </p:nvPicPr>
                  <p:blipFill>
                    <a:blip r:embed="rId15">
                      <a:extLst>
                        <a:ext uri="{28A0092B-C50C-407E-A947-70E740481C1C}">
                          <a14:useLocalDpi xmlns:a14="http://schemas.microsoft.com/office/drawing/2010/main"/>
                        </a:ext>
                      </a:extLst>
                    </a:blip>
                    <a:stretch>
                      <a:fillRect/>
                    </a:stretch>
                  </p:blipFill>
                  <p:spPr>
                    <a:xfrm>
                      <a:off x="2533072" y="1605939"/>
                      <a:ext cx="566928" cy="642430"/>
                    </a:xfrm>
                    <a:prstGeom prst="rect">
                      <a:avLst/>
                    </a:prstGeom>
                    <a:grpFill/>
                    <a:ln w="38100">
                      <a:noFill/>
                    </a:ln>
                    <a:scene3d>
                      <a:camera prst="isometricOffAxis1Right"/>
                      <a:lightRig rig="threePt" dir="t"/>
                    </a:scene3d>
                    <a:sp3d contourW="12700">
                      <a:bevelT w="12700" h="0"/>
                      <a:contourClr>
                        <a:sysClr val="window" lastClr="FFFFFF">
                          <a:lumMod val="50000"/>
                        </a:sysClr>
                      </a:contourClr>
                    </a:sp3d>
                  </p:spPr>
                </p:pic>
              </p:grpSp>
            </p:grpSp>
          </p:grpSp>
          <p:grpSp>
            <p:nvGrpSpPr>
              <p:cNvPr id="128" name="Group 127"/>
              <p:cNvGrpSpPr/>
              <p:nvPr/>
            </p:nvGrpSpPr>
            <p:grpSpPr>
              <a:xfrm>
                <a:off x="2401698" y="2805707"/>
                <a:ext cx="1508425" cy="2010479"/>
                <a:chOff x="1593594" y="-181045"/>
                <a:chExt cx="1508425" cy="2010479"/>
              </a:xfrm>
            </p:grpSpPr>
            <p:grpSp>
              <p:nvGrpSpPr>
                <p:cNvPr id="129" name="Group 128"/>
                <p:cNvGrpSpPr/>
                <p:nvPr/>
              </p:nvGrpSpPr>
              <p:grpSpPr>
                <a:xfrm>
                  <a:off x="1606592" y="814820"/>
                  <a:ext cx="1495427" cy="1014614"/>
                  <a:chOff x="2534966" y="3820983"/>
                  <a:chExt cx="1495427" cy="1014614"/>
                </a:xfrm>
                <a:gradFill flip="none" rotWithShape="1">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5400000" scaled="1"/>
                  <a:tileRect/>
                </a:gradFill>
              </p:grpSpPr>
              <p:pic>
                <p:nvPicPr>
                  <p:cNvPr id="139" name="Picture 138"/>
                  <p:cNvPicPr preferRelativeResize="0">
                    <a:picLocks/>
                  </p:cNvPicPr>
                  <p:nvPr/>
                </p:nvPicPr>
                <p:blipFill>
                  <a:blip r:embed="rId17" cstate="email">
                    <a:extLst>
                      <a:ext uri="{28A0092B-C50C-407E-A947-70E740481C1C}">
                        <a14:useLocalDpi xmlns:a14="http://schemas.microsoft.com/office/drawing/2010/main"/>
                      </a:ext>
                    </a:extLst>
                  </a:blip>
                  <a:stretch>
                    <a:fillRect/>
                  </a:stretch>
                </p:blipFill>
                <p:spPr>
                  <a:xfrm>
                    <a:off x="2534966" y="4399638"/>
                    <a:ext cx="883888" cy="367013"/>
                  </a:xfrm>
                  <a:prstGeom prst="rect">
                    <a:avLst/>
                  </a:prstGeom>
                  <a:grpFill/>
                  <a:ln w="50800" cap="rnd">
                    <a:noFill/>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pic>
              <p:pic>
                <p:nvPicPr>
                  <p:cNvPr id="140" name="Picture 139"/>
                  <p:cNvPicPr preferRelativeResize="0">
                    <a:picLocks/>
                  </p:cNvPicPr>
                  <p:nvPr/>
                </p:nvPicPr>
                <p:blipFill>
                  <a:blip r:embed="rId18" cstate="email">
                    <a:extLst>
                      <a:ext uri="{28A0092B-C50C-407E-A947-70E740481C1C}">
                        <a14:useLocalDpi xmlns:a14="http://schemas.microsoft.com/office/drawing/2010/main"/>
                      </a:ext>
                    </a:extLst>
                  </a:blip>
                  <a:stretch>
                    <a:fillRect/>
                  </a:stretch>
                </p:blipFill>
                <p:spPr>
                  <a:xfrm>
                    <a:off x="3146505" y="4452776"/>
                    <a:ext cx="883888" cy="382821"/>
                  </a:xfrm>
                  <a:prstGeom prst="rect">
                    <a:avLst/>
                  </a:prstGeom>
                  <a:grpFill/>
                  <a:ln w="50800" cap="rnd">
                    <a:noFill/>
                    <a:bevel/>
                  </a:ln>
                  <a:scene3d>
                    <a:camera prst="isometricOffAxis1Right"/>
                    <a:lightRig rig="threePt" dir="t"/>
                  </a:scene3d>
                  <a:sp3d contourW="12700" prstMaterial="softEdge">
                    <a:bevelT w="12700" h="0"/>
                    <a:contourClr>
                      <a:sysClr val="window" lastClr="FFFFFF">
                        <a:lumMod val="50000"/>
                      </a:sysClr>
                    </a:contourClr>
                  </a:sp3d>
                </p:spPr>
              </p:pic>
              <p:pic>
                <p:nvPicPr>
                  <p:cNvPr id="141" name="Picture 140"/>
                  <p:cNvPicPr preferRelativeResize="0">
                    <a:picLocks/>
                  </p:cNvPicPr>
                  <p:nvPr/>
                </p:nvPicPr>
                <p:blipFill>
                  <a:blip r:embed="rId19" cstate="email">
                    <a:extLst>
                      <a:ext uri="{28A0092B-C50C-407E-A947-70E740481C1C}">
                        <a14:useLocalDpi xmlns:a14="http://schemas.microsoft.com/office/drawing/2010/main"/>
                      </a:ext>
                    </a:extLst>
                  </a:blip>
                  <a:stretch>
                    <a:fillRect/>
                  </a:stretch>
                </p:blipFill>
                <p:spPr>
                  <a:xfrm>
                    <a:off x="2945474" y="3820983"/>
                    <a:ext cx="883888" cy="871918"/>
                  </a:xfrm>
                  <a:prstGeom prst="rect">
                    <a:avLst/>
                  </a:prstGeom>
                  <a:grpFill/>
                  <a:ln w="50800" cap="rnd">
                    <a:noFill/>
                    <a:bevel/>
                  </a:ln>
                  <a:scene3d>
                    <a:camera prst="isometricOffAxis1Top"/>
                    <a:lightRig rig="threePt" dir="t"/>
                  </a:scene3d>
                  <a:sp3d extrusionH="76200" contourW="12700" prstMaterial="softEdge">
                    <a:bevelT w="12700" h="0"/>
                    <a:extrusionClr>
                      <a:srgbClr val="ED7D31">
                        <a:lumMod val="60000"/>
                        <a:lumOff val="40000"/>
                      </a:srgbClr>
                    </a:extrusionClr>
                    <a:contourClr>
                      <a:sysClr val="window" lastClr="FFFFFF">
                        <a:lumMod val="50000"/>
                      </a:sysClr>
                    </a:contourClr>
                  </a:sp3d>
                </p:spPr>
              </p:pic>
            </p:grpSp>
            <p:grpSp>
              <p:nvGrpSpPr>
                <p:cNvPr id="130" name="Group 129"/>
                <p:cNvGrpSpPr/>
                <p:nvPr/>
              </p:nvGrpSpPr>
              <p:grpSpPr>
                <a:xfrm>
                  <a:off x="1593594" y="264214"/>
                  <a:ext cx="1495427" cy="1120303"/>
                  <a:chOff x="2534966" y="3645120"/>
                  <a:chExt cx="1495427" cy="1120303"/>
                </a:xfrm>
                <a:gradFill>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5400000" scaled="1"/>
                </a:gradFill>
              </p:grpSpPr>
              <p:pic>
                <p:nvPicPr>
                  <p:cNvPr id="136" name="Picture 135"/>
                  <p:cNvPicPr preferRelativeResize="0">
                    <a:picLocks/>
                  </p:cNvPicPr>
                  <p:nvPr/>
                </p:nvPicPr>
                <p:blipFill>
                  <a:blip r:embed="rId24" cstate="email">
                    <a:extLst>
                      <a:ext uri="{28A0092B-C50C-407E-A947-70E740481C1C}">
                        <a14:useLocalDpi xmlns:a14="http://schemas.microsoft.com/office/drawing/2010/main"/>
                      </a:ext>
                    </a:extLst>
                  </a:blip>
                  <a:stretch>
                    <a:fillRect/>
                  </a:stretch>
                </p:blipFill>
                <p:spPr>
                  <a:xfrm>
                    <a:off x="2534966" y="4217081"/>
                    <a:ext cx="883888" cy="479397"/>
                  </a:xfrm>
                  <a:prstGeom prst="rect">
                    <a:avLst/>
                  </a:prstGeom>
                  <a:grpFill/>
                  <a:ln w="50800" cap="rnd">
                    <a:noFill/>
                    <a:bevel/>
                  </a:ln>
                  <a:effectLst>
                    <a:innerShdw blurRad="63500" dist="685800" dir="8100000">
                      <a:prstClr val="black">
                        <a:alpha val="50000"/>
                      </a:prstClr>
                    </a:innerShdw>
                  </a:effectLst>
                  <a:scene3d>
                    <a:camera prst="isometricOffAxis1Left"/>
                    <a:lightRig rig="threePt" dir="t"/>
                  </a:scene3d>
                  <a:sp3d contourW="12700" prstMaterial="metal">
                    <a:bevelT w="12700" h="0"/>
                    <a:contourClr>
                      <a:sysClr val="window" lastClr="FFFFFF">
                        <a:lumMod val="50000"/>
                      </a:sysClr>
                    </a:contourClr>
                  </a:sp3d>
                </p:spPr>
              </p:pic>
              <p:pic>
                <p:nvPicPr>
                  <p:cNvPr id="137" name="Picture 136"/>
                  <p:cNvPicPr preferRelativeResize="0">
                    <a:picLocks/>
                  </p:cNvPicPr>
                  <p:nvPr/>
                </p:nvPicPr>
                <p:blipFill>
                  <a:blip r:embed="rId24" cstate="email">
                    <a:extLst>
                      <a:ext uri="{28A0092B-C50C-407E-A947-70E740481C1C}">
                        <a14:useLocalDpi xmlns:a14="http://schemas.microsoft.com/office/drawing/2010/main"/>
                      </a:ext>
                    </a:extLst>
                  </a:blip>
                  <a:stretch>
                    <a:fillRect/>
                  </a:stretch>
                </p:blipFill>
                <p:spPr>
                  <a:xfrm>
                    <a:off x="3146505" y="4286026"/>
                    <a:ext cx="883888" cy="479397"/>
                  </a:xfrm>
                  <a:prstGeom prst="rect">
                    <a:avLst/>
                  </a:prstGeom>
                  <a:grpFill/>
                  <a:ln w="50800" cap="rnd">
                    <a:noFill/>
                    <a:bevel/>
                  </a:ln>
                  <a:scene3d>
                    <a:camera prst="isometricOffAxis1Right"/>
                    <a:lightRig rig="threePt" dir="t"/>
                  </a:scene3d>
                  <a:sp3d contourW="12700" prstMaterial="softEdge">
                    <a:bevelT w="12700" h="0"/>
                    <a:contourClr>
                      <a:sysClr val="window" lastClr="FFFFFF">
                        <a:lumMod val="50000"/>
                      </a:sysClr>
                    </a:contourClr>
                  </a:sp3d>
                </p:spPr>
              </p:pic>
              <p:pic>
                <p:nvPicPr>
                  <p:cNvPr id="138" name="Picture 137"/>
                  <p:cNvPicPr preferRelativeResize="0">
                    <a:picLocks/>
                  </p:cNvPicPr>
                  <p:nvPr/>
                </p:nvPicPr>
                <p:blipFill>
                  <a:blip r:embed="rId25">
                    <a:extLst>
                      <a:ext uri="{28A0092B-C50C-407E-A947-70E740481C1C}">
                        <a14:useLocalDpi xmlns:a14="http://schemas.microsoft.com/office/drawing/2010/main"/>
                      </a:ext>
                    </a:extLst>
                  </a:blip>
                  <a:stretch>
                    <a:fillRect/>
                  </a:stretch>
                </p:blipFill>
                <p:spPr>
                  <a:xfrm>
                    <a:off x="2948798" y="3645120"/>
                    <a:ext cx="883888" cy="896112"/>
                  </a:xfrm>
                  <a:prstGeom prst="rect">
                    <a:avLst/>
                  </a:prstGeom>
                  <a:grpFill/>
                  <a:ln w="50800" cap="rnd">
                    <a:noFill/>
                    <a:bevel/>
                  </a:ln>
                  <a:scene3d>
                    <a:camera prst="isometricOffAxis1Top"/>
                    <a:lightRig rig="threePt" dir="t"/>
                  </a:scene3d>
                  <a:sp3d extrusionH="76200" contourW="12700" prstMaterial="softEdge">
                    <a:bevelT w="12700" h="0"/>
                    <a:extrusionClr>
                      <a:srgbClr val="ED7D31">
                        <a:lumMod val="40000"/>
                        <a:lumOff val="60000"/>
                      </a:srgbClr>
                    </a:extrusionClr>
                    <a:contourClr>
                      <a:sysClr val="window" lastClr="FFFFFF">
                        <a:lumMod val="50000"/>
                      </a:sysClr>
                    </a:contourClr>
                  </a:sp3d>
                </p:spPr>
              </p:pic>
            </p:grpSp>
            <p:grpSp>
              <p:nvGrpSpPr>
                <p:cNvPr id="131" name="Group 130"/>
                <p:cNvGrpSpPr/>
                <p:nvPr/>
              </p:nvGrpSpPr>
              <p:grpSpPr>
                <a:xfrm>
                  <a:off x="1780701" y="-181045"/>
                  <a:ext cx="997121" cy="969310"/>
                  <a:chOff x="2094170" y="1208062"/>
                  <a:chExt cx="997121" cy="1045483"/>
                </a:xfrm>
                <a:gradFill>
                  <a:gsLst>
                    <a:gs pos="0">
                      <a:srgbClr val="ED7D31">
                        <a:lumMod val="5000"/>
                        <a:lumOff val="95000"/>
                      </a:srgbClr>
                    </a:gs>
                    <a:gs pos="74000">
                      <a:srgbClr val="ED7D31">
                        <a:lumMod val="45000"/>
                        <a:lumOff val="55000"/>
                      </a:srgbClr>
                    </a:gs>
                    <a:gs pos="83000">
                      <a:srgbClr val="ED7D31">
                        <a:lumMod val="45000"/>
                        <a:lumOff val="55000"/>
                      </a:srgbClr>
                    </a:gs>
                    <a:gs pos="100000">
                      <a:srgbClr val="ED7D31">
                        <a:lumMod val="30000"/>
                        <a:lumOff val="70000"/>
                      </a:srgbClr>
                    </a:gs>
                  </a:gsLst>
                  <a:lin ang="5400000" scaled="1"/>
                </a:gradFill>
                <a:effectLst/>
              </p:grpSpPr>
              <p:grpSp>
                <p:nvGrpSpPr>
                  <p:cNvPr id="132" name="Group 131"/>
                  <p:cNvGrpSpPr/>
                  <p:nvPr/>
                </p:nvGrpSpPr>
                <p:grpSpPr>
                  <a:xfrm>
                    <a:off x="2094170" y="1653881"/>
                    <a:ext cx="997121" cy="599664"/>
                    <a:chOff x="2094170" y="1653881"/>
                    <a:chExt cx="997121" cy="599664"/>
                  </a:xfrm>
                  <a:grpFill/>
                </p:grpSpPr>
                <p:pic>
                  <p:nvPicPr>
                    <p:cNvPr id="134" name="Picture 133"/>
                    <p:cNvPicPr preferRelativeResize="0">
                      <a:picLocks/>
                    </p:cNvPicPr>
                    <p:nvPr/>
                  </p:nvPicPr>
                  <p:blipFill>
                    <a:blip r:embed="rId26" cstate="email">
                      <a:extLst>
                        <a:ext uri="{28A0092B-C50C-407E-A947-70E740481C1C}">
                          <a14:useLocalDpi xmlns:a14="http://schemas.microsoft.com/office/drawing/2010/main"/>
                        </a:ext>
                      </a:extLst>
                    </a:blip>
                    <a:stretch>
                      <a:fillRect/>
                    </a:stretch>
                  </p:blipFill>
                  <p:spPr>
                    <a:xfrm>
                      <a:off x="2094170" y="1653881"/>
                      <a:ext cx="647614" cy="543307"/>
                    </a:xfrm>
                    <a:prstGeom prst="rect">
                      <a:avLst/>
                    </a:prstGeom>
                    <a:grpFill/>
                    <a:ln w="38100">
                      <a:noFill/>
                    </a:ln>
                    <a:scene3d>
                      <a:camera prst="isometricOffAxis1Left"/>
                      <a:lightRig rig="threePt" dir="t"/>
                    </a:scene3d>
                    <a:sp3d contourW="12700">
                      <a:bevelT w="12700" h="12700"/>
                      <a:contourClr>
                        <a:sysClr val="window" lastClr="FFFFFF">
                          <a:lumMod val="50000"/>
                        </a:sysClr>
                      </a:contourClr>
                    </a:sp3d>
                  </p:spPr>
                </p:pic>
                <p:pic>
                  <p:nvPicPr>
                    <p:cNvPr id="135" name="Picture 134"/>
                    <p:cNvPicPr preferRelativeResize="0">
                      <a:picLocks/>
                    </p:cNvPicPr>
                    <p:nvPr/>
                  </p:nvPicPr>
                  <p:blipFill>
                    <a:blip r:embed="rId27" cstate="email">
                      <a:extLst>
                        <a:ext uri="{28A0092B-C50C-407E-A947-70E740481C1C}">
                          <a14:useLocalDpi xmlns:a14="http://schemas.microsoft.com/office/drawing/2010/main"/>
                        </a:ext>
                      </a:extLst>
                    </a:blip>
                    <a:stretch>
                      <a:fillRect/>
                    </a:stretch>
                  </p:blipFill>
                  <p:spPr>
                    <a:xfrm>
                      <a:off x="2556347" y="1760415"/>
                      <a:ext cx="534944" cy="493130"/>
                    </a:xfrm>
                    <a:prstGeom prst="rect">
                      <a:avLst/>
                    </a:prstGeom>
                    <a:grpFill/>
                    <a:ln w="38100">
                      <a:noFill/>
                    </a:ln>
                    <a:scene3d>
                      <a:camera prst="isometricOffAxis1Right"/>
                      <a:lightRig rig="threePt" dir="t"/>
                    </a:scene3d>
                    <a:sp3d contourW="12700">
                      <a:bevelT w="12700" h="0"/>
                      <a:contourClr>
                        <a:sysClr val="window" lastClr="FFFFFF">
                          <a:lumMod val="50000"/>
                        </a:sysClr>
                      </a:contourClr>
                    </a:sp3d>
                  </p:spPr>
                </p:pic>
              </p:grpSp>
              <p:pic>
                <p:nvPicPr>
                  <p:cNvPr id="133" name="Picture 132"/>
                  <p:cNvPicPr preferRelativeResize="0">
                    <a:picLocks/>
                  </p:cNvPicPr>
                  <p:nvPr/>
                </p:nvPicPr>
                <p:blipFill>
                  <a:blip r:embed="rId28" cstate="email">
                    <a:extLst>
                      <a:ext uri="{28A0092B-C50C-407E-A947-70E740481C1C}">
                        <a14:useLocalDpi xmlns:a14="http://schemas.microsoft.com/office/drawing/2010/main"/>
                      </a:ext>
                    </a:extLst>
                  </a:blip>
                  <a:stretch>
                    <a:fillRect/>
                  </a:stretch>
                </p:blipFill>
                <p:spPr>
                  <a:xfrm>
                    <a:off x="2405686" y="1208062"/>
                    <a:ext cx="528509" cy="739161"/>
                  </a:xfrm>
                  <a:prstGeom prst="rect">
                    <a:avLst/>
                  </a:prstGeom>
                  <a:grpFill/>
                  <a:ln w="38100">
                    <a:noFill/>
                  </a:ln>
                  <a:scene3d>
                    <a:camera prst="isometricOffAxis1Top"/>
                    <a:lightRig rig="threePt" dir="t"/>
                  </a:scene3d>
                  <a:sp3d extrusionH="76200" contourW="12700">
                    <a:bevelT w="12700" h="12700"/>
                    <a:extrusionClr>
                      <a:srgbClr val="ED7D31">
                        <a:lumMod val="60000"/>
                        <a:lumOff val="40000"/>
                      </a:srgbClr>
                    </a:extrusionClr>
                    <a:contourClr>
                      <a:sysClr val="window" lastClr="FFFFFF">
                        <a:lumMod val="50000"/>
                      </a:sysClr>
                    </a:contourClr>
                  </a:sp3d>
                </p:spPr>
              </p:pic>
            </p:grpSp>
          </p:grpSp>
        </p:grpSp>
        <p:sp>
          <p:nvSpPr>
            <p:cNvPr id="124" name="Plaque 123"/>
            <p:cNvSpPr/>
            <p:nvPr/>
          </p:nvSpPr>
          <p:spPr>
            <a:xfrm>
              <a:off x="7987076" y="3613086"/>
              <a:ext cx="2220686" cy="256281"/>
            </a:xfrm>
            <a:prstGeom prst="plaque">
              <a:avLst>
                <a:gd name="adj" fmla="val 33101"/>
              </a:avLst>
            </a:prstGeom>
            <a:gradFill>
              <a:gsLst>
                <a:gs pos="0">
                  <a:srgbClr val="A5A5A5">
                    <a:lumMod val="40000"/>
                    <a:lumOff val="60000"/>
                  </a:srgbClr>
                </a:gs>
                <a:gs pos="46000">
                  <a:srgbClr val="A5A5A5">
                    <a:lumMod val="95000"/>
                    <a:lumOff val="5000"/>
                  </a:srgbClr>
                </a:gs>
                <a:gs pos="100000">
                  <a:srgbClr val="A5A5A5">
                    <a:lumMod val="60000"/>
                  </a:srgbClr>
                </a:gs>
              </a:gsLst>
              <a:path path="circle">
                <a:fillToRect l="50000" t="130000" r="50000" b="-30000"/>
              </a:path>
            </a:gradFill>
            <a:ln w="12700" cap="flat" cmpd="sng" algn="ctr">
              <a:solidFill>
                <a:srgbClr val="E7E6E6">
                  <a:lumMod val="25000"/>
                </a:srgbClr>
              </a:solidFill>
              <a:prstDash val="solid"/>
              <a:miter lim="800000"/>
            </a:ln>
            <a:effectLst/>
            <a:scene3d>
              <a:camera prst="isometricOffAxis1Right"/>
              <a:lightRig rig="threePt" dir="t"/>
            </a:scene3d>
            <a:sp3d prstMaterial="metal">
              <a:bevelT w="25400" h="25400" prst="convex"/>
              <a:bevelB w="25400" h="25400" prst="convex"/>
            </a:sp3d>
          </p:spPr>
          <p:txBody>
            <a:bodyPr rtlCol="0" anchor="ctr">
              <a:sp3d prstMaterial="metal"/>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Presentation Layer</a:t>
              </a:r>
            </a:p>
          </p:txBody>
        </p:sp>
      </p:grpSp>
      <p:grpSp>
        <p:nvGrpSpPr>
          <p:cNvPr id="117" name="Group 116"/>
          <p:cNvGrpSpPr/>
          <p:nvPr/>
        </p:nvGrpSpPr>
        <p:grpSpPr>
          <a:xfrm>
            <a:off x="5277494" y="693825"/>
            <a:ext cx="5038344" cy="1460969"/>
            <a:chOff x="6212931" y="311324"/>
            <a:chExt cx="5038344" cy="1460969"/>
          </a:xfrm>
        </p:grpSpPr>
        <p:sp>
          <p:nvSpPr>
            <p:cNvPr id="118" name="Flowchart: Process 117"/>
            <p:cNvSpPr/>
            <p:nvPr/>
          </p:nvSpPr>
          <p:spPr>
            <a:xfrm>
              <a:off x="6212931" y="528709"/>
              <a:ext cx="5038344" cy="1243584"/>
            </a:xfrm>
            <a:prstGeom prst="flowChartProcess">
              <a:avLst/>
            </a:prstGeom>
            <a:blipFill>
              <a:blip r:embed="rId2"/>
              <a:tile tx="0" ty="0" sx="100000" sy="100000" flip="none" algn="tl"/>
            </a:blipFill>
            <a:ln w="0" cap="flat" cmpd="sng" algn="ctr">
              <a:noFill/>
              <a:prstDash val="solid"/>
              <a:miter lim="800000"/>
            </a:ln>
            <a:effectLst/>
            <a:scene3d>
              <a:camera prst="isometricOffAxis1Top"/>
              <a:lightRig rig="threePt" dir="t"/>
            </a:scene3d>
            <a:sp3d>
              <a:bevelT w="25400" h="139700"/>
              <a:bevelB w="25400" h="139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19" name="Group 118"/>
            <p:cNvGrpSpPr/>
            <p:nvPr/>
          </p:nvGrpSpPr>
          <p:grpSpPr>
            <a:xfrm>
              <a:off x="6574732" y="311324"/>
              <a:ext cx="4123909" cy="1081186"/>
              <a:chOff x="1307376" y="2085387"/>
              <a:chExt cx="4123909" cy="1081186"/>
            </a:xfrm>
          </p:grpSpPr>
          <p:sp>
            <p:nvSpPr>
              <p:cNvPr id="120" name="Rectangle 119"/>
              <p:cNvSpPr/>
              <p:nvPr/>
            </p:nvSpPr>
            <p:spPr>
              <a:xfrm>
                <a:off x="1594643" y="2085387"/>
                <a:ext cx="3622767" cy="914400"/>
              </a:xfrm>
              <a:prstGeom prst="rect">
                <a:avLst/>
              </a:prstGeom>
              <a:blipFill dpi="0" rotWithShape="1">
                <a:blip r:embed="rId29"/>
                <a:srcRect/>
                <a:stretch>
                  <a:fillRect/>
                </a:stretch>
              </a:blipFill>
              <a:ln w="12700" cap="flat" cmpd="sng" algn="ctr">
                <a:solidFill>
                  <a:srgbClr val="5B9BD5">
                    <a:shade val="50000"/>
                  </a:srgbClr>
                </a:solidFill>
                <a:prstDash val="solid"/>
                <a:miter lim="800000"/>
              </a:ln>
              <a:effectLst/>
              <a:scene3d>
                <a:camera prst="isometricOffAxis1Top"/>
                <a:lightRig rig="threePt" dir="t"/>
              </a:scene3d>
              <a:sp3d>
                <a:bevelT w="12700" h="3810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1" name="Picture 120"/>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1810261" y="2648557"/>
                <a:ext cx="3621024" cy="396331"/>
              </a:xfrm>
              <a:prstGeom prst="rect">
                <a:avLst/>
              </a:prstGeom>
              <a:scene3d>
                <a:camera prst="isometricOffAxis1Right"/>
                <a:lightRig rig="threePt" dir="t"/>
              </a:scene3d>
              <a:sp3d>
                <a:bevelT w="12700" h="0"/>
              </a:sp3d>
            </p:spPr>
          </p:pic>
          <p:pic>
            <p:nvPicPr>
              <p:cNvPr id="122" name="Picture 121"/>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307376" y="2770242"/>
                <a:ext cx="930725" cy="396331"/>
              </a:xfrm>
              <a:prstGeom prst="rect">
                <a:avLst/>
              </a:prstGeom>
              <a:scene3d>
                <a:camera prst="isometricOffAxis1Left"/>
                <a:lightRig rig="threePt" dir="t"/>
              </a:scene3d>
              <a:sp3d>
                <a:bevelT w="12700" h="0"/>
              </a:sp3d>
            </p:spPr>
          </p:pic>
        </p:grpSp>
      </p:grpSp>
      <p:grpSp>
        <p:nvGrpSpPr>
          <p:cNvPr id="217" name="Group 216"/>
          <p:cNvGrpSpPr/>
          <p:nvPr/>
        </p:nvGrpSpPr>
        <p:grpSpPr>
          <a:xfrm>
            <a:off x="1991973" y="1076823"/>
            <a:ext cx="2820907" cy="5427767"/>
            <a:chOff x="2798840" y="940231"/>
            <a:chExt cx="2820907" cy="5427767"/>
          </a:xfrm>
        </p:grpSpPr>
        <p:grpSp>
          <p:nvGrpSpPr>
            <p:cNvPr id="218" name="Group 217"/>
            <p:cNvGrpSpPr/>
            <p:nvPr/>
          </p:nvGrpSpPr>
          <p:grpSpPr>
            <a:xfrm>
              <a:off x="2813729" y="940231"/>
              <a:ext cx="2806018" cy="1719182"/>
              <a:chOff x="1916911" y="1696493"/>
              <a:chExt cx="2527167" cy="1719182"/>
            </a:xfrm>
          </p:grpSpPr>
          <p:sp>
            <p:nvSpPr>
              <p:cNvPr id="225" name="Rounded Rectangle 224"/>
              <p:cNvSpPr/>
              <p:nvPr/>
            </p:nvSpPr>
            <p:spPr>
              <a:xfrm rot="16200000">
                <a:off x="2323451" y="1289953"/>
                <a:ext cx="1645863" cy="2458943"/>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ysDash"/>
              </a:ln>
              <a:effectLst>
                <a:outerShdw blurRad="40000" dist="20000" dir="5400000" rotWithShape="0">
                  <a:srgbClr val="000000">
                    <a:alpha val="38000"/>
                  </a:srgbClr>
                </a:outerShdw>
              </a:effectLst>
            </p:spPr>
            <p:txBody>
              <a:bodyPr vert="vert"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BI / Reporting Capabilities</a:t>
                </a:r>
              </a:p>
            </p:txBody>
          </p:sp>
          <p:sp>
            <p:nvSpPr>
              <p:cNvPr id="226" name="TextBox 225"/>
              <p:cNvSpPr txBox="1"/>
              <p:nvPr/>
            </p:nvSpPr>
            <p:spPr>
              <a:xfrm>
                <a:off x="1929075" y="2092236"/>
                <a:ext cx="2446780" cy="1323439"/>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WebLIDB/LMR</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Parts Tracker</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DODAAC Readiness Analyzer</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Customer Satisfaction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Overage Repairable Management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Repairable and Recoverable</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Supply Performance Statistics</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Aging Deadline Notifications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Cost Driver</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7" name="TextBox 226"/>
              <p:cNvSpPr txBox="1"/>
              <p:nvPr/>
            </p:nvSpPr>
            <p:spPr>
              <a:xfrm>
                <a:off x="3536410" y="2101974"/>
                <a:ext cx="907668" cy="584775"/>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DPST</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MMIS</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ARMT</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TPE Planner</a:t>
                </a:r>
              </a:p>
            </p:txBody>
          </p:sp>
        </p:grpSp>
        <p:grpSp>
          <p:nvGrpSpPr>
            <p:cNvPr id="219" name="Group 218"/>
            <p:cNvGrpSpPr/>
            <p:nvPr/>
          </p:nvGrpSpPr>
          <p:grpSpPr>
            <a:xfrm>
              <a:off x="2823272" y="2758466"/>
              <a:ext cx="2732595" cy="1739801"/>
              <a:chOff x="2139892" y="3855580"/>
              <a:chExt cx="2732595" cy="1739801"/>
            </a:xfrm>
          </p:grpSpPr>
          <p:sp>
            <p:nvSpPr>
              <p:cNvPr id="223" name="Rounded Rectangle 222"/>
              <p:cNvSpPr/>
              <p:nvPr/>
            </p:nvSpPr>
            <p:spPr>
              <a:xfrm rot="16200000">
                <a:off x="2636289" y="3359183"/>
                <a:ext cx="1739801" cy="2732595"/>
              </a:xfrm>
              <a:prstGeom prst="roundRect">
                <a:avLst/>
              </a:prstGeom>
              <a:gradFill>
                <a:gsLst>
                  <a:gs pos="100000">
                    <a:schemeClr val="bg1"/>
                  </a:gs>
                  <a:gs pos="84000">
                    <a:schemeClr val="accent5">
                      <a:lumMod val="20000"/>
                      <a:lumOff val="80000"/>
                    </a:schemeClr>
                  </a:gs>
                  <a:gs pos="0">
                    <a:schemeClr val="accent5">
                      <a:lumMod val="60000"/>
                      <a:lumOff val="40000"/>
                    </a:schemeClr>
                  </a:gs>
                </a:gsLst>
                <a:path path="circle">
                  <a:fillToRect l="50000" t="130000" r="50000" b="-30000"/>
                </a:path>
              </a:gradFill>
              <a:ln w="9525" cap="flat" cmpd="sng" algn="ctr">
                <a:solidFill>
                  <a:schemeClr val="accent6">
                    <a:lumMod val="75000"/>
                  </a:schemeClr>
                </a:solidFill>
                <a:prstDash val="sysDash"/>
              </a:ln>
              <a:effectLst>
                <a:outerShdw blurRad="40000" dist="20000" dir="5400000" rotWithShape="0">
                  <a:srgbClr val="000000">
                    <a:alpha val="38000"/>
                  </a:srgbClr>
                </a:outerShdw>
              </a:effectLst>
            </p:spPr>
            <p:txBody>
              <a:bodyPr vert="vert" rtlCol="0" anchor="t"/>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Analytics / Visualizations</a:t>
                </a:r>
              </a:p>
            </p:txBody>
          </p:sp>
          <p:sp>
            <p:nvSpPr>
              <p:cNvPr id="224" name="TextBox 223"/>
              <p:cNvSpPr txBox="1"/>
              <p:nvPr/>
            </p:nvSpPr>
            <p:spPr>
              <a:xfrm>
                <a:off x="2338131" y="4250389"/>
                <a:ext cx="2020726" cy="1323439"/>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Fleet Readiness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Fleet Projection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Readiness Improvement Options</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Combat Slant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CWT and ZPARK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SSA ASL Performance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Class IX Parts Impacting Readiness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Class VII and IX Asset Visibility</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FMC Percentages % by UIC or LIN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Condition-Based Maintenance (CBM) </a:t>
                </a:r>
              </a:p>
            </p:txBody>
          </p:sp>
        </p:grpSp>
        <p:grpSp>
          <p:nvGrpSpPr>
            <p:cNvPr id="220" name="Group 219"/>
            <p:cNvGrpSpPr/>
            <p:nvPr/>
          </p:nvGrpSpPr>
          <p:grpSpPr>
            <a:xfrm>
              <a:off x="2798840" y="4659566"/>
              <a:ext cx="2729884" cy="1708432"/>
              <a:chOff x="1556353" y="3708257"/>
              <a:chExt cx="2729884" cy="1708432"/>
            </a:xfrm>
          </p:grpSpPr>
          <p:sp>
            <p:nvSpPr>
              <p:cNvPr id="221" name="Rounded Rectangle 220"/>
              <p:cNvSpPr/>
              <p:nvPr/>
            </p:nvSpPr>
            <p:spPr>
              <a:xfrm rot="16200000">
                <a:off x="2076058" y="3188552"/>
                <a:ext cx="1690473" cy="2729884"/>
              </a:xfrm>
              <a:prstGeom prst="roundRect">
                <a:avLst/>
              </a:prstGeom>
              <a:gradFill>
                <a:gsLst>
                  <a:gs pos="100000">
                    <a:schemeClr val="bg1"/>
                  </a:gs>
                  <a:gs pos="84000">
                    <a:schemeClr val="accent3">
                      <a:lumMod val="20000"/>
                      <a:lumOff val="80000"/>
                    </a:schemeClr>
                  </a:gs>
                  <a:gs pos="0">
                    <a:schemeClr val="accent3">
                      <a:lumMod val="40000"/>
                      <a:lumOff val="60000"/>
                    </a:schemeClr>
                  </a:gs>
                </a:gsLst>
                <a:path path="circle">
                  <a:fillToRect l="50000" t="130000" r="50000" b="-30000"/>
                </a:path>
              </a:gradFill>
              <a:ln w="9525" cap="flat" cmpd="sng" algn="ctr">
                <a:solidFill>
                  <a:srgbClr val="4BACC6">
                    <a:shade val="95000"/>
                    <a:satMod val="105000"/>
                  </a:srgbClr>
                </a:solidFill>
                <a:prstDash val="sysDash"/>
              </a:ln>
              <a:effectLst>
                <a:outerShdw blurRad="40000" dist="20000" dir="5400000" rotWithShape="0">
                  <a:srgbClr val="000000">
                    <a:alpha val="38000"/>
                  </a:srgbClr>
                </a:outerShdw>
              </a:effectLst>
            </p:spPr>
            <p:txBody>
              <a:bodyPr vert="vert"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Modeling, Simulation and Artificial Intelligence</a:t>
                </a:r>
                <a:endParaRPr kumimoji="0" lang="en-US" sz="1200" b="1" i="1" u="none" strike="noStrike" kern="0" cap="none" spc="0" normalizeH="0" baseline="0" noProof="0" dirty="0">
                  <a:ln>
                    <a:noFill/>
                  </a:ln>
                  <a:solidFill>
                    <a:prstClr val="black"/>
                  </a:solidFill>
                  <a:effectLst/>
                  <a:uLnTx/>
                  <a:uFillTx/>
                  <a:latin typeface="Calibri"/>
                  <a:ea typeface="+mn-ea"/>
                  <a:cs typeface="+mn-cs"/>
                </a:endParaRPr>
              </a:p>
            </p:txBody>
          </p:sp>
          <p:sp>
            <p:nvSpPr>
              <p:cNvPr id="222" name="TextBox 221"/>
              <p:cNvSpPr txBox="1"/>
              <p:nvPr/>
            </p:nvSpPr>
            <p:spPr>
              <a:xfrm>
                <a:off x="1604840" y="4216360"/>
                <a:ext cx="2438375" cy="1200329"/>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LMI DST; COA Analysis, OIB Optimization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CBM</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ExASL: Stockage determination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PSCC: Optimization of storage and distribution</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COMPASS: enables Level of Repair Analysis (LORA) studies</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CASA: Life Cycle Cost (LCC)/Total Ownership Cost (TOC) decision support</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rPr>
                  <a:t>Army Air Clearance Authority</a:t>
                </a:r>
              </a:p>
            </p:txBody>
          </p:sp>
        </p:grpSp>
      </p:grpSp>
      <p:sp>
        <p:nvSpPr>
          <p:cNvPr id="229" name="Rectangle 228"/>
          <p:cNvSpPr/>
          <p:nvPr/>
        </p:nvSpPr>
        <p:spPr>
          <a:xfrm>
            <a:off x="7348159" y="3195188"/>
            <a:ext cx="1639956" cy="213645"/>
          </a:xfrm>
          <a:prstGeom prst="rect">
            <a:avLst/>
          </a:prstGeom>
          <a:solidFill>
            <a:schemeClr val="bg1"/>
          </a:solidFill>
          <a:ln>
            <a:solidFill>
              <a:schemeClr val="tx1">
                <a:lumMod val="50000"/>
                <a:lumOff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Analytics / Visualizations</a:t>
            </a:r>
          </a:p>
        </p:txBody>
      </p:sp>
      <p:sp>
        <p:nvSpPr>
          <p:cNvPr id="230" name="Rectangle 229"/>
          <p:cNvSpPr/>
          <p:nvPr/>
        </p:nvSpPr>
        <p:spPr>
          <a:xfrm>
            <a:off x="8691802" y="3143312"/>
            <a:ext cx="1755850" cy="213645"/>
          </a:xfrm>
          <a:prstGeom prst="rect">
            <a:avLst/>
          </a:prstGeom>
          <a:solidFill>
            <a:schemeClr val="bg1"/>
          </a:solidFill>
          <a:ln>
            <a:solidFill>
              <a:schemeClr val="tx1">
                <a:lumMod val="50000"/>
                <a:lumOff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Modeling, Simulation &amp; AI</a:t>
            </a:r>
          </a:p>
        </p:txBody>
      </p:sp>
      <p:sp>
        <p:nvSpPr>
          <p:cNvPr id="228" name="Rectangle 227"/>
          <p:cNvSpPr/>
          <p:nvPr/>
        </p:nvSpPr>
        <p:spPr>
          <a:xfrm>
            <a:off x="5870373" y="3589058"/>
            <a:ext cx="1717705" cy="213645"/>
          </a:xfrm>
          <a:prstGeom prst="rect">
            <a:avLst/>
          </a:prstGeom>
          <a:solidFill>
            <a:schemeClr val="bg1"/>
          </a:solidFill>
          <a:ln>
            <a:solidFill>
              <a:schemeClr val="tx1">
                <a:lumMod val="50000"/>
                <a:lumOff val="5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BI / Reporting Capabilities</a:t>
            </a:r>
          </a:p>
        </p:txBody>
      </p:sp>
    </p:spTree>
    <p:extLst>
      <p:ext uri="{BB962C8B-B14F-4D97-AF65-F5344CB8AC3E}">
        <p14:creationId xmlns:p14="http://schemas.microsoft.com/office/powerpoint/2010/main" val="1420444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7"/>
        <p:cNvGrpSpPr/>
        <p:nvPr/>
      </p:nvGrpSpPr>
      <p:grpSpPr>
        <a:xfrm>
          <a:off x="0" y="0"/>
          <a:ext cx="0" cy="0"/>
          <a:chOff x="0" y="0"/>
          <a:chExt cx="0" cy="0"/>
        </a:xfrm>
      </p:grpSpPr>
      <p:sp>
        <p:nvSpPr>
          <p:cNvPr id="5358" name="Google Shape;5358;p82"/>
          <p:cNvSpPr txBox="1">
            <a:spLocks noGrp="1"/>
          </p:cNvSpPr>
          <p:nvPr>
            <p:ph type="title"/>
          </p:nvPr>
        </p:nvSpPr>
        <p:spPr>
          <a:xfrm>
            <a:off x="203200" y="237465"/>
            <a:ext cx="12192000" cy="48013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200"/>
              <a:buFont typeface="Arial"/>
              <a:buNone/>
            </a:pPr>
            <a:r>
              <a:rPr lang="en-US" sz="3600" kern="1200" dirty="0">
                <a:latin typeface="Calibri"/>
                <a:ea typeface="Verdana" panose="020B0604030504040204" pitchFamily="34" charset="0"/>
                <a:cs typeface="Calibri"/>
              </a:rPr>
              <a:t>ROI – Creating Data Services vs Traditional Methods</a:t>
            </a:r>
            <a:endParaRPr sz="3600" kern="1200" dirty="0">
              <a:latin typeface="Calibri"/>
              <a:ea typeface="Verdana" panose="020B0604030504040204" pitchFamily="34" charset="0"/>
              <a:cs typeface="Calibri"/>
            </a:endParaRPr>
          </a:p>
        </p:txBody>
      </p:sp>
      <p:sp>
        <p:nvSpPr>
          <p:cNvPr id="5359" name="Google Shape;5359;p82"/>
          <p:cNvSpPr txBox="1">
            <a:spLocks noGrp="1"/>
          </p:cNvSpPr>
          <p:nvPr>
            <p:ph type="body" idx="1"/>
          </p:nvPr>
        </p:nvSpPr>
        <p:spPr>
          <a:xfrm>
            <a:off x="203200" y="1028700"/>
            <a:ext cx="11582400" cy="5829300"/>
          </a:xfrm>
          <a:prstGeom prst="rect">
            <a:avLst/>
          </a:prstGeom>
          <a:noFill/>
          <a:ln>
            <a:noFill/>
          </a:ln>
        </p:spPr>
        <p:txBody>
          <a:bodyPr spcFirstLastPara="1" wrap="square" lIns="0" tIns="0" rIns="0" bIns="324000" anchor="t" anchorCtr="0">
            <a:normAutofit fontScale="92500" lnSpcReduction="20000"/>
          </a:bodyPr>
          <a:lstStyle/>
          <a:p>
            <a:pPr marL="0" lvl="0" indent="-117475" algn="l" rtl="0">
              <a:lnSpc>
                <a:spcPct val="110000"/>
              </a:lnSpc>
              <a:spcBef>
                <a:spcPts val="0"/>
              </a:spcBef>
              <a:spcAft>
                <a:spcPts val="0"/>
              </a:spcAft>
              <a:buClr>
                <a:srgbClr val="D78813"/>
              </a:buClr>
              <a:buSzPts val="1850"/>
              <a:buFont typeface="Noto Sans Symbols"/>
              <a:buChar char="▪"/>
            </a:pPr>
            <a:r>
              <a:rPr lang="en-US" sz="2400" u="sng" dirty="0">
                <a:latin typeface="Calibri" panose="020F0502020204030204" pitchFamily="34" charset="0"/>
                <a:cs typeface="Calibri" panose="020F0502020204030204" pitchFamily="34" charset="0"/>
              </a:rPr>
              <a:t>Traditional method </a:t>
            </a:r>
            <a:r>
              <a:rPr lang="en-US" sz="2400" dirty="0">
                <a:latin typeface="Calibri" panose="020F0502020204030204" pitchFamily="34" charset="0"/>
                <a:cs typeface="Calibri" panose="020F0502020204030204" pitchFamily="34" charset="0"/>
              </a:rPr>
              <a:t>– using Oracle tools create extensive materialized database views</a:t>
            </a:r>
            <a:endParaRPr sz="2000" dirty="0">
              <a:latin typeface="Calibri" panose="020F0502020204030204" pitchFamily="34" charset="0"/>
              <a:cs typeface="Calibri" panose="020F0502020204030204" pitchFamily="34" charset="0"/>
            </a:endParaRPr>
          </a:p>
          <a:p>
            <a:pPr marL="0" lvl="0" indent="0" algn="l" rtl="0">
              <a:lnSpc>
                <a:spcPct val="110000"/>
              </a:lnSpc>
              <a:spcBef>
                <a:spcPts val="1000"/>
              </a:spcBef>
              <a:spcAft>
                <a:spcPts val="0"/>
              </a:spcAft>
              <a:buSzPts val="1850"/>
              <a:buNone/>
            </a:pPr>
            <a:r>
              <a:rPr lang="en-US" sz="2400" dirty="0">
                <a:latin typeface="Calibri" panose="020F0502020204030204" pitchFamily="34" charset="0"/>
                <a:cs typeface="Calibri" panose="020F0502020204030204" pitchFamily="34" charset="0"/>
              </a:rPr>
              <a:t> &amp; publish as web services</a:t>
            </a:r>
            <a:endParaRPr sz="2000" dirty="0">
              <a:latin typeface="Calibri" panose="020F0502020204030204" pitchFamily="34" charset="0"/>
              <a:cs typeface="Calibri" panose="020F0502020204030204" pitchFamily="34" charset="0"/>
            </a:endParaRPr>
          </a:p>
          <a:p>
            <a:pPr marL="0" lvl="0" indent="-117475" algn="l" rtl="0">
              <a:lnSpc>
                <a:spcPct val="110000"/>
              </a:lnSpc>
              <a:spcBef>
                <a:spcPts val="1000"/>
              </a:spcBef>
              <a:spcAft>
                <a:spcPts val="0"/>
              </a:spcAft>
              <a:buClr>
                <a:srgbClr val="D78813"/>
              </a:buClr>
              <a:buSzPts val="1850"/>
              <a:buFont typeface="Noto Sans Symbols"/>
              <a:buChar char="▪"/>
            </a:pPr>
            <a:r>
              <a:rPr lang="en-US" sz="2400" u="sng" dirty="0">
                <a:latin typeface="Calibri" panose="020F0502020204030204" pitchFamily="34" charset="0"/>
                <a:cs typeface="Calibri" panose="020F0502020204030204" pitchFamily="34" charset="0"/>
              </a:rPr>
              <a:t>Data Virtualization method </a:t>
            </a:r>
            <a:r>
              <a:rPr lang="en-US" sz="2400" dirty="0">
                <a:latin typeface="Calibri" panose="020F0502020204030204" pitchFamily="34" charset="0"/>
                <a:cs typeface="Calibri" panose="020F0502020204030204" pitchFamily="34" charset="0"/>
              </a:rPr>
              <a:t>– create logical database views in DV leaving data in original sources and publish web services.</a:t>
            </a:r>
            <a:endParaRPr sz="2000" dirty="0">
              <a:latin typeface="Calibri" panose="020F0502020204030204" pitchFamily="34" charset="0"/>
              <a:cs typeface="Calibri" panose="020F0502020204030204" pitchFamily="34" charset="0"/>
            </a:endParaRPr>
          </a:p>
          <a:p>
            <a:pPr marL="0" lvl="0" indent="-117475" algn="l" rtl="0">
              <a:lnSpc>
                <a:spcPct val="110000"/>
              </a:lnSpc>
              <a:spcBef>
                <a:spcPts val="1000"/>
              </a:spcBef>
              <a:spcAft>
                <a:spcPts val="0"/>
              </a:spcAft>
              <a:buClr>
                <a:srgbClr val="D78813"/>
              </a:buClr>
              <a:buSzPts val="1850"/>
              <a:buFont typeface="Noto Sans Symbols"/>
              <a:buChar char="▪"/>
            </a:pPr>
            <a:r>
              <a:rPr lang="en-US" sz="2400" u="sng" dirty="0">
                <a:latin typeface="Calibri" panose="020F0502020204030204" pitchFamily="34" charset="0"/>
                <a:cs typeface="Calibri" panose="020F0502020204030204" pitchFamily="34" charset="0"/>
              </a:rPr>
              <a:t>Performance tests </a:t>
            </a:r>
            <a:r>
              <a:rPr lang="en-US" sz="2400" dirty="0">
                <a:latin typeface="Calibri" panose="020F0502020204030204" pitchFamily="34" charset="0"/>
                <a:cs typeface="Calibri" panose="020F0502020204030204" pitchFamily="34" charset="0"/>
              </a:rPr>
              <a:t>– queries across both methods were </a:t>
            </a:r>
            <a:r>
              <a:rPr lang="en-US" sz="2400" i="1" u="sng" dirty="0">
                <a:latin typeface="Calibri" panose="020F0502020204030204" pitchFamily="34" charset="0"/>
                <a:cs typeface="Calibri" panose="020F0502020204030204" pitchFamily="34" charset="0"/>
              </a:rPr>
              <a:t>within a few % of each other</a:t>
            </a:r>
          </a:p>
          <a:p>
            <a:pPr marL="0" lvl="0" indent="0" algn="l" rtl="0">
              <a:lnSpc>
                <a:spcPct val="110000"/>
              </a:lnSpc>
              <a:spcBef>
                <a:spcPts val="1000"/>
              </a:spcBef>
              <a:spcAft>
                <a:spcPts val="0"/>
              </a:spcAft>
              <a:buClr>
                <a:srgbClr val="D78813"/>
              </a:buClr>
              <a:buSzPts val="1850"/>
              <a:buNone/>
            </a:pPr>
            <a:endParaRPr sz="2000" i="1" u="sng" dirty="0">
              <a:latin typeface="Calibri" panose="020F0502020204030204" pitchFamily="34" charset="0"/>
              <a:cs typeface="Calibri" panose="020F0502020204030204" pitchFamily="34" charset="0"/>
            </a:endParaRPr>
          </a:p>
          <a:p>
            <a:pPr marL="0" lvl="0" indent="-117475" algn="l" rtl="0">
              <a:lnSpc>
                <a:spcPct val="110000"/>
              </a:lnSpc>
              <a:spcBef>
                <a:spcPts val="1000"/>
              </a:spcBef>
              <a:spcAft>
                <a:spcPts val="0"/>
              </a:spcAft>
              <a:buClr>
                <a:srgbClr val="D78813"/>
              </a:buClr>
              <a:buSzPts val="1850"/>
              <a:buFont typeface="Noto Sans Symbols"/>
              <a:buChar char="▪"/>
            </a:pPr>
            <a:r>
              <a:rPr lang="en-US" sz="2400" b="1" u="sng" dirty="0">
                <a:solidFill>
                  <a:srgbClr val="0070C0"/>
                </a:solidFill>
                <a:latin typeface="Calibri" panose="020F0502020204030204" pitchFamily="34" charset="0"/>
                <a:cs typeface="Calibri" panose="020F0502020204030204" pitchFamily="34" charset="0"/>
              </a:rPr>
              <a:t>97% Faster using Data Virtualization Time </a:t>
            </a:r>
            <a:endParaRPr sz="2000" dirty="0">
              <a:latin typeface="Calibri" panose="020F0502020204030204" pitchFamily="34" charset="0"/>
              <a:cs typeface="Calibri" panose="020F0502020204030204" pitchFamily="34" charset="0"/>
            </a:endParaRPr>
          </a:p>
          <a:p>
            <a:pPr marL="685783" lvl="1" indent="-228594" algn="l" rtl="0">
              <a:lnSpc>
                <a:spcPct val="110000"/>
              </a:lnSpc>
              <a:spcBef>
                <a:spcPts val="500"/>
              </a:spcBef>
              <a:spcAft>
                <a:spcPts val="0"/>
              </a:spcAft>
              <a:buSzPts val="1480"/>
              <a:buChar char="▪"/>
            </a:pPr>
            <a:r>
              <a:rPr lang="en-US" sz="1800" dirty="0">
                <a:latin typeface="Calibri" panose="020F0502020204030204" pitchFamily="34" charset="0"/>
                <a:cs typeface="Calibri" panose="020F0502020204030204" pitchFamily="34" charset="0"/>
              </a:rPr>
              <a:t>With same staff - completed the same views/ web services in Denodo as in Oracle data stores in less than 3% of the time.  </a:t>
            </a:r>
            <a:endParaRPr sz="1600" dirty="0">
              <a:latin typeface="Calibri" panose="020F0502020204030204" pitchFamily="34" charset="0"/>
              <a:cs typeface="Calibri" panose="020F0502020204030204" pitchFamily="34" charset="0"/>
            </a:endParaRPr>
          </a:p>
          <a:p>
            <a:pPr marL="685783" lvl="1" indent="-228594" algn="l" rtl="0">
              <a:lnSpc>
                <a:spcPct val="110000"/>
              </a:lnSpc>
              <a:spcBef>
                <a:spcPts val="500"/>
              </a:spcBef>
              <a:spcAft>
                <a:spcPts val="0"/>
              </a:spcAft>
              <a:buSzPts val="1480"/>
              <a:buChar char="▪"/>
            </a:pPr>
            <a:r>
              <a:rPr lang="en-US" sz="1800" dirty="0">
                <a:latin typeface="Calibri" panose="020F0502020204030204" pitchFamily="34" charset="0"/>
                <a:cs typeface="Calibri" panose="020F0502020204030204" pitchFamily="34" charset="0"/>
              </a:rPr>
              <a:t>Minimal Expertise Req’d with DV - Note that the team used DV without any product training from Denodo whereas Oracle required extensive expertise to build out the views and web services.. </a:t>
            </a:r>
            <a:endParaRPr sz="1600" dirty="0">
              <a:latin typeface="Calibri" panose="020F0502020204030204" pitchFamily="34" charset="0"/>
              <a:cs typeface="Calibri" panose="020F0502020204030204" pitchFamily="34" charset="0"/>
            </a:endParaRPr>
          </a:p>
          <a:p>
            <a:pPr marL="0" lvl="0" indent="-117475" algn="l" rtl="0">
              <a:lnSpc>
                <a:spcPct val="110000"/>
              </a:lnSpc>
              <a:spcBef>
                <a:spcPts val="1000"/>
              </a:spcBef>
              <a:spcAft>
                <a:spcPts val="0"/>
              </a:spcAft>
              <a:buClr>
                <a:srgbClr val="D78813"/>
              </a:buClr>
              <a:buSzPts val="1850"/>
              <a:buFont typeface="Noto Sans Symbols"/>
              <a:buChar char="▪"/>
            </a:pPr>
            <a:r>
              <a:rPr lang="en-US" sz="2400" u="sng" dirty="0">
                <a:solidFill>
                  <a:srgbClr val="0070C0"/>
                </a:solidFill>
                <a:latin typeface="Calibri" panose="020F0502020204030204" pitchFamily="34" charset="0"/>
                <a:cs typeface="Calibri" panose="020F0502020204030204" pitchFamily="34" charset="0"/>
              </a:rPr>
              <a:t>Saving over $4 MM per year</a:t>
            </a:r>
            <a:endParaRPr sz="2000" dirty="0">
              <a:latin typeface="Calibri" panose="020F0502020204030204" pitchFamily="34" charset="0"/>
              <a:cs typeface="Calibri" panose="020F0502020204030204" pitchFamily="34" charset="0"/>
            </a:endParaRPr>
          </a:p>
          <a:p>
            <a:pPr marL="685783" lvl="1" indent="-228594" algn="l" rtl="0">
              <a:lnSpc>
                <a:spcPct val="110000"/>
              </a:lnSpc>
              <a:spcBef>
                <a:spcPts val="500"/>
              </a:spcBef>
              <a:spcAft>
                <a:spcPts val="0"/>
              </a:spcAft>
              <a:buSzPts val="1480"/>
              <a:buChar char="▪"/>
            </a:pPr>
            <a:r>
              <a:rPr lang="en-US" sz="1800" dirty="0">
                <a:latin typeface="Calibri" panose="020F0502020204030204" pitchFamily="34" charset="0"/>
                <a:cs typeface="Calibri" panose="020F0502020204030204" pitchFamily="34" charset="0"/>
              </a:rPr>
              <a:t>Reduced labor, SW, HW &amp; storage costs</a:t>
            </a:r>
          </a:p>
          <a:p>
            <a:pPr marL="685783" lvl="1" indent="-228594" algn="l" rtl="0">
              <a:lnSpc>
                <a:spcPct val="110000"/>
              </a:lnSpc>
              <a:spcBef>
                <a:spcPts val="500"/>
              </a:spcBef>
              <a:spcAft>
                <a:spcPts val="0"/>
              </a:spcAft>
              <a:buSzPts val="1480"/>
              <a:buChar char="▪"/>
            </a:pPr>
            <a:r>
              <a:rPr lang="en-US" sz="1800" b="1" dirty="0">
                <a:latin typeface="Calibri" panose="020F0502020204030204" pitchFamily="34" charset="0"/>
                <a:cs typeface="Calibri" panose="020F0502020204030204" pitchFamily="34" charset="0"/>
              </a:rPr>
              <a:t>Dramatically shortened timeline for the Modernization/ Convergence project</a:t>
            </a:r>
            <a:r>
              <a:rPr lang="en-US" sz="1800" dirty="0">
                <a:latin typeface="Calibri" panose="020F0502020204030204" pitchFamily="34" charset="0"/>
                <a:cs typeface="Calibri" panose="020F0502020204030204" pitchFamily="34" charset="0"/>
              </a:rPr>
              <a:t>.  </a:t>
            </a:r>
          </a:p>
          <a:p>
            <a:pPr marL="1142983" lvl="2" indent="-228594">
              <a:lnSpc>
                <a:spcPct val="110000"/>
              </a:lnSpc>
              <a:buSzPts val="1480"/>
            </a:pPr>
            <a:r>
              <a:rPr lang="en-US" sz="1600" dirty="0">
                <a:latin typeface="Calibri" panose="020F0502020204030204" pitchFamily="34" charset="0"/>
                <a:cs typeface="Calibri" panose="020F0502020204030204" pitchFamily="34" charset="0"/>
              </a:rPr>
              <a:t>Data integrations completed faster than report writers can keep up with, which has never happened before.  </a:t>
            </a:r>
          </a:p>
          <a:p>
            <a:pPr marL="1142983" lvl="2" indent="-228594">
              <a:lnSpc>
                <a:spcPct val="110000"/>
              </a:lnSpc>
              <a:buSzPts val="1480"/>
            </a:pPr>
            <a:r>
              <a:rPr lang="en-US" sz="1600" u="sng" dirty="0">
                <a:latin typeface="Calibri" panose="020F0502020204030204" pitchFamily="34" charset="0"/>
                <a:cs typeface="Calibri" panose="020F0502020204030204" pitchFamily="34" charset="0"/>
              </a:rPr>
              <a:t>Traditionally took weeks or months </a:t>
            </a:r>
            <a:r>
              <a:rPr lang="en-US" sz="1600" dirty="0">
                <a:latin typeface="Calibri" panose="020F0502020204030204" pitchFamily="34" charset="0"/>
                <a:cs typeface="Calibri" panose="020F0502020204030204" pitchFamily="34" charset="0"/>
              </a:rPr>
              <a:t>to complete integration work and </a:t>
            </a:r>
            <a:r>
              <a:rPr lang="en-US" sz="1600" u="sng" dirty="0">
                <a:latin typeface="Calibri" panose="020F0502020204030204" pitchFamily="34" charset="0"/>
                <a:cs typeface="Calibri" panose="020F0502020204030204" pitchFamily="34" charset="0"/>
              </a:rPr>
              <a:t>now is done in minutes</a:t>
            </a:r>
            <a:r>
              <a:rPr lang="en-US" sz="1600" dirty="0">
                <a:latin typeface="Calibri" panose="020F0502020204030204" pitchFamily="34" charset="0"/>
                <a:cs typeface="Calibri" panose="020F0502020204030204" pitchFamily="34" charset="0"/>
              </a:rPr>
              <a:t>.  </a:t>
            </a:r>
            <a:endParaRPr sz="1600" dirty="0">
              <a:latin typeface="Calibri" panose="020F0502020204030204" pitchFamily="34" charset="0"/>
              <a:cs typeface="Calibri" panose="020F0502020204030204" pitchFamily="34" charset="0"/>
            </a:endParaRPr>
          </a:p>
        </p:txBody>
      </p:sp>
      <p:sp>
        <p:nvSpPr>
          <p:cNvPr id="5360" name="Google Shape;5360;p82"/>
          <p:cNvSpPr txBox="1">
            <a:spLocks noGrp="1"/>
          </p:cNvSpPr>
          <p:nvPr>
            <p:ph type="dt" idx="10"/>
          </p:nvPr>
        </p:nvSpPr>
        <p:spPr>
          <a:xfrm>
            <a:off x="9388797" y="5967046"/>
            <a:ext cx="2743200" cy="15515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20-Nov-20</a:t>
            </a:r>
            <a:endParaRPr sz="1200" b="0" i="0" u="none" strike="noStrike" cap="none">
              <a:solidFill>
                <a:srgbClr val="000000"/>
              </a:solidFill>
              <a:latin typeface="Arial"/>
              <a:ea typeface="Arial"/>
              <a:cs typeface="Arial"/>
              <a:sym typeface="Arial"/>
            </a:endParaRPr>
          </a:p>
        </p:txBody>
      </p:sp>
      <p:pic>
        <p:nvPicPr>
          <p:cNvPr id="5361" name="Google Shape;5361;p82"/>
          <p:cNvPicPr preferRelativeResize="0"/>
          <p:nvPr/>
        </p:nvPicPr>
        <p:blipFill rotWithShape="1">
          <a:blip r:embed="rId3">
            <a:alphaModFix/>
          </a:blip>
          <a:srcRect/>
          <a:stretch/>
        </p:blipFill>
        <p:spPr>
          <a:xfrm>
            <a:off x="11076320" y="32384"/>
            <a:ext cx="1055677" cy="1403941"/>
          </a:xfrm>
          <a:prstGeom prst="rect">
            <a:avLst/>
          </a:prstGeom>
          <a:noFill/>
          <a:ln>
            <a:noFill/>
          </a:ln>
        </p:spPr>
      </p:pic>
      <p:pic>
        <p:nvPicPr>
          <p:cNvPr id="5362" name="Google Shape;5362;p82" descr="Image result for US Army Materiel Command Logo"/>
          <p:cNvPicPr preferRelativeResize="0"/>
          <p:nvPr/>
        </p:nvPicPr>
        <p:blipFill rotWithShape="1">
          <a:blip r:embed="rId4">
            <a:alphaModFix/>
          </a:blip>
          <a:srcRect/>
          <a:stretch/>
        </p:blipFill>
        <p:spPr>
          <a:xfrm>
            <a:off x="9939992" y="32384"/>
            <a:ext cx="1076325" cy="1285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0"/>
        <p:cNvGrpSpPr/>
        <p:nvPr/>
      </p:nvGrpSpPr>
      <p:grpSpPr>
        <a:xfrm>
          <a:off x="0" y="0"/>
          <a:ext cx="0" cy="0"/>
          <a:chOff x="0" y="0"/>
          <a:chExt cx="0" cy="0"/>
        </a:xfrm>
      </p:grpSpPr>
      <p:sp>
        <p:nvSpPr>
          <p:cNvPr id="5371" name="Google Shape;5371;p83"/>
          <p:cNvSpPr txBox="1">
            <a:spLocks noGrp="1"/>
          </p:cNvSpPr>
          <p:nvPr>
            <p:ph type="title" idx="4294967295"/>
          </p:nvPr>
        </p:nvSpPr>
        <p:spPr>
          <a:xfrm>
            <a:off x="3407945" y="336884"/>
            <a:ext cx="10725150" cy="530225"/>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dk1"/>
              </a:buClr>
              <a:buSzPts val="2880"/>
              <a:buFont typeface="Calibri"/>
              <a:buNone/>
            </a:pPr>
            <a:r>
              <a:rPr lang="en-US" sz="2880"/>
              <a:t>Denodo Deployments</a:t>
            </a:r>
            <a:br>
              <a:rPr lang="en-US" sz="2880"/>
            </a:br>
            <a:endParaRPr sz="1800">
              <a:solidFill>
                <a:schemeClr val="accent2"/>
              </a:solidFill>
            </a:endParaRPr>
          </a:p>
        </p:txBody>
      </p:sp>
      <p:grpSp>
        <p:nvGrpSpPr>
          <p:cNvPr id="5372" name="Google Shape;5372;p83"/>
          <p:cNvGrpSpPr/>
          <p:nvPr/>
        </p:nvGrpSpPr>
        <p:grpSpPr>
          <a:xfrm>
            <a:off x="1725070" y="46575"/>
            <a:ext cx="9071120" cy="6743369"/>
            <a:chOff x="1612923" y="114631"/>
            <a:chExt cx="9071120" cy="6743369"/>
          </a:xfrm>
        </p:grpSpPr>
        <p:pic>
          <p:nvPicPr>
            <p:cNvPr id="5373" name="Google Shape;5373;p83"/>
            <p:cNvPicPr preferRelativeResize="0"/>
            <p:nvPr/>
          </p:nvPicPr>
          <p:blipFill rotWithShape="1">
            <a:blip r:embed="rId3">
              <a:alphaModFix/>
            </a:blip>
            <a:srcRect/>
            <a:stretch/>
          </p:blipFill>
          <p:spPr>
            <a:xfrm>
              <a:off x="1612923" y="114631"/>
              <a:ext cx="9071120" cy="6743369"/>
            </a:xfrm>
            <a:prstGeom prst="rect">
              <a:avLst/>
            </a:prstGeom>
            <a:noFill/>
            <a:ln>
              <a:noFill/>
            </a:ln>
          </p:spPr>
        </p:pic>
        <p:sp>
          <p:nvSpPr>
            <p:cNvPr id="5374" name="Google Shape;5374;p83" descr="data:image/jpeg;base64,/9j/4AAQSkZJRgABAQAAAQABAAD/2wBDAAUDBAQEAwUEBAQFBQUGBwwIBwcHBw8LCwkMEQ8SEhEPERETFhwXExQaFRERGCEYGh0dHx8fExciJCIeJBweHx7/2wBDAQUFBQcGBw4ICA4eFBEUHh4eHh4eHh4eHh4eHh4eHh4eHh4eHh4eHh4eHh4eHh4eHh4eHh4eHh4eHh4eHh4eHh7/wAARCAA9AGQDASIAAhEBAxEB/8QAHAAAAgIDAQEAAAAAAAAAAAAAAAcGCAMEBQEC/8QASBAAAQMCBAIDDAUKBAcAAAAAAQIDBAURAAYHIRIxCBNxFBgiMjdBUWFlgZTSM3R1obMVFiMlUlNygrGyF0JkwXORkpOi0eH/xAAcAQACAgIDAAAAAAAAAAAAAAAABQMGBAcBAgj/xAA3EQABAgQCBgkDAgcAAAAAAAABAgMABAURITEGEkFRYXETFRcyYoGRkuEUobEiIzM0QlOywfD/2gAMAwEAAhEDEQA/AFavx1duPMer8dXbh/aDaaUyLll7UjOUYPRI7K5MOI4LpKEAkurB53t4IO3n3uMUKXllzC9VPnwEetKzWWKRLdO9jc2AGalHICFBTsl5lnU1NTRTTHgK8SVMdRGZX/Ct0pCvdfH0cl5hWha4ceNUggXUKfMZlKA9PC2oq+7GHO+aarm/MD9Yqz6lrcUeqav4DCL7IQPMB/8ATvjjR3XY7yH2HFtOoUFIWhRCkkecEcsdVdEDYAkf9wiVoT6kBS1JSo7LE24X1hfnYco2IVMqM1MpcSE+8mG0XpJQgkNIBsVK9AufPjsUnIucKvT2p9My5UZcV6/VutMlSV2JGx7Rb3Yb2R85NZm0VzzAnx4ya8xALsiWhsJcnNgWStwjxlJ5EnncHmScKXSfyn5X+1o34qcTql20lGNwrytjbjCpqrTjyJq6AhTJyN1BQ1da+BTnsO7MXyzHTPUC1zk+sD1mMoY4Fco9Uoc7uGrwH4MnhC+qeTwq4TyOLb9K/wAkMj66x/ccVOyrQqjmbMMOh0trrJctzgRfkkcyo+gAAk+oYknpRMu6GkXJMYmi2kT9XkVT8zqoQkkEAHCwBvcnLHd5xpQIUufLREgxX5UhzZDTLZWtXYBvjvfmLmm/AaagO/uTKZDvZwcXFf1Www9amIWmdKgZDyu4pqVLjd0VioJ8F6UCSEtkjdKLpUeAbcr33ul8Y7rSWFaisSM4b0+feqbAmWLJbV3bgkkZXzFr7BjhibZRsVGDNp0tcOoRJESQjxmnmyhQ9x3xr4cmh6YWocWZp7mlSn+rjKfo807vQ1JI4kJUdyje/AdvBPuWec8u1HKmZZlBqiOGRFXbiHiuJO6Vp9RG/vxw4wUth1OKT9juMd5OrJdm3JF0WdQAbbFJOSh+CNh35xz430Z7cGCN9Ge3BiGGhjeyrSVV3NtNoqCQZ0xtgkeYKUAT7gb+7FyNcktUrRGux4aAyyzCRHbQnYJQVIRYe42xVfQ9bbesGXFO24e7gB2kED7yMWq6QiC5o1mNIHJhCv8Ak6g/7YfUtIEq8oZ4/iNTadPqVXqcwruhST5lYB+wij+DBgxX427HRolaqFG7u/J7wbE6G5CkAoCuJpduIb8uQ39WOtpN5UMr/a0b8VOIxiT6TeVDK/2tG/FTiZkkuJHEfmF1RbSmUfUBiUm/GwMWe6WHkgkfXGP7jiE9DTLjak1nNTyApxKhBjkjxdgtz+qPvxNulh5IJH1xj+440+iE60vSx9tBHG3U3QsesobI+62LMtAVU032CNHysy4xoQ6Ef1OWPL9J+9rQmelQ6pzWSoIUbhqOwker9GD/AL4VmGf0ovLPV/8AhR/wUYWGK7O/zC+Z/Mbk0YAFGlbf20f4iGV0ZXlNa0UQDk4H0H/sr/8AWGd0ysutLptIzUy2A806YT6hzUhQKkX7CF/9WFX0bPLVl/8Aif8AwHMP7pZutI0jdQ5bicnMpbv+1cn+gOGkogLpzgOw/wChFF0hmFy+mckpvalIPIqWDFRY30Z7cGCN9Ge3BhHG0zH3TJ0il1iNUoiuGREkJfaPoUlQUPvGLuVeVF1C0bnyKSesTVKW71SAblLvAfAPrCxY9mKMr8dXbhj6K6q1HT6auM80udRJC+J+KFWUhX7bZOwNuYOxt5ueGNOm0sKUhzuqilaaaOvVNpqalP4zJuBvGBtzuLjz3wt8GGrnfJdIzTV3q9prVqfOjzVl5ylOvojyoyzuoBDhHEm/K3LkLjfEfa0uzkF3qMKLR4/+eTUZrTDaB6blVz7gcYqpV0KsBcbxlFgYr0k40FuLCFbUqNlA7iDj9sdkauleU/zxzWKY6p5uI1GekyXWbcSEIQSOe26uEe/GPSbyoZX+1o34qcObSrMWmOR48zLMWtCdVKhGc7qq5b6uLxhJ4WUqVYhO53tYnz7gBYaVUJTWaMu5ik1nL8WExPZkOiRVmG3UIQ4OIlsq4uQva2+Mj6dKOj1SCb422ZQlNWdmfrOlSUN6oCNYEa1wu5AOOOVs7AYYxYfpYeSCR9cY/uOFf0Q82NUzMs3K8t0IbqiQ5GKjt1yAbp/mSf8AxAww9fK3lvN+nj1Goea8uPTFSGnAldUZbFknfdSrYq1UYc3LtYaSifEVKZ4Xm34EtDyUKBuCFoJFwR6dsZ9QfLU4l5GIAEVbRGlIqGjjtNmP0qUokAixHdsbbriGL0r4q2NX5LyhYSYbDqT6QE8H9UYU+G5mrMtM1ZoNO/KUuJSM4U1BaDklQbjVBs724+Ta772VZO5332h/+HGduLbL75R++DiC1b09ZxcNvXfC2aQXXVONi4OMXSgTSJGntSk6oNuNjVIJAvbAEE5gixuORxiR9FyKqTrLS3Am6Y7L7q/UOqUkfeoYl3TBzY1NrNPylEdC0wLyJdjsHVCyE9oTc/z4juT8wUvSWlVCTFlw6vnGc11CExlh2NT2+Z4nB4K1kgHhTceCLnCrny5VQnPzpr65EmQ4XHXVm6lqJuSffiRT/QyvQDNRueHDnhGA1SjUq/1qsfttpCUeI43VyFyAduYwj2N9Ge3BgjfRntwYXxczDXV0d9Qion9Ub/6s/Lg73bUP2R8WflxN9Ks75hm5eyWmbU5spysynYzrzr5UtPUssulV/PxcCxbzdYedt+rRsw5gq2nMSqMVqbEkdxLkoUXOtJLYnGyybcV+rQCdvFFrWGLZ1JLcfWPPnadW/B7fmFn3u2ofsj4s/Lg73bUP2R8Wflw0Ws4VQ5nRTRJm3Rm+TAUtUolKmuArA4bcgBYC9r7m/LEiyLVZte0nodTky5iXnqgyCsSV9YUd1hBSpYIKrpuDyHqGDqSW4+sHadW/B7fmEZ3u2ofsj4s/Lg73bUP2R8WflwxadnerLmw4jkiatb9TrMAOmYvwFMN9alzhGx28EIOyeY3xInpGY25rSRmeYo/p47hUhNlnq5q0rAFglSS0gbbEDsODqSW4+sHadW/B7fmEx3u2ofsj4s/Lg73bUP2R8WflxPEak1ROV1yymUpp7LKK8lszl8baEzVpMcOW4vCQoJLl+LwRjuwK3W5Obqrl5yrzQYsSmvGSh0hSutUylQCfFTcKXcgXJVe9wMHUktx9YO06t+D2/MKbvdtQ/ZHxZ+XB3u2ofsj4s/Lhwaw51qFArNbpccv8DVGh1NC25BbUm00NLQLA240q3V6uWNbNWZa3CdjuCoySirVyKzHQh1SO4w518cAEHw0gtIcKTYKVe+xwdSS3H1g7Tq34Pb8wqO921D9kfFn5cHe7ah+yPiz8uGzl+vVeqTnT+VJzKabmOdEeT15UJKA+ylA9CQkOWA35Hzm4wZTr9fquTYFXFamshcBwlor6wqVwT+FSlncqHVoO1geEbbYOpJbj6wdp1b8Ht+YWDfR51CSm36n+LPy4MP8Ai5TqFZ7pqDmeM0wy5MkhLMOS2ltCUvLCQAtCjsABzttywYOpZbj6xx2m1rwe35j/2Q=="/>
            <p:cNvSpPr/>
            <p:nvPr/>
          </p:nvSpPr>
          <p:spPr>
            <a:xfrm>
              <a:off x="2783681" y="748904"/>
              <a:ext cx="228600" cy="22860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725"/>
                <a:buFont typeface="Calibri"/>
                <a:buNone/>
              </a:pPr>
              <a:endParaRPr sz="1725" b="0" i="0" u="none" strike="noStrike" cap="none">
                <a:solidFill>
                  <a:srgbClr val="424242"/>
                </a:solidFill>
                <a:latin typeface="Verdana"/>
                <a:ea typeface="Verdana"/>
                <a:cs typeface="Verdana"/>
                <a:sym typeface="Verdana"/>
              </a:endParaRPr>
            </a:p>
          </p:txBody>
        </p:sp>
        <p:sp>
          <p:nvSpPr>
            <p:cNvPr id="5375" name="Google Shape;5375;p83" descr="data:image/jpeg;base64,/9j/4AAQSkZJRgABAQAAAQABAAD/2wBDAAUDBAQEAwUEBAQFBQUGBwwIBwcHBw8LCwkMEQ8SEhEPERETFhwXExQaFRERGCEYGh0dHx8fExciJCIeJBweHx7/2wBDAQUFBQcGBw4ICA4eFBEUHh4eHh4eHh4eHh4eHh4eHh4eHh4eHh4eHh4eHh4eHh4eHh4eHh4eHh4eHh4eHh4eHh7/wAARCAA9AGQDASIAAhEBAxEB/8QAHAAAAgIDAQEAAAAAAAAAAAAAAAcGCAMEBQEC/8QASBAAAQMCBAIDDAUKBAcAAAAAAQIDBAURAAYHIRIxCBNxFBgiMjdBUWFlgZTSM3R1obMVFiMlUlNygrGyF0JkwXORkpOi0eH/xAAcAQACAgIDAAAAAAAAAAAAAAAABQMGBAcBAgj/xAA3EQABAgQCBgkDAgcAAAAAAAABAgMABAURITEGEkFRYXETFRcyYoGRkuEUobEiIzM0QlOywfD/2gAMAwEAAhEDEQA/AFavx1duPMer8dXbh/aDaaUyLll7UjOUYPRI7K5MOI4LpKEAkurB53t4IO3n3uMUKXllzC9VPnwEetKzWWKRLdO9jc2AGalHICFBTsl5lnU1NTRTTHgK8SVMdRGZX/Ct0pCvdfH0cl5hWha4ceNUggXUKfMZlKA9PC2oq+7GHO+aarm/MD9Yqz6lrcUeqav4DCL7IQPMB/8ATvjjR3XY7yH2HFtOoUFIWhRCkkecEcsdVdEDYAkf9wiVoT6kBS1JSo7LE24X1hfnYco2IVMqM1MpcSE+8mG0XpJQgkNIBsVK9AufPjsUnIucKvT2p9My5UZcV6/VutMlSV2JGx7Rb3Yb2R85NZm0VzzAnx4ya8xALsiWhsJcnNgWStwjxlJ5EnncHmScKXSfyn5X+1o34qcTql20lGNwrytjbjCpqrTjyJq6AhTJyN1BQ1da+BTnsO7MXyzHTPUC1zk+sD1mMoY4Fco9Uoc7uGrwH4MnhC+qeTwq4TyOLb9K/wAkMj66x/ccVOyrQqjmbMMOh0trrJctzgRfkkcyo+gAAk+oYknpRMu6GkXJMYmi2kT9XkVT8zqoQkkEAHCwBvcnLHd5xpQIUufLREgxX5UhzZDTLZWtXYBvjvfmLmm/AaagO/uTKZDvZwcXFf1Www9amIWmdKgZDyu4pqVLjd0VioJ8F6UCSEtkjdKLpUeAbcr33ul8Y7rSWFaisSM4b0+feqbAmWLJbV3bgkkZXzFr7BjhibZRsVGDNp0tcOoRJESQjxmnmyhQ9x3xr4cmh6YWocWZp7mlSn+rjKfo807vQ1JI4kJUdyje/AdvBPuWec8u1HKmZZlBqiOGRFXbiHiuJO6Vp9RG/vxw4wUth1OKT9juMd5OrJdm3JF0WdQAbbFJOSh+CNh35xz430Z7cGCN9Ge3BiGGhjeyrSVV3NtNoqCQZ0xtgkeYKUAT7gb+7FyNcktUrRGux4aAyyzCRHbQnYJQVIRYe42xVfQ9bbesGXFO24e7gB2kED7yMWq6QiC5o1mNIHJhCv8Ak6g/7YfUtIEq8oZ4/iNTadPqVXqcwruhST5lYB+wij+DBgxX427HRolaqFG7u/J7wbE6G5CkAoCuJpduIb8uQ39WOtpN5UMr/a0b8VOIxiT6TeVDK/2tG/FTiZkkuJHEfmF1RbSmUfUBiUm/GwMWe6WHkgkfXGP7jiE9DTLjak1nNTyApxKhBjkjxdgtz+qPvxNulh5IJH1xj+440+iE60vSx9tBHG3U3QsesobI+62LMtAVU032CNHysy4xoQ6Ef1OWPL9J+9rQmelQ6pzWSoIUbhqOwker9GD/AL4VmGf0ovLPV/8AhR/wUYWGK7O/zC+Z/Mbk0YAFGlbf20f4iGV0ZXlNa0UQDk4H0H/sr/8AWGd0ysutLptIzUy2A806YT6hzUhQKkX7CF/9WFX0bPLVl/8Aif8AwHMP7pZutI0jdQ5bicnMpbv+1cn+gOGkogLpzgOw/wChFF0hmFy+mckpvalIPIqWDFRY30Z7cGCN9Ge3BhHG0zH3TJ0il1iNUoiuGREkJfaPoUlQUPvGLuVeVF1C0bnyKSesTVKW71SAblLvAfAPrCxY9mKMr8dXbhj6K6q1HT6auM80udRJC+J+KFWUhX7bZOwNuYOxt5ueGNOm0sKUhzuqilaaaOvVNpqalP4zJuBvGBtzuLjz3wt8GGrnfJdIzTV3q9prVqfOjzVl5ylOvojyoyzuoBDhHEm/K3LkLjfEfa0uzkF3qMKLR4/+eTUZrTDaB6blVz7gcYqpV0KsBcbxlFgYr0k40FuLCFbUqNlA7iDj9sdkauleU/zxzWKY6p5uI1GekyXWbcSEIQSOe26uEe/GPSbyoZX+1o34qcObSrMWmOR48zLMWtCdVKhGc7qq5b6uLxhJ4WUqVYhO53tYnz7gBYaVUJTWaMu5ik1nL8WExPZkOiRVmG3UIQ4OIlsq4uQva2+Mj6dKOj1SCb422ZQlNWdmfrOlSUN6oCNYEa1wu5AOOOVs7AYYxYfpYeSCR9cY/uOFf0Q82NUzMs3K8t0IbqiQ5GKjt1yAbp/mSf8AxAww9fK3lvN+nj1Goea8uPTFSGnAldUZbFknfdSrYq1UYc3LtYaSifEVKZ4Xm34EtDyUKBuCFoJFwR6dsZ9QfLU4l5GIAEVbRGlIqGjjtNmP0qUokAixHdsbbriGL0r4q2NX5LyhYSYbDqT6QE8H9UYU+G5mrMtM1ZoNO/KUuJSM4U1BaDklQbjVBs724+Ta772VZO5332h/+HGduLbL75R++DiC1b09ZxcNvXfC2aQXXVONi4OMXSgTSJGntSk6oNuNjVIJAvbAEE5gixuORxiR9FyKqTrLS3Am6Y7L7q/UOqUkfeoYl3TBzY1NrNPylEdC0wLyJdjsHVCyE9oTc/z4juT8wUvSWlVCTFlw6vnGc11CExlh2NT2+Z4nB4K1kgHhTceCLnCrny5VQnPzpr65EmQ4XHXVm6lqJuSffiRT/QyvQDNRueHDnhGA1SjUq/1qsfttpCUeI43VyFyAduYwj2N9Ge3BgjfRntwYXxczDXV0d9Qion9Ub/6s/Lg73bUP2R8WflxN9Ks75hm5eyWmbU5spysynYzrzr5UtPUssulV/PxcCxbzdYedt+rRsw5gq2nMSqMVqbEkdxLkoUXOtJLYnGyybcV+rQCdvFFrWGLZ1JLcfWPPnadW/B7fmFn3u2ofsj4s/Lg73bUP2R8Wflw0Ws4VQ5nRTRJm3Rm+TAUtUolKmuArA4bcgBYC9r7m/LEiyLVZte0nodTky5iXnqgyCsSV9YUd1hBSpYIKrpuDyHqGDqSW4+sHadW/B7fmEZ3u2ofsj4s/Lg73bUP2R8WflwxadnerLmw4jkiatb9TrMAOmYvwFMN9alzhGx28EIOyeY3xInpGY25rSRmeYo/p47hUhNlnq5q0rAFglSS0gbbEDsODqSW4+sHadW/B7fmEx3u2ofsj4s/Lg73bUP2R8WflxPEak1ROV1yymUpp7LKK8lszl8baEzVpMcOW4vCQoJLl+LwRjuwK3W5Obqrl5yrzQYsSmvGSh0hSutUylQCfFTcKXcgXJVe9wMHUktx9YO06t+D2/MKbvdtQ/ZHxZ+XB3u2ofsj4s/Lhwaw51qFArNbpccv8DVGh1NC25BbUm00NLQLA240q3V6uWNbNWZa3CdjuCoySirVyKzHQh1SO4w518cAEHw0gtIcKTYKVe+xwdSS3H1g7Tq34Pb8wqO921D9kfFn5cHe7ah+yPiz8uGzl+vVeqTnT+VJzKabmOdEeT15UJKA+ylA9CQkOWA35Hzm4wZTr9fquTYFXFamshcBwlor6wqVwT+FSlncqHVoO1geEbbYOpJbj6wdp1b8Ht+YWDfR51CSm36n+LPy4MP8Ai5TqFZ7pqDmeM0wy5MkhLMOS2ltCUvLCQAtCjsABzttywYOpZbj6xx2m1rwe35j/2Q=="/>
            <p:cNvSpPr/>
            <p:nvPr/>
          </p:nvSpPr>
          <p:spPr>
            <a:xfrm>
              <a:off x="2783681" y="748904"/>
              <a:ext cx="228600" cy="22860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725"/>
                <a:buFont typeface="Calibri"/>
                <a:buNone/>
              </a:pPr>
              <a:endParaRPr sz="1725" b="0" i="0" u="none" strike="noStrike" cap="none">
                <a:solidFill>
                  <a:srgbClr val="424242"/>
                </a:solidFill>
                <a:latin typeface="Verdana"/>
                <a:ea typeface="Verdana"/>
                <a:cs typeface="Verdana"/>
                <a:sym typeface="Verdana"/>
              </a:endParaRPr>
            </a:p>
          </p:txBody>
        </p:sp>
        <p:pic>
          <p:nvPicPr>
            <p:cNvPr id="5376" name="Google Shape;5376;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3801979" y="3400925"/>
              <a:ext cx="313713" cy="352927"/>
            </a:xfrm>
            <a:prstGeom prst="rect">
              <a:avLst/>
            </a:prstGeom>
            <a:solidFill>
              <a:schemeClr val="lt1"/>
            </a:solidFill>
            <a:ln>
              <a:noFill/>
            </a:ln>
          </p:spPr>
        </p:pic>
        <p:pic>
          <p:nvPicPr>
            <p:cNvPr id="5377" name="Google Shape;5377;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6030050" y="3424989"/>
              <a:ext cx="292322" cy="328863"/>
            </a:xfrm>
            <a:prstGeom prst="rect">
              <a:avLst/>
            </a:prstGeom>
            <a:solidFill>
              <a:schemeClr val="lt1"/>
            </a:solidFill>
            <a:ln>
              <a:noFill/>
            </a:ln>
          </p:spPr>
        </p:pic>
        <p:pic>
          <p:nvPicPr>
            <p:cNvPr id="5378" name="Google Shape;5378;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5980040" y="3967771"/>
              <a:ext cx="327971" cy="368968"/>
            </a:xfrm>
            <a:prstGeom prst="rect">
              <a:avLst/>
            </a:prstGeom>
            <a:solidFill>
              <a:schemeClr val="lt1"/>
            </a:solidFill>
            <a:ln>
              <a:noFill/>
            </a:ln>
          </p:spPr>
        </p:pic>
        <p:pic>
          <p:nvPicPr>
            <p:cNvPr id="5379" name="Google Shape;5379;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7515928" y="3073065"/>
              <a:ext cx="312821" cy="351924"/>
            </a:xfrm>
            <a:prstGeom prst="rect">
              <a:avLst/>
            </a:prstGeom>
            <a:solidFill>
              <a:schemeClr val="lt1"/>
            </a:solidFill>
            <a:ln>
              <a:noFill/>
            </a:ln>
          </p:spPr>
        </p:pic>
        <p:pic>
          <p:nvPicPr>
            <p:cNvPr id="5380" name="Google Shape;5380;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5013159" y="3088106"/>
              <a:ext cx="327971" cy="368968"/>
            </a:xfrm>
            <a:prstGeom prst="rect">
              <a:avLst/>
            </a:prstGeom>
            <a:solidFill>
              <a:schemeClr val="lt1"/>
            </a:solidFill>
            <a:ln>
              <a:noFill/>
            </a:ln>
          </p:spPr>
        </p:pic>
        <p:sp>
          <p:nvSpPr>
            <p:cNvPr id="5382" name="Google Shape;5382;p83"/>
            <p:cNvSpPr txBox="1"/>
            <p:nvPr/>
          </p:nvSpPr>
          <p:spPr>
            <a:xfrm>
              <a:off x="3012282" y="5114276"/>
              <a:ext cx="2879330" cy="761634"/>
            </a:xfrm>
            <a:prstGeom prst="rect">
              <a:avLst/>
            </a:prstGeom>
            <a:solidFill>
              <a:schemeClr val="lt1"/>
            </a:solid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Clr>
                  <a:srgbClr val="424242"/>
                </a:buClr>
                <a:buSzPts val="1800"/>
                <a:buFont typeface="Verdana"/>
                <a:buNone/>
              </a:pPr>
              <a:r>
                <a:rPr lang="en-US" sz="1800" b="0" i="0" u="none" strike="noStrike" cap="none" dirty="0">
                  <a:solidFill>
                    <a:srgbClr val="424242"/>
                  </a:solidFill>
                  <a:latin typeface="Verdana"/>
                  <a:ea typeface="Verdana"/>
                  <a:cs typeface="Verdana"/>
                  <a:sym typeface="Verdana"/>
                </a:rPr>
                <a:t>Denodo Deployed</a:t>
              </a:r>
              <a:endParaRPr dirty="0"/>
            </a:p>
          </p:txBody>
        </p:sp>
        <p:sp>
          <p:nvSpPr>
            <p:cNvPr id="5384" name="Google Shape;5384;p83"/>
            <p:cNvSpPr txBox="1"/>
            <p:nvPr/>
          </p:nvSpPr>
          <p:spPr>
            <a:xfrm>
              <a:off x="3088478" y="1132376"/>
              <a:ext cx="6111093" cy="864257"/>
            </a:xfrm>
            <a:prstGeom prst="rect">
              <a:avLst/>
            </a:prstGeom>
            <a:solidFill>
              <a:schemeClr val="lt1"/>
            </a:solidFill>
            <a:ln>
              <a:noFill/>
            </a:ln>
          </p:spPr>
          <p:txBody>
            <a:bodyPr spcFirstLastPara="1" wrap="square" lIns="0" tIns="0" rIns="0" bIns="0" anchor="b" anchorCtr="0">
              <a:normAutofit/>
            </a:bodyPr>
            <a:lstStyle/>
            <a:p>
              <a:pPr marL="0" marR="0" lvl="0" indent="0" algn="ctr" rtl="0">
                <a:lnSpc>
                  <a:spcPct val="80000"/>
                </a:lnSpc>
                <a:spcBef>
                  <a:spcPts val="0"/>
                </a:spcBef>
                <a:spcAft>
                  <a:spcPts val="0"/>
                </a:spcAft>
                <a:buClr>
                  <a:srgbClr val="006699"/>
                </a:buClr>
                <a:buSzPts val="2220"/>
                <a:buFont typeface="Verdana"/>
                <a:buNone/>
              </a:pPr>
              <a:r>
                <a:rPr lang="en-US" sz="2220" b="0" i="0" u="none" strike="noStrike" cap="none">
                  <a:solidFill>
                    <a:srgbClr val="006699"/>
                  </a:solidFill>
                  <a:latin typeface="Verdana"/>
                  <a:ea typeface="Verdana"/>
                  <a:cs typeface="Verdana"/>
                  <a:sym typeface="Verdana"/>
                </a:rPr>
                <a:t>DOE’s </a:t>
              </a:r>
              <a:endParaRPr/>
            </a:p>
            <a:p>
              <a:pPr marL="0" marR="0" lvl="0" indent="0" algn="ctr" rtl="0">
                <a:lnSpc>
                  <a:spcPct val="80000"/>
                </a:lnSpc>
                <a:spcBef>
                  <a:spcPts val="0"/>
                </a:spcBef>
                <a:spcAft>
                  <a:spcPts val="0"/>
                </a:spcAft>
                <a:buClr>
                  <a:srgbClr val="006699"/>
                </a:buClr>
                <a:buSzPts val="2220"/>
                <a:buFont typeface="Verdana"/>
                <a:buNone/>
              </a:pPr>
              <a:r>
                <a:rPr lang="en-US" sz="2220" b="0" i="0" u="none" strike="noStrike" cap="none">
                  <a:solidFill>
                    <a:srgbClr val="006699"/>
                  </a:solidFill>
                  <a:latin typeface="Verdana"/>
                  <a:ea typeface="Verdana"/>
                  <a:cs typeface="Verdana"/>
                  <a:sym typeface="Verdana"/>
                </a:rPr>
                <a:t>National Nuclear Security Administration (NNSA) Facility Locations</a:t>
              </a:r>
              <a:endParaRPr/>
            </a:p>
          </p:txBody>
        </p:sp>
        <p:pic>
          <p:nvPicPr>
            <p:cNvPr id="5385" name="Google Shape;5385;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5341130" y="5336315"/>
              <a:ext cx="312821" cy="351924"/>
            </a:xfrm>
            <a:prstGeom prst="rect">
              <a:avLst/>
            </a:prstGeom>
            <a:solidFill>
              <a:schemeClr val="lt1"/>
            </a:solidFill>
            <a:ln>
              <a:noFill/>
            </a:ln>
          </p:spPr>
        </p:pic>
      </p:grpSp>
      <p:pic>
        <p:nvPicPr>
          <p:cNvPr id="5386" name="Google Shape;5386;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7270607" y="4043745"/>
            <a:ext cx="312821" cy="351924"/>
          </a:xfrm>
          <a:prstGeom prst="rect">
            <a:avLst/>
          </a:prstGeom>
          <a:solidFill>
            <a:schemeClr val="lt1"/>
          </a:solidFill>
          <a:ln>
            <a:noFill/>
          </a:ln>
        </p:spPr>
      </p:pic>
      <p:sp>
        <p:nvSpPr>
          <p:cNvPr id="5387" name="Google Shape;5387;p83"/>
          <p:cNvSpPr txBox="1"/>
          <p:nvPr/>
        </p:nvSpPr>
        <p:spPr>
          <a:xfrm>
            <a:off x="8254928" y="3348899"/>
            <a:ext cx="1228450" cy="276999"/>
          </a:xfrm>
          <a:prstGeom prst="rect">
            <a:avLst/>
          </a:prstGeom>
          <a:solidFill>
            <a:srgbClr val="B7E7FF"/>
          </a:solidFill>
          <a:ln>
            <a:noFill/>
          </a:ln>
        </p:spPr>
        <p:txBody>
          <a:bodyPr spcFirstLastPara="1" wrap="square" lIns="0" tIns="0" rIns="0" bIns="0" anchor="b" anchorCtr="0">
            <a:spAutoFit/>
          </a:bodyPr>
          <a:lstStyle/>
          <a:p>
            <a:pPr marL="0" marR="0" lvl="0" indent="0" algn="ctr" rtl="0">
              <a:lnSpc>
                <a:spcPct val="100000"/>
              </a:lnSpc>
              <a:spcBef>
                <a:spcPts val="0"/>
              </a:spcBef>
              <a:spcAft>
                <a:spcPts val="0"/>
              </a:spcAft>
              <a:buClr>
                <a:srgbClr val="424242"/>
              </a:buClr>
              <a:buSzPts val="900"/>
              <a:buFont typeface="Calibri"/>
              <a:buNone/>
            </a:pPr>
            <a:r>
              <a:rPr lang="en-US" sz="900" b="1" i="1" u="none" strike="noStrike" cap="none">
                <a:solidFill>
                  <a:srgbClr val="424242"/>
                </a:solidFill>
                <a:latin typeface="Calibri"/>
                <a:ea typeface="Calibri"/>
                <a:cs typeface="Calibri"/>
                <a:sym typeface="Calibri"/>
              </a:rPr>
              <a:t>Naval Nuclear Laboratory</a:t>
            </a:r>
            <a:endParaRPr/>
          </a:p>
        </p:txBody>
      </p:sp>
      <p:pic>
        <p:nvPicPr>
          <p:cNvPr id="5391" name="Google Shape;5391;p83" descr="U.S. Department of Energy - Discovery Analytics Center"/>
          <p:cNvPicPr preferRelativeResize="0"/>
          <p:nvPr/>
        </p:nvPicPr>
        <p:blipFill rotWithShape="1">
          <a:blip r:embed="rId5" cstate="email">
            <a:alphaModFix/>
            <a:extLst>
              <a:ext uri="{28A0092B-C50C-407E-A947-70E740481C1C}">
                <a14:useLocalDpi xmlns:a14="http://schemas.microsoft.com/office/drawing/2010/main"/>
              </a:ext>
            </a:extLst>
          </a:blip>
          <a:srcRect t="32902" b="31641"/>
          <a:stretch/>
        </p:blipFill>
        <p:spPr>
          <a:xfrm>
            <a:off x="10796190" y="46575"/>
            <a:ext cx="1336165" cy="473744"/>
          </a:xfrm>
          <a:prstGeom prst="rect">
            <a:avLst/>
          </a:prstGeom>
          <a:noFill/>
          <a:ln>
            <a:noFill/>
          </a:ln>
        </p:spPr>
      </p:pic>
      <p:sp>
        <p:nvSpPr>
          <p:cNvPr id="5392" name="Google Shape;5392;p83"/>
          <p:cNvSpPr txBox="1"/>
          <p:nvPr/>
        </p:nvSpPr>
        <p:spPr>
          <a:xfrm>
            <a:off x="182587" y="1864032"/>
            <a:ext cx="2746847" cy="3323987"/>
          </a:xfrm>
          <a:prstGeom prst="rect">
            <a:avLst/>
          </a:prstGeom>
          <a:solidFill>
            <a:srgbClr val="B7E7FF"/>
          </a:solid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424242"/>
              </a:buClr>
              <a:buSzPts val="2400"/>
              <a:buFont typeface="Calibri"/>
              <a:buNone/>
            </a:pPr>
            <a:r>
              <a:rPr lang="en-US" sz="2400" b="0" i="0" u="none" strike="noStrike" cap="none" dirty="0">
                <a:solidFill>
                  <a:srgbClr val="424242"/>
                </a:solidFill>
                <a:latin typeface="Calibri"/>
                <a:ea typeface="Calibri"/>
                <a:cs typeface="Calibri"/>
                <a:sym typeface="Calibri"/>
              </a:rPr>
              <a:t>Data Fabric is hi-perf. </a:t>
            </a:r>
          </a:p>
          <a:p>
            <a:pPr marL="0" marR="0" lvl="0" indent="0" algn="l" rtl="0">
              <a:lnSpc>
                <a:spcPct val="100000"/>
              </a:lnSpc>
              <a:spcBef>
                <a:spcPts val="0"/>
              </a:spcBef>
              <a:spcAft>
                <a:spcPts val="0"/>
              </a:spcAft>
              <a:buClr>
                <a:srgbClr val="424242"/>
              </a:buClr>
              <a:buSzPts val="2400"/>
              <a:buFont typeface="Calibri"/>
              <a:buNone/>
            </a:pPr>
            <a:r>
              <a:rPr lang="en-US" sz="2400" b="1" i="0" u="sng" strike="noStrike" cap="none" dirty="0">
                <a:solidFill>
                  <a:srgbClr val="424242"/>
                </a:solidFill>
                <a:latin typeface="Calibri"/>
                <a:ea typeface="Calibri"/>
                <a:cs typeface="Calibri"/>
                <a:sym typeface="Calibri"/>
              </a:rPr>
              <a:t>Gov. &amp; Security Layer </a:t>
            </a:r>
            <a:r>
              <a:rPr lang="en-US" sz="2400" b="0" i="0" u="none" strike="noStrike" cap="none" dirty="0">
                <a:solidFill>
                  <a:srgbClr val="424242"/>
                </a:solidFill>
                <a:latin typeface="Calibri"/>
                <a:ea typeface="Calibri"/>
                <a:cs typeface="Calibri"/>
                <a:sym typeface="Calibri"/>
              </a:rPr>
              <a:t>to share data Intra- and Inter-Sites</a:t>
            </a:r>
            <a:endParaRPr dirty="0"/>
          </a:p>
          <a:p>
            <a:pPr marL="0" marR="0" lvl="0" indent="0" algn="l" rtl="0">
              <a:lnSpc>
                <a:spcPct val="100000"/>
              </a:lnSpc>
              <a:spcBef>
                <a:spcPts val="0"/>
              </a:spcBef>
              <a:spcAft>
                <a:spcPts val="0"/>
              </a:spcAft>
              <a:buClr>
                <a:schemeClr val="dk1"/>
              </a:buClr>
              <a:buSzPts val="2400"/>
              <a:buFont typeface="Calibri"/>
              <a:buNone/>
            </a:pPr>
            <a:endParaRPr sz="2400" b="0" i="0" u="none" strike="noStrike" cap="none" dirty="0">
              <a:solidFill>
                <a:srgbClr val="424242"/>
              </a:solidFill>
              <a:latin typeface="Calibri"/>
              <a:ea typeface="Calibri"/>
              <a:cs typeface="Calibri"/>
              <a:sym typeface="Calibri"/>
            </a:endParaRPr>
          </a:p>
          <a:p>
            <a:pPr marL="0" marR="0" lvl="0" indent="0" algn="l" rtl="0">
              <a:lnSpc>
                <a:spcPct val="100000"/>
              </a:lnSpc>
              <a:spcBef>
                <a:spcPts val="0"/>
              </a:spcBef>
              <a:spcAft>
                <a:spcPts val="0"/>
              </a:spcAft>
              <a:buClr>
                <a:srgbClr val="424242"/>
              </a:buClr>
              <a:buSzPts val="2400"/>
              <a:buFont typeface="Calibri"/>
              <a:buNone/>
            </a:pPr>
            <a:r>
              <a:rPr lang="en-US" sz="2400" b="0" i="0" u="none" strike="noStrike" cap="none" dirty="0">
                <a:solidFill>
                  <a:srgbClr val="424242"/>
                </a:solidFill>
                <a:latin typeface="Calibri"/>
                <a:ea typeface="Calibri"/>
                <a:cs typeface="Calibri"/>
                <a:sym typeface="Calibri"/>
              </a:rPr>
              <a:t>E.g. Sharing of Eng. &amp; Prod. BOM across sites is now done in real time</a:t>
            </a:r>
            <a:endParaRPr dirty="0"/>
          </a:p>
        </p:txBody>
      </p:sp>
      <p:pic>
        <p:nvPicPr>
          <p:cNvPr id="5393" name="Google Shape;5393;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4402629" y="3867281"/>
            <a:ext cx="313713" cy="352927"/>
          </a:xfrm>
          <a:prstGeom prst="rect">
            <a:avLst/>
          </a:prstGeom>
          <a:solidFill>
            <a:schemeClr val="lt1"/>
          </a:solidFill>
          <a:ln>
            <a:noFill/>
          </a:ln>
        </p:spPr>
      </p:pic>
      <p:pic>
        <p:nvPicPr>
          <p:cNvPr id="5394" name="Google Shape;5394;p83"/>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4921394" y="4166554"/>
            <a:ext cx="313713" cy="352927"/>
          </a:xfrm>
          <a:prstGeom prst="rect">
            <a:avLst/>
          </a:prstGeom>
          <a:solidFill>
            <a:schemeClr val="lt1"/>
          </a:solidFill>
          <a:ln>
            <a:noFill/>
          </a:ln>
        </p:spPr>
      </p:pic>
      <p:pic>
        <p:nvPicPr>
          <p:cNvPr id="26" name="Google Shape;5378;p83">
            <a:extLst>
              <a:ext uri="{FF2B5EF4-FFF2-40B4-BE49-F238E27FC236}">
                <a16:creationId xmlns:a16="http://schemas.microsoft.com/office/drawing/2014/main" id="{0952F951-AD29-4618-B1EF-190A69567CE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t="-9508"/>
          <a:stretch/>
        </p:blipFill>
        <p:spPr>
          <a:xfrm>
            <a:off x="7907081" y="3310352"/>
            <a:ext cx="327971" cy="368968"/>
          </a:xfrm>
          <a:prstGeom prst="rect">
            <a:avLst/>
          </a:prstGeom>
          <a:solidFill>
            <a:schemeClr val="lt1"/>
          </a:solidFill>
          <a:ln>
            <a:noFill/>
          </a:ln>
        </p:spPr>
      </p:pic>
      <p:sp>
        <p:nvSpPr>
          <p:cNvPr id="23" name="Google Shape;5358;p82">
            <a:extLst>
              <a:ext uri="{FF2B5EF4-FFF2-40B4-BE49-F238E27FC236}">
                <a16:creationId xmlns:a16="http://schemas.microsoft.com/office/drawing/2014/main" id="{90963EA4-E74C-4074-88FD-CAEBCBEF2007}"/>
              </a:ext>
            </a:extLst>
          </p:cNvPr>
          <p:cNvSpPr txBox="1">
            <a:spLocks/>
          </p:cNvSpPr>
          <p:nvPr/>
        </p:nvSpPr>
        <p:spPr>
          <a:xfrm>
            <a:off x="2979332" y="296212"/>
            <a:ext cx="5938997" cy="48013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3200"/>
            </a:pPr>
            <a:r>
              <a:rPr lang="en-US" sz="3600" kern="1200" dirty="0">
                <a:latin typeface="Calibri"/>
                <a:ea typeface="Verdana" panose="020B0604030504040204" pitchFamily="34" charset="0"/>
                <a:cs typeface="Calibri"/>
              </a:rPr>
              <a:t>Data Fabric: Ent. Gov &amp; Security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98"/>
        <p:cNvGrpSpPr/>
        <p:nvPr/>
      </p:nvGrpSpPr>
      <p:grpSpPr>
        <a:xfrm>
          <a:off x="0" y="0"/>
          <a:ext cx="0" cy="0"/>
          <a:chOff x="0" y="0"/>
          <a:chExt cx="0" cy="0"/>
        </a:xfrm>
      </p:grpSpPr>
      <p:pic>
        <p:nvPicPr>
          <p:cNvPr id="5399" name="Google Shape;5399;p84"/>
          <p:cNvPicPr preferRelativeResize="0"/>
          <p:nvPr/>
        </p:nvPicPr>
        <p:blipFill rotWithShape="1">
          <a:blip r:embed="rId3">
            <a:alphaModFix/>
          </a:blip>
          <a:srcRect/>
          <a:stretch/>
        </p:blipFill>
        <p:spPr>
          <a:xfrm>
            <a:off x="1513217" y="0"/>
            <a:ext cx="9165566"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04"/>
        <p:cNvGrpSpPr/>
        <p:nvPr/>
      </p:nvGrpSpPr>
      <p:grpSpPr>
        <a:xfrm>
          <a:off x="0" y="0"/>
          <a:ext cx="0" cy="0"/>
          <a:chOff x="0" y="0"/>
          <a:chExt cx="0" cy="0"/>
        </a:xfrm>
      </p:grpSpPr>
      <p:sp>
        <p:nvSpPr>
          <p:cNvPr id="5405" name="Google Shape;5405;p85"/>
          <p:cNvSpPr txBox="1">
            <a:spLocks noGrp="1"/>
          </p:cNvSpPr>
          <p:nvPr>
            <p:ph type="title"/>
          </p:nvPr>
        </p:nvSpPr>
        <p:spPr>
          <a:xfrm>
            <a:off x="2372482" y="0"/>
            <a:ext cx="9228967" cy="6130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Calibri"/>
              <a:buNone/>
            </a:pPr>
            <a:r>
              <a:rPr lang="en-US" sz="3600" dirty="0"/>
              <a:t>Data Fabric: Enterprise wide value</a:t>
            </a:r>
            <a:endParaRPr sz="3600" dirty="0"/>
          </a:p>
        </p:txBody>
      </p:sp>
      <p:graphicFrame>
        <p:nvGraphicFramePr>
          <p:cNvPr id="5406" name="Google Shape;5406;p85"/>
          <p:cNvGraphicFramePr/>
          <p:nvPr/>
        </p:nvGraphicFramePr>
        <p:xfrm>
          <a:off x="1119809" y="971550"/>
          <a:ext cx="10062525" cy="5753100"/>
        </p:xfrm>
        <a:graphic>
          <a:graphicData uri="http://schemas.openxmlformats.org/drawingml/2006/table">
            <a:tbl>
              <a:tblPr firstRow="1" bandRow="1">
                <a:noFill/>
                <a:tableStyleId>{00F56512-F94A-4894-9958-7EDA08153F13}</a:tableStyleId>
              </a:tblPr>
              <a:tblGrid>
                <a:gridCol w="2866350">
                  <a:extLst>
                    <a:ext uri="{9D8B030D-6E8A-4147-A177-3AD203B41FA5}">
                      <a16:colId xmlns:a16="http://schemas.microsoft.com/office/drawing/2014/main" val="20000"/>
                    </a:ext>
                  </a:extLst>
                </a:gridCol>
                <a:gridCol w="7196175">
                  <a:extLst>
                    <a:ext uri="{9D8B030D-6E8A-4147-A177-3AD203B41FA5}">
                      <a16:colId xmlns:a16="http://schemas.microsoft.com/office/drawing/2014/main" val="20001"/>
                    </a:ext>
                  </a:extLst>
                </a:gridCol>
              </a:tblGrid>
              <a:tr h="437850">
                <a:tc>
                  <a:txBody>
                    <a:bodyPr/>
                    <a:lstStyle/>
                    <a:p>
                      <a:pPr marL="0" marR="0" lvl="0" indent="0" algn="l" rtl="0">
                        <a:spcBef>
                          <a:spcPts val="0"/>
                        </a:spcBef>
                        <a:spcAft>
                          <a:spcPts val="0"/>
                        </a:spcAft>
                        <a:buNone/>
                      </a:pPr>
                      <a:r>
                        <a:rPr lang="en-US" sz="2000">
                          <a:solidFill>
                            <a:schemeClr val="dk1"/>
                          </a:solidFill>
                        </a:rPr>
                        <a:t>Agility Challenge</a:t>
                      </a:r>
                      <a:endParaRPr sz="2000">
                        <a:solidFill>
                          <a:schemeClr val="dk1"/>
                        </a:solidFill>
                      </a:endParaRPr>
                    </a:p>
                  </a:txBody>
                  <a:tcPr marL="91450" marR="91450" marT="45700" marB="45700"/>
                </a:tc>
                <a:tc>
                  <a:txBody>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Solutions Provided by Data Virtualization</a:t>
                      </a:r>
                      <a:endParaRPr/>
                    </a:p>
                  </a:txBody>
                  <a:tcPr marL="91450" marR="91450" marT="45700" marB="45700"/>
                </a:tc>
                <a:extLst>
                  <a:ext uri="{0D108BD9-81ED-4DB2-BD59-A6C34878D82A}">
                    <a16:rowId xmlns:a16="http://schemas.microsoft.com/office/drawing/2014/main" val="10000"/>
                  </a:ext>
                </a:extLst>
              </a:tr>
              <a:tr h="1325775">
                <a:tc>
                  <a:txBody>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Business Decision Agility</a:t>
                      </a:r>
                      <a:endParaRPr/>
                    </a:p>
                  </a:txBody>
                  <a:tcPr marL="91450" marR="91450" marT="45700" marB="45700"/>
                </a:tc>
                <a:tc>
                  <a:txBody>
                    <a:bodyPr/>
                    <a:lstStyle/>
                    <a:p>
                      <a:pPr marL="0" marR="0" lvl="0" indent="0" algn="l" rtl="0">
                        <a:spcBef>
                          <a:spcPts val="0"/>
                        </a:spcBef>
                        <a:spcAft>
                          <a:spcPts val="0"/>
                        </a:spcAft>
                        <a:buNone/>
                      </a:pPr>
                      <a:r>
                        <a:rPr lang="en-US" sz="2000" b="1"/>
                        <a:t>Speed: Deliver Information 10X Faster</a:t>
                      </a:r>
                      <a:endParaRPr sz="500" b="0" i="0" u="none" strike="noStrike" cap="none">
                        <a:solidFill>
                          <a:srgbClr val="000000"/>
                        </a:solidFill>
                        <a:latin typeface="Calibri"/>
                        <a:ea typeface="Calibri"/>
                        <a:cs typeface="Calibri"/>
                        <a:sym typeface="Calibri"/>
                      </a:endParaRPr>
                    </a:p>
                    <a:p>
                      <a:pPr marL="0" marR="0" lvl="0" indent="0" algn="l" rtl="0">
                        <a:spcBef>
                          <a:spcPts val="4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Data Virtualization delivers in real-time </a:t>
                      </a:r>
                      <a:endParaRPr/>
                    </a:p>
                    <a:p>
                      <a:pPr marL="169863" marR="0" lvl="0" indent="-169863" algn="l" rtl="0">
                        <a:spcBef>
                          <a:spcPts val="4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One data service can be published in multiple formats: database table, web service, XML, Excel file, widget, etc.</a:t>
                      </a:r>
                      <a:endParaRPr sz="1600"/>
                    </a:p>
                  </a:txBody>
                  <a:tcPr marL="91450" marR="91450" marT="45700" marB="45700"/>
                </a:tc>
                <a:extLst>
                  <a:ext uri="{0D108BD9-81ED-4DB2-BD59-A6C34878D82A}">
                    <a16:rowId xmlns:a16="http://schemas.microsoft.com/office/drawing/2014/main" val="10001"/>
                  </a:ext>
                </a:extLst>
              </a:tr>
              <a:tr h="1836625">
                <a:tc>
                  <a:txBody>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Time to Solution Agility</a:t>
                      </a:r>
                      <a:endParaRPr/>
                    </a:p>
                  </a:txBody>
                  <a:tcPr marL="91450" marR="91450" marT="45700" marB="45700"/>
                </a:tc>
                <a:tc>
                  <a:txBody>
                    <a:bodyPr/>
                    <a:lstStyle/>
                    <a:p>
                      <a:pPr marL="0" marR="0" lvl="0" indent="0" algn="l" rtl="0">
                        <a:spcBef>
                          <a:spcPts val="0"/>
                        </a:spcBef>
                        <a:spcAft>
                          <a:spcPts val="0"/>
                        </a:spcAft>
                        <a:buNone/>
                      </a:pPr>
                      <a:r>
                        <a:rPr lang="en-US" sz="2000" b="1"/>
                        <a:t>Flexible: Easily Change with Business Needs</a:t>
                      </a:r>
                      <a:endParaRPr sz="1600"/>
                    </a:p>
                    <a:p>
                      <a:pPr marL="163513" marR="0" lvl="1" indent="-163513" algn="l" rtl="0">
                        <a:spcBef>
                          <a:spcPts val="400"/>
                        </a:spcBef>
                        <a:spcAft>
                          <a:spcPts val="0"/>
                        </a:spcAft>
                        <a:buClr>
                          <a:schemeClr val="dk1"/>
                        </a:buClr>
                        <a:buSzPts val="1600"/>
                        <a:buFont typeface="Arial"/>
                        <a:buChar char="•"/>
                      </a:pPr>
                      <a:r>
                        <a:rPr lang="en-US" sz="1600" u="none" strike="noStrike" cap="none"/>
                        <a:t>Virtual data “services” cost less to create and maintain than data migration scripts. (2 weeks =&gt; 2 days of IT labor) </a:t>
                      </a:r>
                      <a:endParaRPr sz="700" u="none" strike="noStrike" cap="none">
                        <a:solidFill>
                          <a:srgbClr val="FF0000"/>
                        </a:solidFill>
                      </a:endParaRPr>
                    </a:p>
                    <a:p>
                      <a:pPr marL="169863" marR="0" lvl="1" indent="-169863" algn="l" rtl="0">
                        <a:lnSpc>
                          <a:spcPct val="100000"/>
                        </a:lnSpc>
                        <a:spcBef>
                          <a:spcPts val="400"/>
                        </a:spcBef>
                        <a:spcAft>
                          <a:spcPts val="0"/>
                        </a:spcAft>
                        <a:buClr>
                          <a:schemeClr val="dk1"/>
                        </a:buClr>
                        <a:buSzPts val="1600"/>
                        <a:buFont typeface="Arial"/>
                        <a:buChar char="•"/>
                      </a:pPr>
                      <a:r>
                        <a:rPr lang="en-US" sz="1600" u="none" strike="noStrike" cap="none"/>
                        <a:t>Logic for joining, transforming, and cleansing data can be managed in one place, rather than embedding the same logic in multiple reporting systems and data integration scripts.</a:t>
                      </a:r>
                      <a:endParaRPr sz="2000" u="none" strike="noStrike" cap="none"/>
                    </a:p>
                  </a:txBody>
                  <a:tcPr marL="91450" marR="91450" marT="45700" marB="45700"/>
                </a:tc>
                <a:extLst>
                  <a:ext uri="{0D108BD9-81ED-4DB2-BD59-A6C34878D82A}">
                    <a16:rowId xmlns:a16="http://schemas.microsoft.com/office/drawing/2014/main" val="10002"/>
                  </a:ext>
                </a:extLst>
              </a:tr>
              <a:tr h="2152850">
                <a:tc>
                  <a:txBody>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Resource Agility</a:t>
                      </a:r>
                      <a:endParaRPr/>
                    </a:p>
                  </a:txBody>
                  <a:tcPr marL="91450" marR="91450" marT="45700" marB="45700"/>
                </a:tc>
                <a:tc>
                  <a:txBody>
                    <a:bodyPr/>
                    <a:lstStyle/>
                    <a:p>
                      <a:pPr marL="0" marR="0" lvl="0" indent="0" algn="l" rtl="0">
                        <a:spcBef>
                          <a:spcPts val="0"/>
                        </a:spcBef>
                        <a:spcAft>
                          <a:spcPts val="0"/>
                        </a:spcAft>
                        <a:buNone/>
                      </a:pPr>
                      <a:r>
                        <a:rPr lang="en-US" sz="2000" b="1"/>
                        <a:t>Low Cost: 50-80% Less than Traditional</a:t>
                      </a:r>
                      <a:endParaRPr sz="1600"/>
                    </a:p>
                    <a:p>
                      <a:pPr marL="169863" marR="0" lvl="1" indent="-163513" algn="l" rtl="0">
                        <a:spcBef>
                          <a:spcPts val="400"/>
                        </a:spcBef>
                        <a:spcAft>
                          <a:spcPts val="0"/>
                        </a:spcAft>
                        <a:buClr>
                          <a:schemeClr val="dk1"/>
                        </a:buClr>
                        <a:buSzPts val="1600"/>
                        <a:buFont typeface="Arial"/>
                        <a:buChar char="•"/>
                      </a:pPr>
                      <a:r>
                        <a:rPr lang="en-US" sz="1600" u="none" strike="noStrike" cap="none"/>
                        <a:t>Data migration scripts create physical data copies; usually several copies (typically 5 - 10 for every entity).</a:t>
                      </a:r>
                      <a:endParaRPr/>
                    </a:p>
                    <a:p>
                      <a:pPr marL="509588" marR="0" lvl="2" indent="-214312" algn="l" rtl="0">
                        <a:spcBef>
                          <a:spcPts val="400"/>
                        </a:spcBef>
                        <a:spcAft>
                          <a:spcPts val="0"/>
                        </a:spcAft>
                        <a:buClr>
                          <a:schemeClr val="dk1"/>
                        </a:buClr>
                        <a:buSzPts val="1600"/>
                        <a:buFont typeface="Noto Sans Symbols"/>
                        <a:buChar char="⮚"/>
                      </a:pPr>
                      <a:r>
                        <a:rPr lang="en-US" sz="1600" u="none" strike="noStrike" cap="none"/>
                        <a:t>Current 5 yr cost of processing 500GB?  $125k - $250k </a:t>
                      </a:r>
                      <a:endParaRPr sz="700" u="none" strike="noStrike" cap="none">
                        <a:solidFill>
                          <a:schemeClr val="dk1"/>
                        </a:solidFill>
                        <a:latin typeface="Calibri"/>
                        <a:ea typeface="Calibri"/>
                        <a:cs typeface="Calibri"/>
                        <a:sym typeface="Calibri"/>
                      </a:endParaRPr>
                    </a:p>
                    <a:p>
                      <a:pPr marL="169863" marR="0" lvl="1" indent="-169863" algn="l" rtl="0">
                        <a:spcBef>
                          <a:spcPts val="400"/>
                        </a:spcBef>
                        <a:spcAft>
                          <a:spcPts val="0"/>
                        </a:spcAft>
                        <a:buClr>
                          <a:schemeClr val="dk1"/>
                        </a:buClr>
                        <a:buSzPts val="1600"/>
                        <a:buFont typeface="Arial"/>
                        <a:buChar char="•"/>
                      </a:pPr>
                      <a:r>
                        <a:rPr lang="en-US" sz="1600" u="none" strike="noStrike" cap="none">
                          <a:solidFill>
                            <a:schemeClr val="dk1"/>
                          </a:solidFill>
                          <a:latin typeface="Calibri"/>
                          <a:ea typeface="Calibri"/>
                          <a:cs typeface="Calibri"/>
                          <a:sym typeface="Calibri"/>
                        </a:rPr>
                        <a:t>Integrated access to large or external data stores (i.e. Big Data and Cloud storage), which is currently cost prohibitive, can be virtualized at virtually no cost.</a:t>
                      </a:r>
                      <a:endParaRPr/>
                    </a:p>
                  </a:txBody>
                  <a:tcPr marL="91450" marR="91450" marT="45700" marB="45700"/>
                </a:tc>
                <a:extLst>
                  <a:ext uri="{0D108BD9-81ED-4DB2-BD59-A6C34878D82A}">
                    <a16:rowId xmlns:a16="http://schemas.microsoft.com/office/drawing/2014/main" val="10003"/>
                  </a:ext>
                </a:extLst>
              </a:tr>
            </a:tbl>
          </a:graphicData>
        </a:graphic>
      </p:graphicFrame>
      <p:pic>
        <p:nvPicPr>
          <p:cNvPr id="5407" name="Google Shape;5407;p85"/>
          <p:cNvPicPr preferRelativeResize="0"/>
          <p:nvPr/>
        </p:nvPicPr>
        <p:blipFill rotWithShape="1">
          <a:blip r:embed="rId3">
            <a:alphaModFix/>
          </a:blip>
          <a:srcRect/>
          <a:stretch/>
        </p:blipFill>
        <p:spPr>
          <a:xfrm>
            <a:off x="0" y="0"/>
            <a:ext cx="2202873" cy="6130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8"/>
        <p:cNvGrpSpPr/>
        <p:nvPr/>
      </p:nvGrpSpPr>
      <p:grpSpPr>
        <a:xfrm>
          <a:off x="0" y="0"/>
          <a:ext cx="0" cy="0"/>
          <a:chOff x="0" y="0"/>
          <a:chExt cx="0" cy="0"/>
        </a:xfrm>
      </p:grpSpPr>
      <p:grpSp>
        <p:nvGrpSpPr>
          <p:cNvPr id="5669" name="Google Shape;5669;p96"/>
          <p:cNvGrpSpPr/>
          <p:nvPr/>
        </p:nvGrpSpPr>
        <p:grpSpPr>
          <a:xfrm>
            <a:off x="8225126" y="1331167"/>
            <a:ext cx="3878425" cy="5095306"/>
            <a:chOff x="8313574" y="1228530"/>
            <a:chExt cx="3878425" cy="5095306"/>
          </a:xfrm>
        </p:grpSpPr>
        <p:sp>
          <p:nvSpPr>
            <p:cNvPr id="5670" name="Google Shape;5670;p96"/>
            <p:cNvSpPr txBox="1"/>
            <p:nvPr/>
          </p:nvSpPr>
          <p:spPr>
            <a:xfrm>
              <a:off x="8313574" y="1228530"/>
              <a:ext cx="3878425" cy="509530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2060"/>
                </a:buClr>
                <a:buSzPts val="1200"/>
                <a:buFont typeface="Calibri"/>
                <a:buNone/>
              </a:pPr>
              <a:r>
                <a:rPr lang="en-US" sz="1200" b="0" i="0" u="none" strike="noStrike" cap="none" dirty="0">
                  <a:solidFill>
                    <a:srgbClr val="002060"/>
                  </a:solidFill>
                  <a:latin typeface="Calibri"/>
                  <a:ea typeface="Calibri"/>
                  <a:cs typeface="Calibri"/>
                  <a:sym typeface="Calibri"/>
                </a:rPr>
                <a:t>DATA FLOW</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Static data residing on-premise in Microsoft data sources (MS SQL databases, Excel spreadsheets etc.) extracted, transformed, and moved to Azure Cloud data repositories (Azur Synapse Analytics, Azure Cosmos DB etc.) by Azure Data Factory </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Real-time data (e.g. web-logs) loaded to Azure Databricks with Azure HDInsights </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Third-party on-premise (SAP, Oracle) and cloud data (Salesforce etc.)  connected to Denodo Data Virtualization platform </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Azure-based data sources (Azur Synapse Analytics, Azure Data Lake Storage, Azure Databricks) connected to Denodo Data Virtualization platform providing unified hybrid abstraction layer </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Data from Kafka topics can be virtualized in Denodo platform for real-time alerting and dashboarding </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All connected data sources are combined, secured, and exposed as Data Services over SQL  (     and API        interfaces.</a:t>
              </a:r>
              <a:endParaRPr sz="1100" b="0" i="0" u="none" strike="noStrike" cap="none" dirty="0">
                <a:solidFill>
                  <a:srgbClr val="424242"/>
                </a:solidFill>
                <a:latin typeface="Calibri"/>
                <a:ea typeface="Calibri"/>
                <a:cs typeface="Calibri"/>
                <a:sym typeface="Calibri"/>
              </a:endParaRPr>
            </a:p>
            <a:p>
              <a:pPr marL="285750" marR="0" lvl="0" indent="-285750" algn="l" rtl="0">
                <a:lnSpc>
                  <a:spcPct val="110000"/>
                </a:lnSpc>
                <a:spcBef>
                  <a:spcPts val="800"/>
                </a:spcBef>
                <a:spcAft>
                  <a:spcPts val="0"/>
                </a:spcAft>
                <a:buClr>
                  <a:srgbClr val="C00000"/>
                </a:buClr>
                <a:buSzPts val="1100"/>
                <a:buFont typeface="Noto Sans Symbols"/>
                <a:buChar char="∙"/>
              </a:pPr>
              <a:r>
                <a:rPr lang="en-US" sz="1100" b="0" i="0" u="none" strike="noStrike" cap="none" dirty="0">
                  <a:solidFill>
                    <a:srgbClr val="000000"/>
                  </a:solidFill>
                  <a:latin typeface="Calibri"/>
                  <a:ea typeface="Calibri"/>
                  <a:cs typeface="Calibri"/>
                  <a:sym typeface="Calibri"/>
                </a:rPr>
                <a:t>Exposed virtual datasets consumed by Power BI, analytical applications, Data Science tools, Enterprise Marketplace portals, any real-time and mobile applications.</a:t>
              </a:r>
              <a:endParaRPr sz="1100" b="0" i="0" u="none" strike="noStrike" cap="none" dirty="0">
                <a:solidFill>
                  <a:srgbClr val="424242"/>
                </a:solidFill>
                <a:latin typeface="Calibri"/>
                <a:ea typeface="Calibri"/>
                <a:cs typeface="Calibri"/>
                <a:sym typeface="Calibri"/>
              </a:endParaRPr>
            </a:p>
          </p:txBody>
        </p:sp>
        <p:sp>
          <p:nvSpPr>
            <p:cNvPr id="5671" name="Google Shape;5671;p96"/>
            <p:cNvSpPr/>
            <p:nvPr/>
          </p:nvSpPr>
          <p:spPr>
            <a:xfrm>
              <a:off x="9967227" y="2793704"/>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2</a:t>
              </a:r>
              <a:endParaRPr/>
            </a:p>
          </p:txBody>
        </p:sp>
        <p:sp>
          <p:nvSpPr>
            <p:cNvPr id="5672" name="Google Shape;5672;p96"/>
            <p:cNvSpPr/>
            <p:nvPr/>
          </p:nvSpPr>
          <p:spPr>
            <a:xfrm>
              <a:off x="9441395" y="2328776"/>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1</a:t>
              </a:r>
              <a:endParaRPr/>
            </a:p>
          </p:txBody>
        </p:sp>
        <p:sp>
          <p:nvSpPr>
            <p:cNvPr id="5673" name="Google Shape;5673;p96"/>
            <p:cNvSpPr/>
            <p:nvPr/>
          </p:nvSpPr>
          <p:spPr>
            <a:xfrm>
              <a:off x="9220010" y="3438331"/>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3</a:t>
              </a:r>
              <a:endParaRPr/>
            </a:p>
          </p:txBody>
        </p:sp>
        <p:sp>
          <p:nvSpPr>
            <p:cNvPr id="5674" name="Google Shape;5674;p96"/>
            <p:cNvSpPr/>
            <p:nvPr/>
          </p:nvSpPr>
          <p:spPr>
            <a:xfrm>
              <a:off x="9673610" y="4286601"/>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4</a:t>
              </a:r>
              <a:endParaRPr/>
            </a:p>
          </p:txBody>
        </p:sp>
        <p:sp>
          <p:nvSpPr>
            <p:cNvPr id="5675" name="Google Shape;5675;p96"/>
            <p:cNvSpPr/>
            <p:nvPr/>
          </p:nvSpPr>
          <p:spPr>
            <a:xfrm>
              <a:off x="11488197" y="4753334"/>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5</a:t>
              </a:r>
              <a:endParaRPr/>
            </a:p>
          </p:txBody>
        </p:sp>
        <p:sp>
          <p:nvSpPr>
            <p:cNvPr id="5676" name="Google Shape;5676;p96"/>
            <p:cNvSpPr/>
            <p:nvPr/>
          </p:nvSpPr>
          <p:spPr>
            <a:xfrm>
              <a:off x="10687245" y="5226276"/>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6</a:t>
              </a:r>
              <a:endParaRPr/>
            </a:p>
          </p:txBody>
        </p:sp>
        <p:sp>
          <p:nvSpPr>
            <p:cNvPr id="5677" name="Google Shape;5677;p96"/>
            <p:cNvSpPr/>
            <p:nvPr/>
          </p:nvSpPr>
          <p:spPr>
            <a:xfrm>
              <a:off x="11380041" y="5216945"/>
              <a:ext cx="175704" cy="175704"/>
            </a:xfrm>
            <a:prstGeom prst="ellipse">
              <a:avLst/>
            </a:prstGeom>
            <a:solidFill>
              <a:srgbClr val="A5CE00"/>
            </a:solidFill>
            <a:ln w="12700" cap="flat" cmpd="sng">
              <a:solidFill>
                <a:srgbClr val="A5CE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424242"/>
                </a:buClr>
                <a:buSzPts val="700"/>
                <a:buFont typeface="Calibri"/>
                <a:buNone/>
              </a:pPr>
              <a:r>
                <a:rPr lang="en-US" sz="700" b="0" i="0" u="none" strike="noStrike" cap="none">
                  <a:solidFill>
                    <a:srgbClr val="424242"/>
                  </a:solidFill>
                  <a:latin typeface="Calibri"/>
                  <a:ea typeface="Calibri"/>
                  <a:cs typeface="Calibri"/>
                  <a:sym typeface="Calibri"/>
                </a:rPr>
                <a:t>7</a:t>
              </a:r>
              <a:endParaRPr/>
            </a:p>
          </p:txBody>
        </p:sp>
      </p:grpSp>
      <p:pic>
        <p:nvPicPr>
          <p:cNvPr id="5678" name="Google Shape;5678;p96"/>
          <p:cNvPicPr preferRelativeResize="0"/>
          <p:nvPr/>
        </p:nvPicPr>
        <p:blipFill rotWithShape="1">
          <a:blip r:embed="rId3">
            <a:alphaModFix/>
          </a:blip>
          <a:srcRect/>
          <a:stretch/>
        </p:blipFill>
        <p:spPr>
          <a:xfrm>
            <a:off x="529389" y="1331167"/>
            <a:ext cx="7699915" cy="4804938"/>
          </a:xfrm>
          <a:prstGeom prst="rect">
            <a:avLst/>
          </a:prstGeom>
          <a:noFill/>
          <a:ln>
            <a:solidFill>
              <a:schemeClr val="accent1"/>
            </a:solidFill>
          </a:ln>
        </p:spPr>
      </p:pic>
      <p:sp>
        <p:nvSpPr>
          <p:cNvPr id="5679" name="Google Shape;5679;p96"/>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Denodo Data Fabric Architecture in Azure</a:t>
            </a:r>
            <a:endParaRPr dirty="0"/>
          </a:p>
        </p:txBody>
      </p:sp>
      <p:pic>
        <p:nvPicPr>
          <p:cNvPr id="13" name="Picture 12">
            <a:extLst>
              <a:ext uri="{FF2B5EF4-FFF2-40B4-BE49-F238E27FC236}">
                <a16:creationId xmlns:a16="http://schemas.microsoft.com/office/drawing/2014/main" id="{CB3E3536-33B0-4BA0-BB2D-B2528750397C}"/>
              </a:ext>
            </a:extLst>
          </p:cNvPr>
          <p:cNvPicPr>
            <a:picLocks noChangeAspect="1"/>
          </p:cNvPicPr>
          <p:nvPr/>
        </p:nvPicPr>
        <p:blipFill>
          <a:blip r:embed="rId4"/>
          <a:stretch>
            <a:fillRect/>
          </a:stretch>
        </p:blipFill>
        <p:spPr>
          <a:xfrm>
            <a:off x="10994395" y="138767"/>
            <a:ext cx="1162116" cy="6053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83"/>
        <p:cNvGrpSpPr/>
        <p:nvPr/>
      </p:nvGrpSpPr>
      <p:grpSpPr>
        <a:xfrm>
          <a:off x="0" y="0"/>
          <a:ext cx="0" cy="0"/>
          <a:chOff x="0" y="0"/>
          <a:chExt cx="0" cy="0"/>
        </a:xfrm>
      </p:grpSpPr>
      <p:sp>
        <p:nvSpPr>
          <p:cNvPr id="5684" name="Google Shape;5684;p97"/>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Denodo Data Fabric Architecture in AWS</a:t>
            </a:r>
            <a:endParaRPr dirty="0"/>
          </a:p>
        </p:txBody>
      </p:sp>
      <p:pic>
        <p:nvPicPr>
          <p:cNvPr id="5685" name="Google Shape;5685;p9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5754" y="902834"/>
            <a:ext cx="10139678" cy="5673687"/>
          </a:xfrm>
          <a:prstGeom prst="rect">
            <a:avLst/>
          </a:prstGeom>
          <a:noFill/>
          <a:ln>
            <a:noFill/>
          </a:ln>
        </p:spPr>
      </p:pic>
      <p:pic>
        <p:nvPicPr>
          <p:cNvPr id="4" name="Google Shape;4119;p20" descr="Image result for amazon aws">
            <a:extLst>
              <a:ext uri="{FF2B5EF4-FFF2-40B4-BE49-F238E27FC236}">
                <a16:creationId xmlns:a16="http://schemas.microsoft.com/office/drawing/2014/main" id="{659257C8-0E0A-43AE-B6C1-3E4F3F3E17F7}"/>
              </a:ext>
            </a:extLst>
          </p:cNvPr>
          <p:cNvPicPr preferRelativeResize="0"/>
          <p:nvPr/>
        </p:nvPicPr>
        <p:blipFill rotWithShape="1">
          <a:blip r:embed="rId4">
            <a:alphaModFix/>
          </a:blip>
          <a:srcRect/>
          <a:stretch/>
        </p:blipFill>
        <p:spPr>
          <a:xfrm>
            <a:off x="11073770" y="89056"/>
            <a:ext cx="1118230" cy="5670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2DDE-7CE0-4E1C-9540-428A7375BA38}"/>
              </a:ext>
            </a:extLst>
          </p:cNvPr>
          <p:cNvSpPr>
            <a:spLocks noGrp="1"/>
          </p:cNvSpPr>
          <p:nvPr>
            <p:ph type="title"/>
          </p:nvPr>
        </p:nvSpPr>
        <p:spPr/>
        <p:txBody>
          <a:bodyPr/>
          <a:lstStyle/>
          <a:p>
            <a:r>
              <a:rPr lang="en-US" dirty="0"/>
              <a:t>IT Modernization:  Data Fabric Next Steps</a:t>
            </a:r>
          </a:p>
        </p:txBody>
      </p:sp>
      <p:sp>
        <p:nvSpPr>
          <p:cNvPr id="4" name="Text Placeholder 3">
            <a:extLst>
              <a:ext uri="{FF2B5EF4-FFF2-40B4-BE49-F238E27FC236}">
                <a16:creationId xmlns:a16="http://schemas.microsoft.com/office/drawing/2014/main" id="{BDD371F1-9A7E-441C-9E1B-83D18CD41E88}"/>
              </a:ext>
            </a:extLst>
          </p:cNvPr>
          <p:cNvSpPr>
            <a:spLocks noGrp="1"/>
          </p:cNvSpPr>
          <p:nvPr>
            <p:ph type="body" idx="2"/>
          </p:nvPr>
        </p:nvSpPr>
        <p:spPr>
          <a:xfrm>
            <a:off x="695323" y="1148131"/>
            <a:ext cx="10725150" cy="4395788"/>
          </a:xfrm>
        </p:spPr>
        <p:txBody>
          <a:bodyPr>
            <a:normAutofit/>
          </a:bodyPr>
          <a:lstStyle/>
          <a:p>
            <a:r>
              <a:rPr lang="en-US" b="1" u="sng" dirty="0"/>
              <a:t>POC’s can be done in Days at No Cost</a:t>
            </a:r>
            <a:r>
              <a:rPr lang="en-US" b="1" dirty="0"/>
              <a:t> </a:t>
            </a:r>
          </a:p>
          <a:p>
            <a:pPr marL="571500" indent="-342900">
              <a:buFont typeface="Arial" panose="020B0604020202020204" pitchFamily="34" charset="0"/>
              <a:buChar char="•"/>
            </a:pPr>
            <a:r>
              <a:rPr lang="en-US" dirty="0"/>
              <a:t>Contact: Spencer Biles, Denodo, </a:t>
            </a:r>
            <a:r>
              <a:rPr lang="en-US" dirty="0">
                <a:hlinkClick r:id="rId2"/>
              </a:rPr>
              <a:t>sbiles@denodo.com</a:t>
            </a:r>
            <a:r>
              <a:rPr lang="en-US" dirty="0"/>
              <a:t> </a:t>
            </a:r>
          </a:p>
          <a:p>
            <a:r>
              <a:rPr lang="en-US" b="1" u="sng" dirty="0"/>
              <a:t>Content</a:t>
            </a:r>
          </a:p>
          <a:p>
            <a:pPr marL="571500" indent="-342900">
              <a:buFont typeface="Arial" panose="020B0604020202020204" pitchFamily="34" charset="0"/>
              <a:buChar char="•"/>
            </a:pPr>
            <a:r>
              <a:rPr lang="en-US" dirty="0"/>
              <a:t>Free Data Fabric </a:t>
            </a:r>
            <a:r>
              <a:rPr lang="en-US" u="sng" dirty="0"/>
              <a:t>Architecture Class </a:t>
            </a:r>
            <a:r>
              <a:rPr lang="en-US" dirty="0"/>
              <a:t>– 1x/Month or On-Demand – contact Spencer</a:t>
            </a:r>
          </a:p>
          <a:p>
            <a:pPr marL="571500" indent="-342900">
              <a:buFont typeface="Arial" panose="020B0604020202020204" pitchFamily="34" charset="0"/>
              <a:buChar char="•"/>
            </a:pPr>
            <a:r>
              <a:rPr lang="en-US" dirty="0"/>
              <a:t>Free </a:t>
            </a:r>
            <a:r>
              <a:rPr lang="en-US" u="sng" dirty="0"/>
              <a:t>Test Drive </a:t>
            </a:r>
            <a:r>
              <a:rPr lang="en-US" dirty="0"/>
              <a:t>on AWS, Azure or GCP – </a:t>
            </a:r>
            <a:r>
              <a:rPr lang="en-US" dirty="0">
                <a:hlinkClick r:id="rId3"/>
              </a:rPr>
              <a:t>Denodo.com  </a:t>
            </a:r>
            <a:endParaRPr lang="en-US" dirty="0"/>
          </a:p>
          <a:p>
            <a:pPr marL="571500" indent="-342900">
              <a:buFont typeface="Arial" panose="020B0604020202020204" pitchFamily="34" charset="0"/>
              <a:buChar char="•"/>
            </a:pPr>
            <a:r>
              <a:rPr lang="en-US" u="sng" dirty="0"/>
              <a:t>Case Studies &amp; Demos </a:t>
            </a:r>
            <a:r>
              <a:rPr lang="en-US" dirty="0"/>
              <a:t>– Datafest User Conference – </a:t>
            </a:r>
            <a:r>
              <a:rPr lang="en-US" dirty="0">
                <a:hlinkClick r:id="rId3"/>
              </a:rPr>
              <a:t>Denodo.com </a:t>
            </a:r>
            <a:endParaRPr lang="en-US" dirty="0"/>
          </a:p>
          <a:p>
            <a:pPr marL="1028700" lvl="1">
              <a:buFont typeface="Arial" panose="020B0604020202020204" pitchFamily="34" charset="0"/>
              <a:buChar char="•"/>
            </a:pPr>
            <a:r>
              <a:rPr lang="en-US" dirty="0"/>
              <a:t>“The Agile Data Management and Analytics Conference”</a:t>
            </a:r>
          </a:p>
        </p:txBody>
      </p:sp>
    </p:spTree>
    <p:extLst>
      <p:ext uri="{BB962C8B-B14F-4D97-AF65-F5344CB8AC3E}">
        <p14:creationId xmlns:p14="http://schemas.microsoft.com/office/powerpoint/2010/main" val="23647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1"/>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95541B-4D3F-4898-B706-D977A9EB721A}"/>
              </a:ext>
            </a:extLst>
          </p:cNvPr>
          <p:cNvSpPr>
            <a:spLocks noGrp="1"/>
          </p:cNvSpPr>
          <p:nvPr>
            <p:ph type="title"/>
          </p:nvPr>
        </p:nvSpPr>
        <p:spPr>
          <a:xfrm>
            <a:off x="695323" y="365129"/>
            <a:ext cx="11215940" cy="530271"/>
          </a:xfrm>
        </p:spPr>
        <p:txBody>
          <a:bodyPr>
            <a:normAutofit fontScale="90000"/>
          </a:bodyPr>
          <a:lstStyle/>
          <a:p>
            <a:r>
              <a:rPr lang="en-US" dirty="0"/>
              <a:t>Appendix: Commercial Data Fabric Deployments</a:t>
            </a:r>
          </a:p>
        </p:txBody>
      </p:sp>
      <p:sp>
        <p:nvSpPr>
          <p:cNvPr id="7" name="Text Placeholder 6">
            <a:extLst>
              <a:ext uri="{FF2B5EF4-FFF2-40B4-BE49-F238E27FC236}">
                <a16:creationId xmlns:a16="http://schemas.microsoft.com/office/drawing/2014/main" id="{6E64A60C-EA59-4589-B1A3-83F914C15996}"/>
              </a:ext>
            </a:extLst>
          </p:cNvPr>
          <p:cNvSpPr>
            <a:spLocks noGrp="1"/>
          </p:cNvSpPr>
          <p:nvPr>
            <p:ph type="body" idx="1"/>
          </p:nvPr>
        </p:nvSpPr>
        <p:spPr/>
        <p:txBody>
          <a:bodyPr/>
          <a:lstStyle/>
          <a:p>
            <a:pPr marL="571500" indent="-342900">
              <a:buFontTx/>
              <a:buChar char="-"/>
            </a:pPr>
            <a:r>
              <a:rPr lang="en-US" b="1" u="sng" dirty="0"/>
              <a:t>Guardian</a:t>
            </a:r>
            <a:r>
              <a:rPr lang="en-US" dirty="0"/>
              <a:t> – Data Marketplace for End Users</a:t>
            </a:r>
          </a:p>
          <a:p>
            <a:pPr marL="571500" indent="-342900">
              <a:buFontTx/>
              <a:buChar char="-"/>
            </a:pPr>
            <a:r>
              <a:rPr lang="en-US" b="1" u="sng" dirty="0"/>
              <a:t>Intel</a:t>
            </a:r>
            <a:r>
              <a:rPr lang="en-US" dirty="0"/>
              <a:t> – Enterprise Data Services Layer for both </a:t>
            </a:r>
            <a:r>
              <a:rPr lang="en-US" dirty="0" err="1"/>
              <a:t>Oper</a:t>
            </a:r>
            <a:r>
              <a:rPr lang="en-US" dirty="0"/>
              <a:t>. </a:t>
            </a:r>
            <a:r>
              <a:rPr lang="en-US"/>
              <a:t>&amp; Analytics</a:t>
            </a:r>
            <a:endParaRPr lang="en-US" dirty="0"/>
          </a:p>
          <a:p>
            <a:pPr marL="571500" indent="-342900">
              <a:buFontTx/>
              <a:buChar char="-"/>
            </a:pPr>
            <a:r>
              <a:rPr lang="en-US" b="1" u="sng" dirty="0"/>
              <a:t>Charles Schwab </a:t>
            </a:r>
            <a:r>
              <a:rPr lang="en-US" dirty="0"/>
              <a:t>– Multi-Cloud Hybrid Deployment</a:t>
            </a:r>
          </a:p>
          <a:p>
            <a:pPr marL="571500" indent="-342900">
              <a:buFontTx/>
              <a:buChar char="-"/>
            </a:pPr>
            <a:r>
              <a:rPr lang="en-US" b="1" u="sng" dirty="0"/>
              <a:t>Walmart</a:t>
            </a:r>
            <a:r>
              <a:rPr lang="en-US" dirty="0"/>
              <a:t> – Logical Data Warehouse (LDW)</a:t>
            </a:r>
          </a:p>
          <a:p>
            <a:pPr marL="571500" indent="-342900">
              <a:buFontTx/>
              <a:buChar char="-"/>
            </a:pPr>
            <a:r>
              <a:rPr lang="en-US" b="1" u="sng" dirty="0"/>
              <a:t>Visa</a:t>
            </a:r>
            <a:r>
              <a:rPr lang="en-US" dirty="0"/>
              <a:t> – </a:t>
            </a:r>
            <a:r>
              <a:rPr lang="en-US" dirty="0">
                <a:sym typeface="Calibri"/>
              </a:rPr>
              <a:t>Complex Real-time Pricing Analytics </a:t>
            </a:r>
            <a:endParaRPr lang="en-US" dirty="0"/>
          </a:p>
          <a:p>
            <a:pPr marL="571500" indent="-342900">
              <a:buFontTx/>
              <a:buChar char="-"/>
            </a:pPr>
            <a:r>
              <a:rPr lang="en-US" b="1" u="sng" dirty="0"/>
              <a:t>Caterpillar</a:t>
            </a:r>
            <a:r>
              <a:rPr lang="en-US" dirty="0"/>
              <a:t> – IOT Enrichment drives Predictive Maintenance</a:t>
            </a:r>
          </a:p>
          <a:p>
            <a:pPr marL="228600" indent="0"/>
            <a:endParaRPr lang="en-US" dirty="0"/>
          </a:p>
        </p:txBody>
      </p:sp>
    </p:spTree>
    <p:extLst>
      <p:ext uri="{BB962C8B-B14F-4D97-AF65-F5344CB8AC3E}">
        <p14:creationId xmlns:p14="http://schemas.microsoft.com/office/powerpoint/2010/main" val="319973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3"/>
        <p:cNvGrpSpPr/>
        <p:nvPr/>
      </p:nvGrpSpPr>
      <p:grpSpPr>
        <a:xfrm>
          <a:off x="0" y="0"/>
          <a:ext cx="0" cy="0"/>
          <a:chOff x="0" y="0"/>
          <a:chExt cx="0" cy="0"/>
        </a:xfrm>
      </p:grpSpPr>
      <p:sp>
        <p:nvSpPr>
          <p:cNvPr id="3804" name="Google Shape;3804;p5"/>
          <p:cNvSpPr txBox="1">
            <a:spLocks noGrp="1"/>
          </p:cNvSpPr>
          <p:nvPr>
            <p:ph type="title"/>
          </p:nvPr>
        </p:nvSpPr>
        <p:spPr>
          <a:xfrm>
            <a:off x="1015894" y="1969"/>
            <a:ext cx="11091669" cy="44256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800"/>
              <a:buFont typeface="Calibri"/>
              <a:buNone/>
            </a:pPr>
            <a:r>
              <a:rPr lang="en-US" sz="2800" u="sng" dirty="0"/>
              <a:t>IT Modernization: Problems with Current Physical Architecture</a:t>
            </a:r>
            <a:endParaRPr dirty="0">
              <a:solidFill>
                <a:srgbClr val="FF0000"/>
              </a:solidFill>
            </a:endParaRPr>
          </a:p>
        </p:txBody>
      </p:sp>
      <p:pic>
        <p:nvPicPr>
          <p:cNvPr id="3806" name="Google Shape;3806;p5"/>
          <p:cNvPicPr preferRelativeResize="0"/>
          <p:nvPr/>
        </p:nvPicPr>
        <p:blipFill rotWithShape="1">
          <a:blip r:embed="rId3">
            <a:alphaModFix/>
          </a:blip>
          <a:srcRect/>
          <a:stretch/>
        </p:blipFill>
        <p:spPr>
          <a:xfrm>
            <a:off x="2207016" y="973485"/>
            <a:ext cx="8886727" cy="1476435"/>
          </a:xfrm>
          <a:prstGeom prst="rect">
            <a:avLst/>
          </a:prstGeom>
          <a:noFill/>
          <a:ln>
            <a:noFill/>
          </a:ln>
        </p:spPr>
      </p:pic>
      <p:sp>
        <p:nvSpPr>
          <p:cNvPr id="3807" name="Google Shape;3807;p5"/>
          <p:cNvSpPr txBox="1"/>
          <p:nvPr/>
        </p:nvSpPr>
        <p:spPr>
          <a:xfrm>
            <a:off x="5761200" y="1510593"/>
            <a:ext cx="1975187" cy="373262"/>
          </a:xfrm>
          <a:prstGeom prst="rect">
            <a:avLst/>
          </a:pr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600" b="1" i="0" u="none" strike="noStrike" cap="none">
                <a:solidFill>
                  <a:srgbClr val="000000"/>
                </a:solidFill>
                <a:latin typeface="Arial"/>
                <a:ea typeface="Arial"/>
                <a:cs typeface="Arial"/>
                <a:sym typeface="Arial"/>
              </a:rPr>
              <a:t>Data Fabric Net</a:t>
            </a:r>
            <a:endParaRPr sz="1600" b="1" i="0" u="none" strike="noStrike" cap="none">
              <a:solidFill>
                <a:srgbClr val="000000"/>
              </a:solidFill>
              <a:latin typeface="Arial"/>
              <a:ea typeface="Arial"/>
              <a:cs typeface="Arial"/>
              <a:sym typeface="Arial"/>
            </a:endParaRPr>
          </a:p>
        </p:txBody>
      </p:sp>
      <p:sp>
        <p:nvSpPr>
          <p:cNvPr id="3808" name="Google Shape;3808;p5"/>
          <p:cNvSpPr/>
          <p:nvPr/>
        </p:nvSpPr>
        <p:spPr>
          <a:xfrm>
            <a:off x="2661525" y="1967237"/>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09" name="Google Shape;3809;p5"/>
          <p:cNvSpPr/>
          <p:nvPr/>
        </p:nvSpPr>
        <p:spPr>
          <a:xfrm>
            <a:off x="2811611" y="188385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0" name="Google Shape;3810;p5"/>
          <p:cNvSpPr/>
          <p:nvPr/>
        </p:nvSpPr>
        <p:spPr>
          <a:xfrm>
            <a:off x="3028403" y="188385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1" name="Google Shape;3811;p5"/>
          <p:cNvSpPr/>
          <p:nvPr/>
        </p:nvSpPr>
        <p:spPr>
          <a:xfrm>
            <a:off x="4073493" y="1707803"/>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2" name="Google Shape;3812;p5"/>
          <p:cNvSpPr/>
          <p:nvPr/>
        </p:nvSpPr>
        <p:spPr>
          <a:xfrm>
            <a:off x="4473807" y="1607951"/>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3" name="Google Shape;3813;p5"/>
          <p:cNvSpPr/>
          <p:nvPr/>
        </p:nvSpPr>
        <p:spPr>
          <a:xfrm>
            <a:off x="4873885" y="1607952"/>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4" name="Google Shape;3814;p5"/>
          <p:cNvSpPr/>
          <p:nvPr/>
        </p:nvSpPr>
        <p:spPr>
          <a:xfrm>
            <a:off x="8412212" y="159137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5" name="Google Shape;3815;p5"/>
          <p:cNvSpPr/>
          <p:nvPr/>
        </p:nvSpPr>
        <p:spPr>
          <a:xfrm>
            <a:off x="7685565" y="1432851"/>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6" name="Google Shape;3816;p5"/>
          <p:cNvSpPr/>
          <p:nvPr/>
        </p:nvSpPr>
        <p:spPr>
          <a:xfrm>
            <a:off x="8060782" y="1649643"/>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7" name="Google Shape;3817;p5"/>
          <p:cNvSpPr/>
          <p:nvPr/>
        </p:nvSpPr>
        <p:spPr>
          <a:xfrm>
            <a:off x="5432542" y="1482880"/>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8" name="Google Shape;3818;p5"/>
          <p:cNvSpPr/>
          <p:nvPr/>
        </p:nvSpPr>
        <p:spPr>
          <a:xfrm>
            <a:off x="10103397" y="1828550"/>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9" name="Google Shape;3819;p5"/>
          <p:cNvSpPr/>
          <p:nvPr/>
        </p:nvSpPr>
        <p:spPr>
          <a:xfrm>
            <a:off x="9628122" y="171181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20" name="Google Shape;3820;p5"/>
          <p:cNvSpPr/>
          <p:nvPr/>
        </p:nvSpPr>
        <p:spPr>
          <a:xfrm>
            <a:off x="9202877" y="1611758"/>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21" name="Google Shape;3821;p5"/>
          <p:cNvSpPr/>
          <p:nvPr/>
        </p:nvSpPr>
        <p:spPr>
          <a:xfrm flipH="1">
            <a:off x="4121496" y="1204377"/>
            <a:ext cx="649154" cy="460846"/>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none" w="sm" len="sm"/>
            <a:tailEnd type="triangle" w="med" len="med"/>
          </a:ln>
        </p:spPr>
      </p:sp>
      <p:cxnSp>
        <p:nvCxnSpPr>
          <p:cNvPr id="3822" name="Google Shape;3822;p5"/>
          <p:cNvCxnSpPr/>
          <p:nvPr/>
        </p:nvCxnSpPr>
        <p:spPr>
          <a:xfrm>
            <a:off x="3070096" y="1178266"/>
            <a:ext cx="0" cy="659285"/>
          </a:xfrm>
          <a:prstGeom prst="straightConnector1">
            <a:avLst/>
          </a:prstGeom>
          <a:noFill/>
          <a:ln w="12700" cap="flat" cmpd="sng">
            <a:solidFill>
              <a:srgbClr val="002856"/>
            </a:solidFill>
            <a:prstDash val="solid"/>
            <a:miter lim="800000"/>
            <a:headEnd type="none" w="sm" len="sm"/>
            <a:tailEnd type="triangle" w="med" len="med"/>
          </a:ln>
        </p:spPr>
      </p:cxnSp>
      <p:cxnSp>
        <p:nvCxnSpPr>
          <p:cNvPr id="3823" name="Google Shape;3823;p5"/>
          <p:cNvCxnSpPr/>
          <p:nvPr/>
        </p:nvCxnSpPr>
        <p:spPr>
          <a:xfrm>
            <a:off x="2861642" y="1178266"/>
            <a:ext cx="0" cy="659285"/>
          </a:xfrm>
          <a:prstGeom prst="straightConnector1">
            <a:avLst/>
          </a:prstGeom>
          <a:noFill/>
          <a:ln w="12700" cap="flat" cmpd="sng">
            <a:solidFill>
              <a:srgbClr val="002856"/>
            </a:solidFill>
            <a:prstDash val="solid"/>
            <a:miter lim="800000"/>
            <a:headEnd type="none" w="sm" len="sm"/>
            <a:tailEnd type="triangle" w="med" len="med"/>
          </a:ln>
        </p:spPr>
      </p:cxnSp>
      <p:cxnSp>
        <p:nvCxnSpPr>
          <p:cNvPr id="3824" name="Google Shape;3824;p5"/>
          <p:cNvCxnSpPr/>
          <p:nvPr/>
        </p:nvCxnSpPr>
        <p:spPr>
          <a:xfrm>
            <a:off x="2719893" y="1178266"/>
            <a:ext cx="0" cy="735204"/>
          </a:xfrm>
          <a:prstGeom prst="straightConnector1">
            <a:avLst/>
          </a:prstGeom>
          <a:noFill/>
          <a:ln w="12700" cap="flat" cmpd="sng">
            <a:solidFill>
              <a:srgbClr val="002856"/>
            </a:solidFill>
            <a:prstDash val="solid"/>
            <a:miter lim="800000"/>
            <a:headEnd type="none" w="sm" len="sm"/>
            <a:tailEnd type="triangle" w="med" len="med"/>
          </a:ln>
        </p:spPr>
      </p:cxnSp>
      <p:sp>
        <p:nvSpPr>
          <p:cNvPr id="3825" name="Google Shape;3825;p5"/>
          <p:cNvSpPr txBox="1"/>
          <p:nvPr/>
        </p:nvSpPr>
        <p:spPr>
          <a:xfrm>
            <a:off x="2582477" y="1032447"/>
            <a:ext cx="872354"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Compounds</a:t>
            </a:r>
            <a:endParaRPr/>
          </a:p>
        </p:txBody>
      </p:sp>
      <p:cxnSp>
        <p:nvCxnSpPr>
          <p:cNvPr id="3826" name="Google Shape;3826;p5"/>
          <p:cNvCxnSpPr/>
          <p:nvPr/>
        </p:nvCxnSpPr>
        <p:spPr>
          <a:xfrm>
            <a:off x="4533280" y="1123605"/>
            <a:ext cx="0" cy="459814"/>
          </a:xfrm>
          <a:prstGeom prst="straightConnector1">
            <a:avLst/>
          </a:prstGeom>
          <a:noFill/>
          <a:ln w="12700" cap="flat" cmpd="sng">
            <a:solidFill>
              <a:srgbClr val="002856"/>
            </a:solidFill>
            <a:prstDash val="solid"/>
            <a:miter lim="800000"/>
            <a:headEnd type="none" w="sm" len="sm"/>
            <a:tailEnd type="triangle" w="med" len="med"/>
          </a:ln>
        </p:spPr>
      </p:cxnSp>
      <p:cxnSp>
        <p:nvCxnSpPr>
          <p:cNvPr id="3827" name="Google Shape;3827;p5"/>
          <p:cNvCxnSpPr/>
          <p:nvPr/>
        </p:nvCxnSpPr>
        <p:spPr>
          <a:xfrm>
            <a:off x="4923750" y="1123605"/>
            <a:ext cx="0" cy="459814"/>
          </a:xfrm>
          <a:prstGeom prst="straightConnector1">
            <a:avLst/>
          </a:prstGeom>
          <a:noFill/>
          <a:ln w="12700" cap="flat" cmpd="sng">
            <a:solidFill>
              <a:srgbClr val="002856"/>
            </a:solidFill>
            <a:prstDash val="solid"/>
            <a:miter lim="800000"/>
            <a:headEnd type="none" w="sm" len="sm"/>
            <a:tailEnd type="triangle" w="med" len="med"/>
          </a:ln>
        </p:spPr>
      </p:cxnSp>
      <p:sp>
        <p:nvSpPr>
          <p:cNvPr id="3828" name="Google Shape;3828;p5"/>
          <p:cNvSpPr/>
          <p:nvPr/>
        </p:nvSpPr>
        <p:spPr>
          <a:xfrm rot="5400000" flipH="1">
            <a:off x="4989336" y="961956"/>
            <a:ext cx="251624" cy="742737"/>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triangle" w="med" len="med"/>
            <a:tailEnd type="none" w="sm" len="sm"/>
          </a:ln>
        </p:spPr>
      </p:sp>
      <p:sp>
        <p:nvSpPr>
          <p:cNvPr id="3829" name="Google Shape;3829;p5"/>
          <p:cNvSpPr txBox="1"/>
          <p:nvPr/>
        </p:nvSpPr>
        <p:spPr>
          <a:xfrm>
            <a:off x="4424865" y="1069505"/>
            <a:ext cx="803425"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Customers</a:t>
            </a:r>
            <a:endParaRPr/>
          </a:p>
        </p:txBody>
      </p:sp>
      <p:sp>
        <p:nvSpPr>
          <p:cNvPr id="3830" name="Google Shape;3830;p5"/>
          <p:cNvSpPr/>
          <p:nvPr/>
        </p:nvSpPr>
        <p:spPr>
          <a:xfrm flipH="1">
            <a:off x="7746375" y="1215325"/>
            <a:ext cx="643467" cy="200399"/>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none" w="sm" len="sm"/>
            <a:tailEnd type="triangle" w="med" len="med"/>
          </a:ln>
        </p:spPr>
      </p:sp>
      <p:cxnSp>
        <p:nvCxnSpPr>
          <p:cNvPr id="3831" name="Google Shape;3831;p5"/>
          <p:cNvCxnSpPr/>
          <p:nvPr/>
        </p:nvCxnSpPr>
        <p:spPr>
          <a:xfrm>
            <a:off x="8114509" y="1215325"/>
            <a:ext cx="0" cy="410991"/>
          </a:xfrm>
          <a:prstGeom prst="straightConnector1">
            <a:avLst/>
          </a:prstGeom>
          <a:noFill/>
          <a:ln w="12700" cap="flat" cmpd="sng">
            <a:solidFill>
              <a:srgbClr val="002856"/>
            </a:solidFill>
            <a:prstDash val="solid"/>
            <a:miter lim="800000"/>
            <a:headEnd type="none" w="sm" len="sm"/>
            <a:tailEnd type="triangle" w="med" len="med"/>
          </a:ln>
        </p:spPr>
      </p:cxnSp>
      <p:cxnSp>
        <p:nvCxnSpPr>
          <p:cNvPr id="3832" name="Google Shape;3832;p5"/>
          <p:cNvCxnSpPr/>
          <p:nvPr/>
        </p:nvCxnSpPr>
        <p:spPr>
          <a:xfrm>
            <a:off x="8461594" y="1215325"/>
            <a:ext cx="0" cy="335532"/>
          </a:xfrm>
          <a:prstGeom prst="straightConnector1">
            <a:avLst/>
          </a:prstGeom>
          <a:noFill/>
          <a:ln w="12700" cap="flat" cmpd="sng">
            <a:solidFill>
              <a:srgbClr val="002856"/>
            </a:solidFill>
            <a:prstDash val="solid"/>
            <a:miter lim="800000"/>
            <a:headEnd type="none" w="sm" len="sm"/>
            <a:tailEnd type="triangle" w="med" len="med"/>
          </a:ln>
        </p:spPr>
      </p:cxnSp>
      <p:cxnSp>
        <p:nvCxnSpPr>
          <p:cNvPr id="3833" name="Google Shape;3833;p5"/>
          <p:cNvCxnSpPr/>
          <p:nvPr/>
        </p:nvCxnSpPr>
        <p:spPr>
          <a:xfrm>
            <a:off x="9675538" y="1169002"/>
            <a:ext cx="0" cy="514850"/>
          </a:xfrm>
          <a:prstGeom prst="straightConnector1">
            <a:avLst/>
          </a:prstGeom>
          <a:noFill/>
          <a:ln w="12700" cap="flat" cmpd="sng">
            <a:solidFill>
              <a:srgbClr val="002856"/>
            </a:solidFill>
            <a:prstDash val="solid"/>
            <a:miter lim="800000"/>
            <a:headEnd type="none" w="sm" len="sm"/>
            <a:tailEnd type="triangle" w="med" len="med"/>
          </a:ln>
        </p:spPr>
      </p:cxnSp>
      <p:sp>
        <p:nvSpPr>
          <p:cNvPr id="3834" name="Google Shape;3834;p5"/>
          <p:cNvSpPr/>
          <p:nvPr/>
        </p:nvSpPr>
        <p:spPr>
          <a:xfrm flipH="1">
            <a:off x="9253171" y="1169001"/>
            <a:ext cx="643467" cy="410991"/>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none" w="sm" len="sm"/>
            <a:tailEnd type="triangle" w="med" len="med"/>
          </a:ln>
        </p:spPr>
      </p:sp>
      <p:sp>
        <p:nvSpPr>
          <p:cNvPr id="3835" name="Google Shape;3835;p5"/>
          <p:cNvSpPr/>
          <p:nvPr/>
        </p:nvSpPr>
        <p:spPr>
          <a:xfrm rot="5400000" flipH="1">
            <a:off x="9455002" y="1104139"/>
            <a:ext cx="641731" cy="755833"/>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triangle" w="med" len="med"/>
            <a:tailEnd type="none" w="sm" len="sm"/>
          </a:ln>
        </p:spPr>
      </p:sp>
      <p:sp>
        <p:nvSpPr>
          <p:cNvPr id="3836" name="Google Shape;3836;p5"/>
          <p:cNvSpPr txBox="1"/>
          <p:nvPr/>
        </p:nvSpPr>
        <p:spPr>
          <a:xfrm>
            <a:off x="7948735" y="1069505"/>
            <a:ext cx="688009"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Products</a:t>
            </a:r>
            <a:endParaRPr/>
          </a:p>
        </p:txBody>
      </p:sp>
      <p:sp>
        <p:nvSpPr>
          <p:cNvPr id="3837" name="Google Shape;3837;p5"/>
          <p:cNvSpPr txBox="1"/>
          <p:nvPr/>
        </p:nvSpPr>
        <p:spPr>
          <a:xfrm>
            <a:off x="9353375" y="1023182"/>
            <a:ext cx="612667"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 Claims</a:t>
            </a:r>
            <a:endParaRPr/>
          </a:p>
        </p:txBody>
      </p:sp>
      <p:sp>
        <p:nvSpPr>
          <p:cNvPr id="3838" name="Google Shape;3838;p5"/>
          <p:cNvSpPr txBox="1"/>
          <p:nvPr/>
        </p:nvSpPr>
        <p:spPr>
          <a:xfrm>
            <a:off x="2345026" y="359270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RDBMS/OLTP</a:t>
            </a:r>
            <a:endParaRPr sz="900" b="1" i="0" u="none" strike="noStrike" cap="none">
              <a:solidFill>
                <a:srgbClr val="000000"/>
              </a:solidFill>
              <a:latin typeface="Arial"/>
              <a:ea typeface="Arial"/>
              <a:cs typeface="Arial"/>
              <a:sym typeface="Arial"/>
            </a:endParaRPr>
          </a:p>
        </p:txBody>
      </p:sp>
      <p:sp>
        <p:nvSpPr>
          <p:cNvPr id="3839" name="Google Shape;3839;p5"/>
          <p:cNvSpPr txBox="1"/>
          <p:nvPr/>
        </p:nvSpPr>
        <p:spPr>
          <a:xfrm>
            <a:off x="4009179" y="359270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Traditional Analytics/BI</a:t>
            </a:r>
            <a:endParaRPr/>
          </a:p>
        </p:txBody>
      </p:sp>
      <p:sp>
        <p:nvSpPr>
          <p:cNvPr id="3840" name="Google Shape;3840;p5"/>
          <p:cNvSpPr txBox="1"/>
          <p:nvPr/>
        </p:nvSpPr>
        <p:spPr>
          <a:xfrm>
            <a:off x="5673330" y="359270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Data Lakes</a:t>
            </a:r>
            <a:endParaRPr/>
          </a:p>
        </p:txBody>
      </p:sp>
      <p:sp>
        <p:nvSpPr>
          <p:cNvPr id="3841" name="Google Shape;3841;p5"/>
          <p:cNvSpPr txBox="1"/>
          <p:nvPr/>
        </p:nvSpPr>
        <p:spPr>
          <a:xfrm>
            <a:off x="7337483" y="359270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dirty="0">
                <a:solidFill>
                  <a:srgbClr val="000000"/>
                </a:solidFill>
                <a:latin typeface="Arial"/>
                <a:ea typeface="Arial"/>
                <a:cs typeface="Arial"/>
                <a:sym typeface="Arial"/>
              </a:rPr>
              <a:t>Cloud Data Stores</a:t>
            </a:r>
            <a:endParaRPr dirty="0"/>
          </a:p>
        </p:txBody>
      </p:sp>
      <p:sp>
        <p:nvSpPr>
          <p:cNvPr id="3842" name="Google Shape;3842;p5"/>
          <p:cNvSpPr txBox="1"/>
          <p:nvPr/>
        </p:nvSpPr>
        <p:spPr>
          <a:xfrm>
            <a:off x="9001634" y="359270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Apps and Document Repositories</a:t>
            </a:r>
            <a:endParaRPr/>
          </a:p>
        </p:txBody>
      </p:sp>
      <p:sp>
        <p:nvSpPr>
          <p:cNvPr id="3843" name="Google Shape;3843;p5"/>
          <p:cNvSpPr/>
          <p:nvPr/>
        </p:nvSpPr>
        <p:spPr>
          <a:xfrm>
            <a:off x="2643607" y="4038797"/>
            <a:ext cx="194589" cy="251542"/>
          </a:xfrm>
          <a:custGeom>
            <a:avLst/>
            <a:gdLst/>
            <a:ahLst/>
            <a:cxnLst/>
            <a:rect l="l" t="t" r="r" b="b"/>
            <a:pathLst>
              <a:path w="390525" h="504825" extrusionOk="0">
                <a:moveTo>
                  <a:pt x="273844" y="130969"/>
                </a:moveTo>
                <a:lnTo>
                  <a:pt x="83344" y="130969"/>
                </a:lnTo>
                <a:lnTo>
                  <a:pt x="83344" y="92869"/>
                </a:lnTo>
                <a:lnTo>
                  <a:pt x="273844" y="92869"/>
                </a:lnTo>
                <a:lnTo>
                  <a:pt x="273844" y="130969"/>
                </a:lnTo>
                <a:close/>
                <a:moveTo>
                  <a:pt x="311944" y="159544"/>
                </a:moveTo>
                <a:lnTo>
                  <a:pt x="83344" y="159544"/>
                </a:lnTo>
                <a:lnTo>
                  <a:pt x="83344" y="197644"/>
                </a:lnTo>
                <a:lnTo>
                  <a:pt x="311944" y="197644"/>
                </a:lnTo>
                <a:lnTo>
                  <a:pt x="311944" y="159544"/>
                </a:lnTo>
                <a:close/>
                <a:moveTo>
                  <a:pt x="388144" y="7144"/>
                </a:moveTo>
                <a:lnTo>
                  <a:pt x="388144" y="383381"/>
                </a:lnTo>
                <a:lnTo>
                  <a:pt x="269081" y="502444"/>
                </a:lnTo>
                <a:lnTo>
                  <a:pt x="7144" y="502444"/>
                </a:lnTo>
                <a:lnTo>
                  <a:pt x="7144" y="7144"/>
                </a:lnTo>
                <a:lnTo>
                  <a:pt x="388144" y="7144"/>
                </a:lnTo>
                <a:close/>
                <a:moveTo>
                  <a:pt x="45244" y="464344"/>
                </a:moveTo>
                <a:lnTo>
                  <a:pt x="226219" y="464344"/>
                </a:lnTo>
                <a:lnTo>
                  <a:pt x="226219" y="340519"/>
                </a:lnTo>
                <a:lnTo>
                  <a:pt x="350044" y="340519"/>
                </a:lnTo>
                <a:lnTo>
                  <a:pt x="350044" y="45244"/>
                </a:lnTo>
                <a:lnTo>
                  <a:pt x="45244" y="45244"/>
                </a:lnTo>
                <a:lnTo>
                  <a:pt x="45244" y="464344"/>
                </a:lnTo>
                <a:close/>
                <a:moveTo>
                  <a:pt x="338995" y="378619"/>
                </a:moveTo>
                <a:lnTo>
                  <a:pt x="264319" y="378619"/>
                </a:lnTo>
                <a:lnTo>
                  <a:pt x="264319" y="453295"/>
                </a:lnTo>
                <a:lnTo>
                  <a:pt x="338995" y="378619"/>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pic>
        <p:nvPicPr>
          <p:cNvPr id="3844" name="Google Shape;3844;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70043" y="4733247"/>
            <a:ext cx="341715" cy="265779"/>
          </a:xfrm>
          <a:prstGeom prst="rect">
            <a:avLst/>
          </a:prstGeom>
          <a:noFill/>
          <a:ln>
            <a:noFill/>
          </a:ln>
        </p:spPr>
      </p:pic>
      <p:sp>
        <p:nvSpPr>
          <p:cNvPr id="3845" name="Google Shape;3845;p5"/>
          <p:cNvSpPr txBox="1"/>
          <p:nvPr/>
        </p:nvSpPr>
        <p:spPr>
          <a:xfrm>
            <a:off x="2415777" y="4402746"/>
            <a:ext cx="650247" cy="1992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Flat Files</a:t>
            </a:r>
            <a:endParaRPr/>
          </a:p>
        </p:txBody>
      </p:sp>
      <p:sp>
        <p:nvSpPr>
          <p:cNvPr id="3846" name="Google Shape;3846;p5"/>
          <p:cNvSpPr txBox="1"/>
          <p:nvPr/>
        </p:nvSpPr>
        <p:spPr>
          <a:xfrm>
            <a:off x="2415777" y="5069798"/>
            <a:ext cx="650247" cy="1992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Third Party</a:t>
            </a:r>
            <a:endParaRPr/>
          </a:p>
        </p:txBody>
      </p:sp>
      <p:sp>
        <p:nvSpPr>
          <p:cNvPr id="3847" name="Google Shape;3847;p5"/>
          <p:cNvSpPr/>
          <p:nvPr/>
        </p:nvSpPr>
        <p:spPr>
          <a:xfrm>
            <a:off x="7977332" y="3986108"/>
            <a:ext cx="289510" cy="185097"/>
          </a:xfrm>
          <a:custGeom>
            <a:avLst/>
            <a:gdLst/>
            <a:ahLst/>
            <a:cxnLst/>
            <a:rect l="l" t="t" r="r" b="b"/>
            <a:pathLst>
              <a:path w="581025" h="371475" extrusionOk="0">
                <a:moveTo>
                  <a:pt x="507778" y="155448"/>
                </a:moveTo>
                <a:cubicBezTo>
                  <a:pt x="505301" y="97631"/>
                  <a:pt x="457485" y="51340"/>
                  <a:pt x="399002" y="51340"/>
                </a:cubicBezTo>
                <a:cubicBezTo>
                  <a:pt x="383953" y="51340"/>
                  <a:pt x="369284" y="54483"/>
                  <a:pt x="355759" y="60293"/>
                </a:cubicBezTo>
                <a:cubicBezTo>
                  <a:pt x="327184" y="27051"/>
                  <a:pt x="285083" y="7144"/>
                  <a:pt x="239839" y="7144"/>
                </a:cubicBezTo>
                <a:cubicBezTo>
                  <a:pt x="163449" y="7144"/>
                  <a:pt x="99917" y="63437"/>
                  <a:pt x="88582" y="136684"/>
                </a:cubicBezTo>
                <a:cubicBezTo>
                  <a:pt x="41434" y="152019"/>
                  <a:pt x="7144" y="196406"/>
                  <a:pt x="7144" y="248698"/>
                </a:cubicBezTo>
                <a:cubicBezTo>
                  <a:pt x="7144" y="313563"/>
                  <a:pt x="59912" y="366427"/>
                  <a:pt x="124873" y="366427"/>
                </a:cubicBezTo>
                <a:lnTo>
                  <a:pt x="469773" y="366427"/>
                </a:lnTo>
                <a:cubicBezTo>
                  <a:pt x="529780" y="366427"/>
                  <a:pt x="578644" y="317564"/>
                  <a:pt x="578644" y="257556"/>
                </a:cubicBezTo>
                <a:cubicBezTo>
                  <a:pt x="578644" y="210788"/>
                  <a:pt x="549117" y="170879"/>
                  <a:pt x="507778" y="155448"/>
                </a:cubicBezTo>
                <a:close/>
                <a:moveTo>
                  <a:pt x="469773" y="328232"/>
                </a:moveTo>
                <a:lnTo>
                  <a:pt x="124873" y="328232"/>
                </a:lnTo>
                <a:cubicBezTo>
                  <a:pt x="80867" y="328232"/>
                  <a:pt x="45244" y="292608"/>
                  <a:pt x="45244" y="248603"/>
                </a:cubicBezTo>
                <a:cubicBezTo>
                  <a:pt x="45244" y="204597"/>
                  <a:pt x="80867" y="168974"/>
                  <a:pt x="124873" y="168974"/>
                </a:cubicBezTo>
                <a:cubicBezTo>
                  <a:pt x="125063" y="168974"/>
                  <a:pt x="125158" y="168974"/>
                  <a:pt x="125349" y="168974"/>
                </a:cubicBezTo>
                <a:cubicBezTo>
                  <a:pt x="125158" y="166021"/>
                  <a:pt x="124873" y="163068"/>
                  <a:pt x="124873" y="160115"/>
                </a:cubicBezTo>
                <a:cubicBezTo>
                  <a:pt x="124873" y="96584"/>
                  <a:pt x="176308" y="45149"/>
                  <a:pt x="239839" y="45149"/>
                </a:cubicBezTo>
                <a:cubicBezTo>
                  <a:pt x="286988" y="45149"/>
                  <a:pt x="327470" y="73628"/>
                  <a:pt x="345281" y="114205"/>
                </a:cubicBezTo>
                <a:cubicBezTo>
                  <a:pt x="358235" y="98965"/>
                  <a:pt x="377571" y="89345"/>
                  <a:pt x="399098" y="89345"/>
                </a:cubicBezTo>
                <a:cubicBezTo>
                  <a:pt x="438150" y="89345"/>
                  <a:pt x="469868" y="121063"/>
                  <a:pt x="469868" y="160115"/>
                </a:cubicBezTo>
                <a:cubicBezTo>
                  <a:pt x="469868" y="169640"/>
                  <a:pt x="467963" y="178689"/>
                  <a:pt x="464534" y="186881"/>
                </a:cubicBezTo>
                <a:cubicBezTo>
                  <a:pt x="466249" y="186785"/>
                  <a:pt x="468059" y="186595"/>
                  <a:pt x="469868" y="186595"/>
                </a:cubicBezTo>
                <a:cubicBezTo>
                  <a:pt x="508921" y="186595"/>
                  <a:pt x="540639" y="218313"/>
                  <a:pt x="540639" y="257365"/>
                </a:cubicBezTo>
                <a:cubicBezTo>
                  <a:pt x="540544" y="296513"/>
                  <a:pt x="508921" y="328232"/>
                  <a:pt x="469773" y="328232"/>
                </a:cubicBez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grpSp>
        <p:nvGrpSpPr>
          <p:cNvPr id="3848" name="Google Shape;3848;p5"/>
          <p:cNvGrpSpPr/>
          <p:nvPr/>
        </p:nvGrpSpPr>
        <p:grpSpPr>
          <a:xfrm>
            <a:off x="7474068" y="4578162"/>
            <a:ext cx="1296040" cy="704105"/>
            <a:chOff x="7498166" y="4790787"/>
            <a:chExt cx="1776621" cy="965192"/>
          </a:xfrm>
        </p:grpSpPr>
        <p:sp>
          <p:nvSpPr>
            <p:cNvPr id="3849" name="Google Shape;3849;p5"/>
            <p:cNvSpPr/>
            <p:nvPr/>
          </p:nvSpPr>
          <p:spPr>
            <a:xfrm>
              <a:off x="7498166" y="4790787"/>
              <a:ext cx="396862" cy="266744"/>
            </a:xfrm>
            <a:custGeom>
              <a:avLst/>
              <a:gdLst/>
              <a:ahLst/>
              <a:cxnLst/>
              <a:rect l="l" t="t" r="r" b="b"/>
              <a:pathLst>
                <a:path w="581025" h="390525" extrusionOk="0">
                  <a:moveTo>
                    <a:pt x="292894" y="245269"/>
                  </a:moveTo>
                  <a:lnTo>
                    <a:pt x="212789" y="165164"/>
                  </a:lnTo>
                  <a:lnTo>
                    <a:pt x="239744" y="138208"/>
                  </a:lnTo>
                  <a:lnTo>
                    <a:pt x="273939" y="172403"/>
                  </a:lnTo>
                  <a:lnTo>
                    <a:pt x="273939" y="83344"/>
                  </a:lnTo>
                  <a:lnTo>
                    <a:pt x="312039" y="83344"/>
                  </a:lnTo>
                  <a:lnTo>
                    <a:pt x="312039" y="172307"/>
                  </a:lnTo>
                  <a:lnTo>
                    <a:pt x="346234" y="138113"/>
                  </a:lnTo>
                  <a:lnTo>
                    <a:pt x="373189" y="165068"/>
                  </a:lnTo>
                  <a:lnTo>
                    <a:pt x="292894" y="245269"/>
                  </a:lnTo>
                  <a:close/>
                  <a:moveTo>
                    <a:pt x="7144" y="350044"/>
                  </a:moveTo>
                  <a:lnTo>
                    <a:pt x="7144" y="388144"/>
                  </a:lnTo>
                  <a:lnTo>
                    <a:pt x="578644" y="388144"/>
                  </a:lnTo>
                  <a:lnTo>
                    <a:pt x="578644" y="350044"/>
                  </a:lnTo>
                  <a:lnTo>
                    <a:pt x="7144" y="350044"/>
                  </a:lnTo>
                  <a:close/>
                  <a:moveTo>
                    <a:pt x="502444" y="311944"/>
                  </a:moveTo>
                  <a:lnTo>
                    <a:pt x="83344" y="311944"/>
                  </a:lnTo>
                  <a:lnTo>
                    <a:pt x="83344" y="7144"/>
                  </a:lnTo>
                  <a:lnTo>
                    <a:pt x="502444" y="7144"/>
                  </a:lnTo>
                  <a:lnTo>
                    <a:pt x="502444" y="311944"/>
                  </a:lnTo>
                  <a:close/>
                  <a:moveTo>
                    <a:pt x="464344" y="45244"/>
                  </a:moveTo>
                  <a:lnTo>
                    <a:pt x="121444" y="45244"/>
                  </a:lnTo>
                  <a:lnTo>
                    <a:pt x="121444" y="273844"/>
                  </a:lnTo>
                  <a:lnTo>
                    <a:pt x="464344" y="273844"/>
                  </a:lnTo>
                  <a:lnTo>
                    <a:pt x="4643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50" name="Google Shape;3850;p5"/>
            <p:cNvSpPr/>
            <p:nvPr/>
          </p:nvSpPr>
          <p:spPr>
            <a:xfrm>
              <a:off x="8877925" y="4790787"/>
              <a:ext cx="396862" cy="266744"/>
            </a:xfrm>
            <a:custGeom>
              <a:avLst/>
              <a:gdLst/>
              <a:ahLst/>
              <a:cxnLst/>
              <a:rect l="l" t="t" r="r" b="b"/>
              <a:pathLst>
                <a:path w="581025" h="390525" extrusionOk="0">
                  <a:moveTo>
                    <a:pt x="292894" y="245269"/>
                  </a:moveTo>
                  <a:lnTo>
                    <a:pt x="212789" y="165164"/>
                  </a:lnTo>
                  <a:lnTo>
                    <a:pt x="239744" y="138208"/>
                  </a:lnTo>
                  <a:lnTo>
                    <a:pt x="273939" y="172403"/>
                  </a:lnTo>
                  <a:lnTo>
                    <a:pt x="273939" y="83344"/>
                  </a:lnTo>
                  <a:lnTo>
                    <a:pt x="312039" y="83344"/>
                  </a:lnTo>
                  <a:lnTo>
                    <a:pt x="312039" y="172307"/>
                  </a:lnTo>
                  <a:lnTo>
                    <a:pt x="346234" y="138113"/>
                  </a:lnTo>
                  <a:lnTo>
                    <a:pt x="373189" y="165068"/>
                  </a:lnTo>
                  <a:lnTo>
                    <a:pt x="292894" y="245269"/>
                  </a:lnTo>
                  <a:close/>
                  <a:moveTo>
                    <a:pt x="7144" y="350044"/>
                  </a:moveTo>
                  <a:lnTo>
                    <a:pt x="7144" y="388144"/>
                  </a:lnTo>
                  <a:lnTo>
                    <a:pt x="578644" y="388144"/>
                  </a:lnTo>
                  <a:lnTo>
                    <a:pt x="578644" y="350044"/>
                  </a:lnTo>
                  <a:lnTo>
                    <a:pt x="7144" y="350044"/>
                  </a:lnTo>
                  <a:close/>
                  <a:moveTo>
                    <a:pt x="502444" y="311944"/>
                  </a:moveTo>
                  <a:lnTo>
                    <a:pt x="83344" y="311944"/>
                  </a:lnTo>
                  <a:lnTo>
                    <a:pt x="83344" y="7144"/>
                  </a:lnTo>
                  <a:lnTo>
                    <a:pt x="502444" y="7144"/>
                  </a:lnTo>
                  <a:lnTo>
                    <a:pt x="502444" y="311944"/>
                  </a:lnTo>
                  <a:close/>
                  <a:moveTo>
                    <a:pt x="464344" y="45244"/>
                  </a:moveTo>
                  <a:lnTo>
                    <a:pt x="121444" y="45244"/>
                  </a:lnTo>
                  <a:lnTo>
                    <a:pt x="121444" y="273844"/>
                  </a:lnTo>
                  <a:lnTo>
                    <a:pt x="464344" y="273844"/>
                  </a:lnTo>
                  <a:lnTo>
                    <a:pt x="4643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51" name="Google Shape;3851;p5"/>
            <p:cNvSpPr/>
            <p:nvPr/>
          </p:nvSpPr>
          <p:spPr>
            <a:xfrm>
              <a:off x="8188046" y="5489235"/>
              <a:ext cx="396862" cy="266744"/>
            </a:xfrm>
            <a:custGeom>
              <a:avLst/>
              <a:gdLst/>
              <a:ahLst/>
              <a:cxnLst/>
              <a:rect l="l" t="t" r="r" b="b"/>
              <a:pathLst>
                <a:path w="581025" h="390525" extrusionOk="0">
                  <a:moveTo>
                    <a:pt x="292894" y="245269"/>
                  </a:moveTo>
                  <a:lnTo>
                    <a:pt x="212789" y="165164"/>
                  </a:lnTo>
                  <a:lnTo>
                    <a:pt x="239744" y="138208"/>
                  </a:lnTo>
                  <a:lnTo>
                    <a:pt x="273939" y="172403"/>
                  </a:lnTo>
                  <a:lnTo>
                    <a:pt x="273939" y="83344"/>
                  </a:lnTo>
                  <a:lnTo>
                    <a:pt x="312039" y="83344"/>
                  </a:lnTo>
                  <a:lnTo>
                    <a:pt x="312039" y="172307"/>
                  </a:lnTo>
                  <a:lnTo>
                    <a:pt x="346234" y="138113"/>
                  </a:lnTo>
                  <a:lnTo>
                    <a:pt x="373189" y="165068"/>
                  </a:lnTo>
                  <a:lnTo>
                    <a:pt x="292894" y="245269"/>
                  </a:lnTo>
                  <a:close/>
                  <a:moveTo>
                    <a:pt x="7144" y="350044"/>
                  </a:moveTo>
                  <a:lnTo>
                    <a:pt x="7144" y="388144"/>
                  </a:lnTo>
                  <a:lnTo>
                    <a:pt x="578644" y="388144"/>
                  </a:lnTo>
                  <a:lnTo>
                    <a:pt x="578644" y="350044"/>
                  </a:lnTo>
                  <a:lnTo>
                    <a:pt x="7144" y="350044"/>
                  </a:lnTo>
                  <a:close/>
                  <a:moveTo>
                    <a:pt x="502444" y="311944"/>
                  </a:moveTo>
                  <a:lnTo>
                    <a:pt x="83344" y="311944"/>
                  </a:lnTo>
                  <a:lnTo>
                    <a:pt x="83344" y="7144"/>
                  </a:lnTo>
                  <a:lnTo>
                    <a:pt x="502444" y="7144"/>
                  </a:lnTo>
                  <a:lnTo>
                    <a:pt x="502444" y="311944"/>
                  </a:lnTo>
                  <a:close/>
                  <a:moveTo>
                    <a:pt x="464344" y="45244"/>
                  </a:moveTo>
                  <a:lnTo>
                    <a:pt x="121444" y="45244"/>
                  </a:lnTo>
                  <a:lnTo>
                    <a:pt x="121444" y="273844"/>
                  </a:lnTo>
                  <a:lnTo>
                    <a:pt x="464344" y="273844"/>
                  </a:lnTo>
                  <a:lnTo>
                    <a:pt x="4643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grpSp>
      <p:pic>
        <p:nvPicPr>
          <p:cNvPr id="3852" name="Google Shape;3852;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39006" y="4121683"/>
            <a:ext cx="341715" cy="265779"/>
          </a:xfrm>
          <a:prstGeom prst="rect">
            <a:avLst/>
          </a:prstGeom>
          <a:noFill/>
          <a:ln>
            <a:noFill/>
          </a:ln>
        </p:spPr>
      </p:pic>
      <p:pic>
        <p:nvPicPr>
          <p:cNvPr id="3853" name="Google Shape;3853;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39006" y="4575649"/>
            <a:ext cx="341715" cy="265779"/>
          </a:xfrm>
          <a:prstGeom prst="rect">
            <a:avLst/>
          </a:prstGeom>
          <a:noFill/>
          <a:ln>
            <a:noFill/>
          </a:ln>
        </p:spPr>
      </p:pic>
      <p:sp>
        <p:nvSpPr>
          <p:cNvPr id="3854" name="Google Shape;3854;p5"/>
          <p:cNvSpPr txBox="1"/>
          <p:nvPr/>
        </p:nvSpPr>
        <p:spPr>
          <a:xfrm>
            <a:off x="3184740" y="4943828"/>
            <a:ext cx="650247" cy="1992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Legacy</a:t>
            </a:r>
            <a:endParaRPr/>
          </a:p>
        </p:txBody>
      </p:sp>
      <p:sp>
        <p:nvSpPr>
          <p:cNvPr id="3855" name="Google Shape;3855;p5"/>
          <p:cNvSpPr txBox="1"/>
          <p:nvPr/>
        </p:nvSpPr>
        <p:spPr>
          <a:xfrm>
            <a:off x="3831662" y="5155947"/>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Mart</a:t>
            </a:r>
            <a:endParaRPr/>
          </a:p>
        </p:txBody>
      </p:sp>
      <p:sp>
        <p:nvSpPr>
          <p:cNvPr id="3856" name="Google Shape;3856;p5"/>
          <p:cNvSpPr txBox="1"/>
          <p:nvPr/>
        </p:nvSpPr>
        <p:spPr>
          <a:xfrm>
            <a:off x="4324424" y="4202823"/>
            <a:ext cx="938719"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Data Warehouse</a:t>
            </a:r>
            <a:endParaRPr/>
          </a:p>
        </p:txBody>
      </p:sp>
      <p:sp>
        <p:nvSpPr>
          <p:cNvPr id="3857" name="Google Shape;3857;p5"/>
          <p:cNvSpPr/>
          <p:nvPr/>
        </p:nvSpPr>
        <p:spPr>
          <a:xfrm>
            <a:off x="4293313" y="4516827"/>
            <a:ext cx="251541" cy="227810"/>
          </a:xfrm>
          <a:custGeom>
            <a:avLst/>
            <a:gdLst/>
            <a:ahLst/>
            <a:cxnLst/>
            <a:rect l="l" t="t" r="r" b="b"/>
            <a:pathLst>
              <a:path w="504825" h="457200" extrusionOk="0">
                <a:moveTo>
                  <a:pt x="272701" y="204978"/>
                </a:moveTo>
                <a:cubicBezTo>
                  <a:pt x="281940" y="202883"/>
                  <a:pt x="290989" y="199263"/>
                  <a:pt x="299275" y="194024"/>
                </a:cubicBezTo>
                <a:lnTo>
                  <a:pt x="320992" y="215741"/>
                </a:lnTo>
                <a:lnTo>
                  <a:pt x="347948" y="188786"/>
                </a:lnTo>
                <a:lnTo>
                  <a:pt x="326231" y="167069"/>
                </a:lnTo>
                <a:cubicBezTo>
                  <a:pt x="331470" y="158782"/>
                  <a:pt x="335090" y="149828"/>
                  <a:pt x="337185" y="140494"/>
                </a:cubicBezTo>
                <a:lnTo>
                  <a:pt x="367951" y="140494"/>
                </a:lnTo>
                <a:lnTo>
                  <a:pt x="367951" y="102394"/>
                </a:lnTo>
                <a:lnTo>
                  <a:pt x="337185" y="102394"/>
                </a:lnTo>
                <a:cubicBezTo>
                  <a:pt x="335090" y="93155"/>
                  <a:pt x="331470" y="84106"/>
                  <a:pt x="326231" y="75819"/>
                </a:cubicBezTo>
                <a:lnTo>
                  <a:pt x="347948" y="54102"/>
                </a:lnTo>
                <a:lnTo>
                  <a:pt x="320992" y="27146"/>
                </a:lnTo>
                <a:lnTo>
                  <a:pt x="299275" y="48863"/>
                </a:lnTo>
                <a:cubicBezTo>
                  <a:pt x="290989" y="43625"/>
                  <a:pt x="282035" y="40005"/>
                  <a:pt x="272701" y="37910"/>
                </a:cubicBezTo>
                <a:lnTo>
                  <a:pt x="272701" y="7144"/>
                </a:lnTo>
                <a:lnTo>
                  <a:pt x="234601" y="7144"/>
                </a:lnTo>
                <a:lnTo>
                  <a:pt x="234601" y="37910"/>
                </a:lnTo>
                <a:cubicBezTo>
                  <a:pt x="225362" y="40005"/>
                  <a:pt x="216313" y="43625"/>
                  <a:pt x="208026" y="48863"/>
                </a:cubicBezTo>
                <a:lnTo>
                  <a:pt x="186309" y="27146"/>
                </a:lnTo>
                <a:lnTo>
                  <a:pt x="159353" y="54102"/>
                </a:lnTo>
                <a:lnTo>
                  <a:pt x="181070" y="75819"/>
                </a:lnTo>
                <a:cubicBezTo>
                  <a:pt x="175831" y="84106"/>
                  <a:pt x="172212" y="93059"/>
                  <a:pt x="170117" y="102394"/>
                </a:cubicBezTo>
                <a:lnTo>
                  <a:pt x="139351" y="102394"/>
                </a:lnTo>
                <a:lnTo>
                  <a:pt x="139351" y="140494"/>
                </a:lnTo>
                <a:lnTo>
                  <a:pt x="170117" y="140494"/>
                </a:lnTo>
                <a:cubicBezTo>
                  <a:pt x="172212" y="149733"/>
                  <a:pt x="175831" y="158782"/>
                  <a:pt x="181070" y="167069"/>
                </a:cubicBezTo>
                <a:lnTo>
                  <a:pt x="159353" y="188786"/>
                </a:lnTo>
                <a:lnTo>
                  <a:pt x="186309" y="215741"/>
                </a:lnTo>
                <a:lnTo>
                  <a:pt x="208026" y="194024"/>
                </a:lnTo>
                <a:cubicBezTo>
                  <a:pt x="216313" y="199263"/>
                  <a:pt x="225266" y="202883"/>
                  <a:pt x="234601" y="204978"/>
                </a:cubicBezTo>
                <a:lnTo>
                  <a:pt x="234601" y="235744"/>
                </a:lnTo>
                <a:lnTo>
                  <a:pt x="272701" y="235744"/>
                </a:lnTo>
                <a:lnTo>
                  <a:pt x="272701" y="204978"/>
                </a:lnTo>
                <a:close/>
                <a:moveTo>
                  <a:pt x="219932" y="87821"/>
                </a:moveTo>
                <a:cubicBezTo>
                  <a:pt x="228886" y="78867"/>
                  <a:pt x="240887" y="73914"/>
                  <a:pt x="253651" y="73914"/>
                </a:cubicBezTo>
                <a:cubicBezTo>
                  <a:pt x="266414" y="73914"/>
                  <a:pt x="278321" y="78867"/>
                  <a:pt x="287369" y="87821"/>
                </a:cubicBezTo>
                <a:cubicBezTo>
                  <a:pt x="305943" y="106394"/>
                  <a:pt x="305943" y="136589"/>
                  <a:pt x="287369" y="155162"/>
                </a:cubicBezTo>
                <a:cubicBezTo>
                  <a:pt x="278416" y="164116"/>
                  <a:pt x="266414" y="169069"/>
                  <a:pt x="253651" y="169069"/>
                </a:cubicBezTo>
                <a:cubicBezTo>
                  <a:pt x="240887" y="169069"/>
                  <a:pt x="228981" y="164116"/>
                  <a:pt x="219932" y="155162"/>
                </a:cubicBezTo>
                <a:cubicBezTo>
                  <a:pt x="201359" y="136589"/>
                  <a:pt x="201359" y="106394"/>
                  <a:pt x="219932" y="87821"/>
                </a:cubicBezTo>
                <a:close/>
                <a:moveTo>
                  <a:pt x="194024" y="294894"/>
                </a:moveTo>
                <a:lnTo>
                  <a:pt x="215741" y="273177"/>
                </a:lnTo>
                <a:lnTo>
                  <a:pt x="188786" y="246221"/>
                </a:lnTo>
                <a:lnTo>
                  <a:pt x="167069" y="267938"/>
                </a:lnTo>
                <a:cubicBezTo>
                  <a:pt x="158782" y="262700"/>
                  <a:pt x="149828" y="259080"/>
                  <a:pt x="140494" y="256985"/>
                </a:cubicBezTo>
                <a:lnTo>
                  <a:pt x="140494" y="226219"/>
                </a:lnTo>
                <a:lnTo>
                  <a:pt x="102394" y="226219"/>
                </a:lnTo>
                <a:lnTo>
                  <a:pt x="102394" y="256985"/>
                </a:lnTo>
                <a:cubicBezTo>
                  <a:pt x="93154" y="259080"/>
                  <a:pt x="84106" y="262700"/>
                  <a:pt x="75819" y="267938"/>
                </a:cubicBezTo>
                <a:lnTo>
                  <a:pt x="54102" y="246221"/>
                </a:lnTo>
                <a:lnTo>
                  <a:pt x="27146" y="273177"/>
                </a:lnTo>
                <a:lnTo>
                  <a:pt x="48863" y="294894"/>
                </a:lnTo>
                <a:cubicBezTo>
                  <a:pt x="43625" y="303181"/>
                  <a:pt x="40005" y="312134"/>
                  <a:pt x="37910" y="321469"/>
                </a:cubicBezTo>
                <a:lnTo>
                  <a:pt x="7144" y="321469"/>
                </a:lnTo>
                <a:lnTo>
                  <a:pt x="7144" y="359569"/>
                </a:lnTo>
                <a:lnTo>
                  <a:pt x="37910" y="359569"/>
                </a:lnTo>
                <a:cubicBezTo>
                  <a:pt x="40005" y="368808"/>
                  <a:pt x="43625" y="377857"/>
                  <a:pt x="48863" y="386144"/>
                </a:cubicBezTo>
                <a:lnTo>
                  <a:pt x="27146" y="407861"/>
                </a:lnTo>
                <a:lnTo>
                  <a:pt x="54102" y="434816"/>
                </a:lnTo>
                <a:lnTo>
                  <a:pt x="75819" y="413099"/>
                </a:lnTo>
                <a:cubicBezTo>
                  <a:pt x="84106" y="418338"/>
                  <a:pt x="93059" y="421958"/>
                  <a:pt x="102394" y="424053"/>
                </a:cubicBezTo>
                <a:lnTo>
                  <a:pt x="102394" y="454819"/>
                </a:lnTo>
                <a:lnTo>
                  <a:pt x="140494" y="454819"/>
                </a:lnTo>
                <a:lnTo>
                  <a:pt x="140494" y="424053"/>
                </a:lnTo>
                <a:cubicBezTo>
                  <a:pt x="149733" y="421958"/>
                  <a:pt x="158782" y="418338"/>
                  <a:pt x="167069" y="413099"/>
                </a:cubicBezTo>
                <a:lnTo>
                  <a:pt x="188786" y="434816"/>
                </a:lnTo>
                <a:lnTo>
                  <a:pt x="215741" y="407861"/>
                </a:lnTo>
                <a:lnTo>
                  <a:pt x="194024" y="386144"/>
                </a:lnTo>
                <a:cubicBezTo>
                  <a:pt x="199263" y="377857"/>
                  <a:pt x="202883" y="368903"/>
                  <a:pt x="204978" y="359569"/>
                </a:cubicBezTo>
                <a:lnTo>
                  <a:pt x="235744" y="359569"/>
                </a:lnTo>
                <a:lnTo>
                  <a:pt x="235744" y="321469"/>
                </a:lnTo>
                <a:lnTo>
                  <a:pt x="204978" y="321469"/>
                </a:lnTo>
                <a:cubicBezTo>
                  <a:pt x="202883" y="312230"/>
                  <a:pt x="199263" y="303276"/>
                  <a:pt x="194024" y="294894"/>
                </a:cubicBezTo>
                <a:close/>
                <a:moveTo>
                  <a:pt x="121539" y="388144"/>
                </a:moveTo>
                <a:cubicBezTo>
                  <a:pt x="108775" y="388144"/>
                  <a:pt x="96869" y="383191"/>
                  <a:pt x="87821" y="374237"/>
                </a:cubicBezTo>
                <a:cubicBezTo>
                  <a:pt x="69247" y="355664"/>
                  <a:pt x="69247" y="325469"/>
                  <a:pt x="87821" y="306896"/>
                </a:cubicBezTo>
                <a:cubicBezTo>
                  <a:pt x="96774" y="297942"/>
                  <a:pt x="108775" y="292989"/>
                  <a:pt x="121539" y="292989"/>
                </a:cubicBezTo>
                <a:cubicBezTo>
                  <a:pt x="134302" y="292989"/>
                  <a:pt x="146209" y="297942"/>
                  <a:pt x="155258" y="306896"/>
                </a:cubicBezTo>
                <a:cubicBezTo>
                  <a:pt x="173831" y="325469"/>
                  <a:pt x="173831" y="355664"/>
                  <a:pt x="155258" y="374237"/>
                </a:cubicBezTo>
                <a:cubicBezTo>
                  <a:pt x="146209" y="383191"/>
                  <a:pt x="134207" y="388144"/>
                  <a:pt x="121539" y="388144"/>
                </a:cubicBezTo>
                <a:close/>
                <a:moveTo>
                  <a:pt x="501301" y="359569"/>
                </a:moveTo>
                <a:lnTo>
                  <a:pt x="501301" y="321469"/>
                </a:lnTo>
                <a:lnTo>
                  <a:pt x="470535" y="321469"/>
                </a:lnTo>
                <a:cubicBezTo>
                  <a:pt x="468440" y="312230"/>
                  <a:pt x="464820" y="303181"/>
                  <a:pt x="459581" y="294894"/>
                </a:cubicBezTo>
                <a:lnTo>
                  <a:pt x="481298" y="273177"/>
                </a:lnTo>
                <a:lnTo>
                  <a:pt x="454342" y="246221"/>
                </a:lnTo>
                <a:lnTo>
                  <a:pt x="432625" y="267938"/>
                </a:lnTo>
                <a:cubicBezTo>
                  <a:pt x="424339" y="262700"/>
                  <a:pt x="415385" y="259080"/>
                  <a:pt x="406051" y="256985"/>
                </a:cubicBezTo>
                <a:lnTo>
                  <a:pt x="406051" y="226219"/>
                </a:lnTo>
                <a:lnTo>
                  <a:pt x="367951" y="226219"/>
                </a:lnTo>
                <a:lnTo>
                  <a:pt x="367951" y="256985"/>
                </a:lnTo>
                <a:cubicBezTo>
                  <a:pt x="358712" y="259080"/>
                  <a:pt x="349663" y="262700"/>
                  <a:pt x="341376" y="267938"/>
                </a:cubicBezTo>
                <a:lnTo>
                  <a:pt x="319659" y="246221"/>
                </a:lnTo>
                <a:lnTo>
                  <a:pt x="292703" y="273177"/>
                </a:lnTo>
                <a:lnTo>
                  <a:pt x="314420" y="294894"/>
                </a:lnTo>
                <a:cubicBezTo>
                  <a:pt x="309182" y="303181"/>
                  <a:pt x="305562" y="312134"/>
                  <a:pt x="303467" y="321469"/>
                </a:cubicBezTo>
                <a:lnTo>
                  <a:pt x="272701" y="321469"/>
                </a:lnTo>
                <a:lnTo>
                  <a:pt x="272701" y="359569"/>
                </a:lnTo>
                <a:lnTo>
                  <a:pt x="303467" y="359569"/>
                </a:lnTo>
                <a:cubicBezTo>
                  <a:pt x="305562" y="368808"/>
                  <a:pt x="309182" y="377857"/>
                  <a:pt x="314420" y="386144"/>
                </a:cubicBezTo>
                <a:lnTo>
                  <a:pt x="292703" y="407861"/>
                </a:lnTo>
                <a:lnTo>
                  <a:pt x="319659" y="434816"/>
                </a:lnTo>
                <a:lnTo>
                  <a:pt x="341376" y="413099"/>
                </a:lnTo>
                <a:cubicBezTo>
                  <a:pt x="349663" y="418338"/>
                  <a:pt x="358616" y="421958"/>
                  <a:pt x="367951" y="424053"/>
                </a:cubicBezTo>
                <a:lnTo>
                  <a:pt x="367951" y="454819"/>
                </a:lnTo>
                <a:lnTo>
                  <a:pt x="406051" y="454819"/>
                </a:lnTo>
                <a:lnTo>
                  <a:pt x="406051" y="424053"/>
                </a:lnTo>
                <a:cubicBezTo>
                  <a:pt x="415290" y="421958"/>
                  <a:pt x="424339" y="418338"/>
                  <a:pt x="432625" y="413099"/>
                </a:cubicBezTo>
                <a:lnTo>
                  <a:pt x="454342" y="434816"/>
                </a:lnTo>
                <a:lnTo>
                  <a:pt x="481298" y="407861"/>
                </a:lnTo>
                <a:lnTo>
                  <a:pt x="459581" y="386144"/>
                </a:lnTo>
                <a:cubicBezTo>
                  <a:pt x="464820" y="377857"/>
                  <a:pt x="468440" y="368903"/>
                  <a:pt x="470535" y="359569"/>
                </a:cubicBezTo>
                <a:lnTo>
                  <a:pt x="501301" y="359569"/>
                </a:lnTo>
                <a:close/>
                <a:moveTo>
                  <a:pt x="387001" y="388144"/>
                </a:moveTo>
                <a:cubicBezTo>
                  <a:pt x="374237" y="388144"/>
                  <a:pt x="362331" y="383191"/>
                  <a:pt x="353282" y="374237"/>
                </a:cubicBezTo>
                <a:cubicBezTo>
                  <a:pt x="334709" y="355664"/>
                  <a:pt x="334709" y="325469"/>
                  <a:pt x="353282" y="306896"/>
                </a:cubicBezTo>
                <a:cubicBezTo>
                  <a:pt x="362236" y="297942"/>
                  <a:pt x="374237" y="292989"/>
                  <a:pt x="387001" y="292989"/>
                </a:cubicBezTo>
                <a:cubicBezTo>
                  <a:pt x="399764" y="292989"/>
                  <a:pt x="411671" y="297942"/>
                  <a:pt x="420719" y="306896"/>
                </a:cubicBezTo>
                <a:cubicBezTo>
                  <a:pt x="439293" y="325469"/>
                  <a:pt x="439293" y="355664"/>
                  <a:pt x="420719" y="374237"/>
                </a:cubicBezTo>
                <a:cubicBezTo>
                  <a:pt x="411671" y="383191"/>
                  <a:pt x="399669" y="388144"/>
                  <a:pt x="387001" y="388144"/>
                </a:cubicBez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pic>
        <p:nvPicPr>
          <p:cNvPr id="3858" name="Google Shape;3858;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22926" y="3898436"/>
            <a:ext cx="341715" cy="265779"/>
          </a:xfrm>
          <a:prstGeom prst="rect">
            <a:avLst/>
          </a:prstGeom>
          <a:noFill/>
          <a:ln>
            <a:noFill/>
          </a:ln>
        </p:spPr>
      </p:pic>
      <p:pic>
        <p:nvPicPr>
          <p:cNvPr id="3859" name="Google Shape;3859;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48226" y="5041692"/>
            <a:ext cx="341715" cy="265779"/>
          </a:xfrm>
          <a:prstGeom prst="rect">
            <a:avLst/>
          </a:prstGeom>
          <a:noFill/>
          <a:ln>
            <a:noFill/>
          </a:ln>
        </p:spPr>
      </p:pic>
      <p:sp>
        <p:nvSpPr>
          <p:cNvPr id="3860" name="Google Shape;3860;p5"/>
          <p:cNvSpPr txBox="1"/>
          <p:nvPr/>
        </p:nvSpPr>
        <p:spPr>
          <a:xfrm>
            <a:off x="5136078" y="5156858"/>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Mart</a:t>
            </a:r>
            <a:endParaRPr/>
          </a:p>
        </p:txBody>
      </p:sp>
      <p:pic>
        <p:nvPicPr>
          <p:cNvPr id="3861" name="Google Shape;3861;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12556" y="5041692"/>
            <a:ext cx="341715" cy="265779"/>
          </a:xfrm>
          <a:prstGeom prst="rect">
            <a:avLst/>
          </a:prstGeom>
          <a:noFill/>
          <a:ln>
            <a:noFill/>
          </a:ln>
        </p:spPr>
      </p:pic>
      <p:sp>
        <p:nvSpPr>
          <p:cNvPr id="3862" name="Google Shape;3862;p5"/>
          <p:cNvSpPr txBox="1"/>
          <p:nvPr/>
        </p:nvSpPr>
        <p:spPr>
          <a:xfrm>
            <a:off x="4093960" y="4793667"/>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ETL</a:t>
            </a:r>
            <a:endParaRPr/>
          </a:p>
        </p:txBody>
      </p:sp>
      <p:sp>
        <p:nvSpPr>
          <p:cNvPr id="3863" name="Google Shape;3863;p5"/>
          <p:cNvSpPr/>
          <p:nvPr/>
        </p:nvSpPr>
        <p:spPr>
          <a:xfrm>
            <a:off x="5057643" y="4516827"/>
            <a:ext cx="251541" cy="227810"/>
          </a:xfrm>
          <a:custGeom>
            <a:avLst/>
            <a:gdLst/>
            <a:ahLst/>
            <a:cxnLst/>
            <a:rect l="l" t="t" r="r" b="b"/>
            <a:pathLst>
              <a:path w="504825" h="457200" extrusionOk="0">
                <a:moveTo>
                  <a:pt x="272701" y="204978"/>
                </a:moveTo>
                <a:cubicBezTo>
                  <a:pt x="281940" y="202883"/>
                  <a:pt x="290989" y="199263"/>
                  <a:pt x="299275" y="194024"/>
                </a:cubicBezTo>
                <a:lnTo>
                  <a:pt x="320992" y="215741"/>
                </a:lnTo>
                <a:lnTo>
                  <a:pt x="347948" y="188786"/>
                </a:lnTo>
                <a:lnTo>
                  <a:pt x="326231" y="167069"/>
                </a:lnTo>
                <a:cubicBezTo>
                  <a:pt x="331470" y="158782"/>
                  <a:pt x="335090" y="149828"/>
                  <a:pt x="337185" y="140494"/>
                </a:cubicBezTo>
                <a:lnTo>
                  <a:pt x="367951" y="140494"/>
                </a:lnTo>
                <a:lnTo>
                  <a:pt x="367951" y="102394"/>
                </a:lnTo>
                <a:lnTo>
                  <a:pt x="337185" y="102394"/>
                </a:lnTo>
                <a:cubicBezTo>
                  <a:pt x="335090" y="93155"/>
                  <a:pt x="331470" y="84106"/>
                  <a:pt x="326231" y="75819"/>
                </a:cubicBezTo>
                <a:lnTo>
                  <a:pt x="347948" y="54102"/>
                </a:lnTo>
                <a:lnTo>
                  <a:pt x="320992" y="27146"/>
                </a:lnTo>
                <a:lnTo>
                  <a:pt x="299275" y="48863"/>
                </a:lnTo>
                <a:cubicBezTo>
                  <a:pt x="290989" y="43625"/>
                  <a:pt x="282035" y="40005"/>
                  <a:pt x="272701" y="37910"/>
                </a:cubicBezTo>
                <a:lnTo>
                  <a:pt x="272701" y="7144"/>
                </a:lnTo>
                <a:lnTo>
                  <a:pt x="234601" y="7144"/>
                </a:lnTo>
                <a:lnTo>
                  <a:pt x="234601" y="37910"/>
                </a:lnTo>
                <a:cubicBezTo>
                  <a:pt x="225362" y="40005"/>
                  <a:pt x="216313" y="43625"/>
                  <a:pt x="208026" y="48863"/>
                </a:cubicBezTo>
                <a:lnTo>
                  <a:pt x="186309" y="27146"/>
                </a:lnTo>
                <a:lnTo>
                  <a:pt x="159353" y="54102"/>
                </a:lnTo>
                <a:lnTo>
                  <a:pt x="181070" y="75819"/>
                </a:lnTo>
                <a:cubicBezTo>
                  <a:pt x="175831" y="84106"/>
                  <a:pt x="172212" y="93059"/>
                  <a:pt x="170117" y="102394"/>
                </a:cubicBezTo>
                <a:lnTo>
                  <a:pt x="139351" y="102394"/>
                </a:lnTo>
                <a:lnTo>
                  <a:pt x="139351" y="140494"/>
                </a:lnTo>
                <a:lnTo>
                  <a:pt x="170117" y="140494"/>
                </a:lnTo>
                <a:cubicBezTo>
                  <a:pt x="172212" y="149733"/>
                  <a:pt x="175831" y="158782"/>
                  <a:pt x="181070" y="167069"/>
                </a:cubicBezTo>
                <a:lnTo>
                  <a:pt x="159353" y="188786"/>
                </a:lnTo>
                <a:lnTo>
                  <a:pt x="186309" y="215741"/>
                </a:lnTo>
                <a:lnTo>
                  <a:pt x="208026" y="194024"/>
                </a:lnTo>
                <a:cubicBezTo>
                  <a:pt x="216313" y="199263"/>
                  <a:pt x="225266" y="202883"/>
                  <a:pt x="234601" y="204978"/>
                </a:cubicBezTo>
                <a:lnTo>
                  <a:pt x="234601" y="235744"/>
                </a:lnTo>
                <a:lnTo>
                  <a:pt x="272701" y="235744"/>
                </a:lnTo>
                <a:lnTo>
                  <a:pt x="272701" y="204978"/>
                </a:lnTo>
                <a:close/>
                <a:moveTo>
                  <a:pt x="219932" y="87821"/>
                </a:moveTo>
                <a:cubicBezTo>
                  <a:pt x="228886" y="78867"/>
                  <a:pt x="240887" y="73914"/>
                  <a:pt x="253651" y="73914"/>
                </a:cubicBezTo>
                <a:cubicBezTo>
                  <a:pt x="266414" y="73914"/>
                  <a:pt x="278321" y="78867"/>
                  <a:pt x="287369" y="87821"/>
                </a:cubicBezTo>
                <a:cubicBezTo>
                  <a:pt x="305943" y="106394"/>
                  <a:pt x="305943" y="136589"/>
                  <a:pt x="287369" y="155162"/>
                </a:cubicBezTo>
                <a:cubicBezTo>
                  <a:pt x="278416" y="164116"/>
                  <a:pt x="266414" y="169069"/>
                  <a:pt x="253651" y="169069"/>
                </a:cubicBezTo>
                <a:cubicBezTo>
                  <a:pt x="240887" y="169069"/>
                  <a:pt x="228981" y="164116"/>
                  <a:pt x="219932" y="155162"/>
                </a:cubicBezTo>
                <a:cubicBezTo>
                  <a:pt x="201359" y="136589"/>
                  <a:pt x="201359" y="106394"/>
                  <a:pt x="219932" y="87821"/>
                </a:cubicBezTo>
                <a:close/>
                <a:moveTo>
                  <a:pt x="194024" y="294894"/>
                </a:moveTo>
                <a:lnTo>
                  <a:pt x="215741" y="273177"/>
                </a:lnTo>
                <a:lnTo>
                  <a:pt x="188786" y="246221"/>
                </a:lnTo>
                <a:lnTo>
                  <a:pt x="167069" y="267938"/>
                </a:lnTo>
                <a:cubicBezTo>
                  <a:pt x="158782" y="262700"/>
                  <a:pt x="149828" y="259080"/>
                  <a:pt x="140494" y="256985"/>
                </a:cubicBezTo>
                <a:lnTo>
                  <a:pt x="140494" y="226219"/>
                </a:lnTo>
                <a:lnTo>
                  <a:pt x="102394" y="226219"/>
                </a:lnTo>
                <a:lnTo>
                  <a:pt x="102394" y="256985"/>
                </a:lnTo>
                <a:cubicBezTo>
                  <a:pt x="93154" y="259080"/>
                  <a:pt x="84106" y="262700"/>
                  <a:pt x="75819" y="267938"/>
                </a:cubicBezTo>
                <a:lnTo>
                  <a:pt x="54102" y="246221"/>
                </a:lnTo>
                <a:lnTo>
                  <a:pt x="27146" y="273177"/>
                </a:lnTo>
                <a:lnTo>
                  <a:pt x="48863" y="294894"/>
                </a:lnTo>
                <a:cubicBezTo>
                  <a:pt x="43625" y="303181"/>
                  <a:pt x="40005" y="312134"/>
                  <a:pt x="37910" y="321469"/>
                </a:cubicBezTo>
                <a:lnTo>
                  <a:pt x="7144" y="321469"/>
                </a:lnTo>
                <a:lnTo>
                  <a:pt x="7144" y="359569"/>
                </a:lnTo>
                <a:lnTo>
                  <a:pt x="37910" y="359569"/>
                </a:lnTo>
                <a:cubicBezTo>
                  <a:pt x="40005" y="368808"/>
                  <a:pt x="43625" y="377857"/>
                  <a:pt x="48863" y="386144"/>
                </a:cubicBezTo>
                <a:lnTo>
                  <a:pt x="27146" y="407861"/>
                </a:lnTo>
                <a:lnTo>
                  <a:pt x="54102" y="434816"/>
                </a:lnTo>
                <a:lnTo>
                  <a:pt x="75819" y="413099"/>
                </a:lnTo>
                <a:cubicBezTo>
                  <a:pt x="84106" y="418338"/>
                  <a:pt x="93059" y="421958"/>
                  <a:pt x="102394" y="424053"/>
                </a:cubicBezTo>
                <a:lnTo>
                  <a:pt x="102394" y="454819"/>
                </a:lnTo>
                <a:lnTo>
                  <a:pt x="140494" y="454819"/>
                </a:lnTo>
                <a:lnTo>
                  <a:pt x="140494" y="424053"/>
                </a:lnTo>
                <a:cubicBezTo>
                  <a:pt x="149733" y="421958"/>
                  <a:pt x="158782" y="418338"/>
                  <a:pt x="167069" y="413099"/>
                </a:cubicBezTo>
                <a:lnTo>
                  <a:pt x="188786" y="434816"/>
                </a:lnTo>
                <a:lnTo>
                  <a:pt x="215741" y="407861"/>
                </a:lnTo>
                <a:lnTo>
                  <a:pt x="194024" y="386144"/>
                </a:lnTo>
                <a:cubicBezTo>
                  <a:pt x="199263" y="377857"/>
                  <a:pt x="202883" y="368903"/>
                  <a:pt x="204978" y="359569"/>
                </a:cubicBezTo>
                <a:lnTo>
                  <a:pt x="235744" y="359569"/>
                </a:lnTo>
                <a:lnTo>
                  <a:pt x="235744" y="321469"/>
                </a:lnTo>
                <a:lnTo>
                  <a:pt x="204978" y="321469"/>
                </a:lnTo>
                <a:cubicBezTo>
                  <a:pt x="202883" y="312230"/>
                  <a:pt x="199263" y="303276"/>
                  <a:pt x="194024" y="294894"/>
                </a:cubicBezTo>
                <a:close/>
                <a:moveTo>
                  <a:pt x="121539" y="388144"/>
                </a:moveTo>
                <a:cubicBezTo>
                  <a:pt x="108775" y="388144"/>
                  <a:pt x="96869" y="383191"/>
                  <a:pt x="87821" y="374237"/>
                </a:cubicBezTo>
                <a:cubicBezTo>
                  <a:pt x="69247" y="355664"/>
                  <a:pt x="69247" y="325469"/>
                  <a:pt x="87821" y="306896"/>
                </a:cubicBezTo>
                <a:cubicBezTo>
                  <a:pt x="96774" y="297942"/>
                  <a:pt x="108775" y="292989"/>
                  <a:pt x="121539" y="292989"/>
                </a:cubicBezTo>
                <a:cubicBezTo>
                  <a:pt x="134302" y="292989"/>
                  <a:pt x="146209" y="297942"/>
                  <a:pt x="155258" y="306896"/>
                </a:cubicBezTo>
                <a:cubicBezTo>
                  <a:pt x="173831" y="325469"/>
                  <a:pt x="173831" y="355664"/>
                  <a:pt x="155258" y="374237"/>
                </a:cubicBezTo>
                <a:cubicBezTo>
                  <a:pt x="146209" y="383191"/>
                  <a:pt x="134207" y="388144"/>
                  <a:pt x="121539" y="388144"/>
                </a:cubicBezTo>
                <a:close/>
                <a:moveTo>
                  <a:pt x="501301" y="359569"/>
                </a:moveTo>
                <a:lnTo>
                  <a:pt x="501301" y="321469"/>
                </a:lnTo>
                <a:lnTo>
                  <a:pt x="470535" y="321469"/>
                </a:lnTo>
                <a:cubicBezTo>
                  <a:pt x="468440" y="312230"/>
                  <a:pt x="464820" y="303181"/>
                  <a:pt x="459581" y="294894"/>
                </a:cubicBezTo>
                <a:lnTo>
                  <a:pt x="481298" y="273177"/>
                </a:lnTo>
                <a:lnTo>
                  <a:pt x="454342" y="246221"/>
                </a:lnTo>
                <a:lnTo>
                  <a:pt x="432625" y="267938"/>
                </a:lnTo>
                <a:cubicBezTo>
                  <a:pt x="424339" y="262700"/>
                  <a:pt x="415385" y="259080"/>
                  <a:pt x="406051" y="256985"/>
                </a:cubicBezTo>
                <a:lnTo>
                  <a:pt x="406051" y="226219"/>
                </a:lnTo>
                <a:lnTo>
                  <a:pt x="367951" y="226219"/>
                </a:lnTo>
                <a:lnTo>
                  <a:pt x="367951" y="256985"/>
                </a:lnTo>
                <a:cubicBezTo>
                  <a:pt x="358712" y="259080"/>
                  <a:pt x="349663" y="262700"/>
                  <a:pt x="341376" y="267938"/>
                </a:cubicBezTo>
                <a:lnTo>
                  <a:pt x="319659" y="246221"/>
                </a:lnTo>
                <a:lnTo>
                  <a:pt x="292703" y="273177"/>
                </a:lnTo>
                <a:lnTo>
                  <a:pt x="314420" y="294894"/>
                </a:lnTo>
                <a:cubicBezTo>
                  <a:pt x="309182" y="303181"/>
                  <a:pt x="305562" y="312134"/>
                  <a:pt x="303467" y="321469"/>
                </a:cubicBezTo>
                <a:lnTo>
                  <a:pt x="272701" y="321469"/>
                </a:lnTo>
                <a:lnTo>
                  <a:pt x="272701" y="359569"/>
                </a:lnTo>
                <a:lnTo>
                  <a:pt x="303467" y="359569"/>
                </a:lnTo>
                <a:cubicBezTo>
                  <a:pt x="305562" y="368808"/>
                  <a:pt x="309182" y="377857"/>
                  <a:pt x="314420" y="386144"/>
                </a:cubicBezTo>
                <a:lnTo>
                  <a:pt x="292703" y="407861"/>
                </a:lnTo>
                <a:lnTo>
                  <a:pt x="319659" y="434816"/>
                </a:lnTo>
                <a:lnTo>
                  <a:pt x="341376" y="413099"/>
                </a:lnTo>
                <a:cubicBezTo>
                  <a:pt x="349663" y="418338"/>
                  <a:pt x="358616" y="421958"/>
                  <a:pt x="367951" y="424053"/>
                </a:cubicBezTo>
                <a:lnTo>
                  <a:pt x="367951" y="454819"/>
                </a:lnTo>
                <a:lnTo>
                  <a:pt x="406051" y="454819"/>
                </a:lnTo>
                <a:lnTo>
                  <a:pt x="406051" y="424053"/>
                </a:lnTo>
                <a:cubicBezTo>
                  <a:pt x="415290" y="421958"/>
                  <a:pt x="424339" y="418338"/>
                  <a:pt x="432625" y="413099"/>
                </a:cubicBezTo>
                <a:lnTo>
                  <a:pt x="454342" y="434816"/>
                </a:lnTo>
                <a:lnTo>
                  <a:pt x="481298" y="407861"/>
                </a:lnTo>
                <a:lnTo>
                  <a:pt x="459581" y="386144"/>
                </a:lnTo>
                <a:cubicBezTo>
                  <a:pt x="464820" y="377857"/>
                  <a:pt x="468440" y="368903"/>
                  <a:pt x="470535" y="359569"/>
                </a:cubicBezTo>
                <a:lnTo>
                  <a:pt x="501301" y="359569"/>
                </a:lnTo>
                <a:close/>
                <a:moveTo>
                  <a:pt x="387001" y="388144"/>
                </a:moveTo>
                <a:cubicBezTo>
                  <a:pt x="374237" y="388144"/>
                  <a:pt x="362331" y="383191"/>
                  <a:pt x="353282" y="374237"/>
                </a:cubicBezTo>
                <a:cubicBezTo>
                  <a:pt x="334709" y="355664"/>
                  <a:pt x="334709" y="325469"/>
                  <a:pt x="353282" y="306896"/>
                </a:cubicBezTo>
                <a:cubicBezTo>
                  <a:pt x="362236" y="297942"/>
                  <a:pt x="374237" y="292989"/>
                  <a:pt x="387001" y="292989"/>
                </a:cubicBezTo>
                <a:cubicBezTo>
                  <a:pt x="399764" y="292989"/>
                  <a:pt x="411671" y="297942"/>
                  <a:pt x="420719" y="306896"/>
                </a:cubicBezTo>
                <a:cubicBezTo>
                  <a:pt x="439293" y="325469"/>
                  <a:pt x="439293" y="355664"/>
                  <a:pt x="420719" y="374237"/>
                </a:cubicBezTo>
                <a:cubicBezTo>
                  <a:pt x="411671" y="383191"/>
                  <a:pt x="399669" y="388144"/>
                  <a:pt x="387001" y="388144"/>
                </a:cubicBez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64" name="Google Shape;3864;p5"/>
          <p:cNvSpPr txBox="1"/>
          <p:nvPr/>
        </p:nvSpPr>
        <p:spPr>
          <a:xfrm>
            <a:off x="4858290" y="4793667"/>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ETL</a:t>
            </a:r>
            <a:endParaRPr/>
          </a:p>
        </p:txBody>
      </p:sp>
      <p:cxnSp>
        <p:nvCxnSpPr>
          <p:cNvPr id="3865" name="Google Shape;3865;p5"/>
          <p:cNvCxnSpPr/>
          <p:nvPr/>
        </p:nvCxnSpPr>
        <p:spPr>
          <a:xfrm>
            <a:off x="4419083" y="4941787"/>
            <a:ext cx="0" cy="65424"/>
          </a:xfrm>
          <a:prstGeom prst="straightConnector1">
            <a:avLst/>
          </a:prstGeom>
          <a:noFill/>
          <a:ln w="12700" cap="flat" cmpd="sng">
            <a:solidFill>
              <a:srgbClr val="6F7878"/>
            </a:solidFill>
            <a:prstDash val="solid"/>
            <a:miter lim="800000"/>
            <a:headEnd type="none" w="sm" len="sm"/>
            <a:tailEnd type="none" w="sm" len="sm"/>
          </a:ln>
        </p:spPr>
      </p:cxnSp>
      <p:cxnSp>
        <p:nvCxnSpPr>
          <p:cNvPr id="3866" name="Google Shape;3866;p5"/>
          <p:cNvCxnSpPr/>
          <p:nvPr/>
        </p:nvCxnSpPr>
        <p:spPr>
          <a:xfrm>
            <a:off x="5183414" y="4941787"/>
            <a:ext cx="0" cy="65424"/>
          </a:xfrm>
          <a:prstGeom prst="straightConnector1">
            <a:avLst/>
          </a:prstGeom>
          <a:noFill/>
          <a:ln w="12700" cap="flat" cmpd="sng">
            <a:solidFill>
              <a:srgbClr val="6F7878"/>
            </a:solidFill>
            <a:prstDash val="solid"/>
            <a:miter lim="800000"/>
            <a:headEnd type="none" w="sm" len="sm"/>
            <a:tailEnd type="none" w="sm" len="sm"/>
          </a:ln>
        </p:spPr>
      </p:cxnSp>
      <p:cxnSp>
        <p:nvCxnSpPr>
          <p:cNvPr id="3867" name="Google Shape;3867;p5"/>
          <p:cNvCxnSpPr/>
          <p:nvPr/>
        </p:nvCxnSpPr>
        <p:spPr>
          <a:xfrm>
            <a:off x="5106741" y="4631263"/>
            <a:ext cx="0" cy="65424"/>
          </a:xfrm>
          <a:prstGeom prst="straightConnector1">
            <a:avLst/>
          </a:prstGeom>
          <a:noFill/>
          <a:ln w="12700" cap="flat" cmpd="sng">
            <a:solidFill>
              <a:srgbClr val="6F7878"/>
            </a:solidFill>
            <a:prstDash val="solid"/>
            <a:miter lim="800000"/>
            <a:headEnd type="none" w="sm" len="sm"/>
            <a:tailEnd type="none" w="sm" len="sm"/>
          </a:ln>
        </p:spPr>
      </p:cxnSp>
      <p:grpSp>
        <p:nvGrpSpPr>
          <p:cNvPr id="3868" name="Google Shape;3868;p5"/>
          <p:cNvGrpSpPr/>
          <p:nvPr/>
        </p:nvGrpSpPr>
        <p:grpSpPr>
          <a:xfrm>
            <a:off x="4419083" y="4340706"/>
            <a:ext cx="762708" cy="149146"/>
            <a:chOff x="3300333" y="4465280"/>
            <a:chExt cx="1045526" cy="204450"/>
          </a:xfrm>
        </p:grpSpPr>
        <p:sp>
          <p:nvSpPr>
            <p:cNvPr id="3869" name="Google Shape;3869;p5"/>
            <p:cNvSpPr/>
            <p:nvPr/>
          </p:nvSpPr>
          <p:spPr>
            <a:xfrm>
              <a:off x="3300333" y="4558139"/>
              <a:ext cx="1045526" cy="111591"/>
            </a:xfrm>
            <a:custGeom>
              <a:avLst/>
              <a:gdLst/>
              <a:ahLst/>
              <a:cxnLst/>
              <a:rect l="l" t="t" r="r" b="b"/>
              <a:pathLst>
                <a:path w="2971588" h="1107306" extrusionOk="0">
                  <a:moveTo>
                    <a:pt x="0" y="1107306"/>
                  </a:moveTo>
                  <a:lnTo>
                    <a:pt x="0" y="0"/>
                  </a:lnTo>
                  <a:lnTo>
                    <a:pt x="2971588" y="0"/>
                  </a:lnTo>
                  <a:lnTo>
                    <a:pt x="2971588" y="1107306"/>
                  </a:lnTo>
                </a:path>
              </a:pathLst>
            </a:custGeom>
            <a:noFill/>
            <a:ln w="12700" cap="flat" cmpd="sng">
              <a:solidFill>
                <a:srgbClr val="6F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000000"/>
                </a:solidFill>
                <a:latin typeface="Arial"/>
                <a:ea typeface="Arial"/>
                <a:cs typeface="Arial"/>
                <a:sym typeface="Arial"/>
              </a:endParaRPr>
            </a:p>
          </p:txBody>
        </p:sp>
        <p:cxnSp>
          <p:nvCxnSpPr>
            <p:cNvPr id="3870" name="Google Shape;3870;p5"/>
            <p:cNvCxnSpPr/>
            <p:nvPr/>
          </p:nvCxnSpPr>
          <p:spPr>
            <a:xfrm>
              <a:off x="3823096" y="4465280"/>
              <a:ext cx="0" cy="89684"/>
            </a:xfrm>
            <a:prstGeom prst="straightConnector1">
              <a:avLst/>
            </a:prstGeom>
            <a:noFill/>
            <a:ln w="12700" cap="flat" cmpd="sng">
              <a:solidFill>
                <a:srgbClr val="6F7878"/>
              </a:solidFill>
              <a:prstDash val="solid"/>
              <a:miter lim="800000"/>
              <a:headEnd type="none" w="sm" len="sm"/>
              <a:tailEnd type="none" w="sm" len="sm"/>
            </a:ln>
          </p:spPr>
        </p:cxnSp>
      </p:grpSp>
      <p:grpSp>
        <p:nvGrpSpPr>
          <p:cNvPr id="3871" name="Google Shape;3871;p5"/>
          <p:cNvGrpSpPr/>
          <p:nvPr/>
        </p:nvGrpSpPr>
        <p:grpSpPr>
          <a:xfrm>
            <a:off x="5807699" y="4038797"/>
            <a:ext cx="335984" cy="540454"/>
            <a:chOff x="5160313" y="4051422"/>
            <a:chExt cx="460569" cy="740859"/>
          </a:xfrm>
        </p:grpSpPr>
        <p:pic>
          <p:nvPicPr>
            <p:cNvPr id="3872" name="Google Shape;3872;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73" name="Google Shape;3873;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74" name="Google Shape;3874;p5"/>
          <p:cNvGrpSpPr/>
          <p:nvPr/>
        </p:nvGrpSpPr>
        <p:grpSpPr>
          <a:xfrm>
            <a:off x="6293694" y="4038797"/>
            <a:ext cx="335984" cy="540454"/>
            <a:chOff x="5160313" y="4051422"/>
            <a:chExt cx="460569" cy="740859"/>
          </a:xfrm>
        </p:grpSpPr>
        <p:pic>
          <p:nvPicPr>
            <p:cNvPr id="3875" name="Google Shape;3875;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76" name="Google Shape;3876;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77" name="Google Shape;3877;p5"/>
          <p:cNvGrpSpPr/>
          <p:nvPr/>
        </p:nvGrpSpPr>
        <p:grpSpPr>
          <a:xfrm>
            <a:off x="6779689" y="4038797"/>
            <a:ext cx="335984" cy="540454"/>
            <a:chOff x="5160313" y="4051422"/>
            <a:chExt cx="460569" cy="740859"/>
          </a:xfrm>
        </p:grpSpPr>
        <p:pic>
          <p:nvPicPr>
            <p:cNvPr id="3878" name="Google Shape;3878;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79" name="Google Shape;3879;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80" name="Google Shape;3880;p5"/>
          <p:cNvGrpSpPr/>
          <p:nvPr/>
        </p:nvGrpSpPr>
        <p:grpSpPr>
          <a:xfrm>
            <a:off x="5807699" y="4775730"/>
            <a:ext cx="335984" cy="540454"/>
            <a:chOff x="5160313" y="4051422"/>
            <a:chExt cx="460569" cy="740859"/>
          </a:xfrm>
        </p:grpSpPr>
        <p:pic>
          <p:nvPicPr>
            <p:cNvPr id="3881" name="Google Shape;3881;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82" name="Google Shape;3882;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83" name="Google Shape;3883;p5"/>
          <p:cNvGrpSpPr/>
          <p:nvPr/>
        </p:nvGrpSpPr>
        <p:grpSpPr>
          <a:xfrm>
            <a:off x="6293694" y="4775730"/>
            <a:ext cx="335984" cy="540454"/>
            <a:chOff x="5160313" y="4051422"/>
            <a:chExt cx="460569" cy="740859"/>
          </a:xfrm>
        </p:grpSpPr>
        <p:pic>
          <p:nvPicPr>
            <p:cNvPr id="3884" name="Google Shape;3884;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85" name="Google Shape;3885;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86" name="Google Shape;3886;p5"/>
          <p:cNvGrpSpPr/>
          <p:nvPr/>
        </p:nvGrpSpPr>
        <p:grpSpPr>
          <a:xfrm>
            <a:off x="6779689" y="4775730"/>
            <a:ext cx="335984" cy="540454"/>
            <a:chOff x="5160313" y="4051422"/>
            <a:chExt cx="460569" cy="740859"/>
          </a:xfrm>
        </p:grpSpPr>
        <p:pic>
          <p:nvPicPr>
            <p:cNvPr id="3887" name="Google Shape;3887;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88" name="Google Shape;3888;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sp>
        <p:nvSpPr>
          <p:cNvPr id="3889" name="Google Shape;3889;p5"/>
          <p:cNvSpPr/>
          <p:nvPr/>
        </p:nvSpPr>
        <p:spPr>
          <a:xfrm rot="16200000" flipH="1">
            <a:off x="8101296" y="4288753"/>
            <a:ext cx="453171" cy="297468"/>
          </a:xfrm>
          <a:custGeom>
            <a:avLst/>
            <a:gdLst/>
            <a:ahLst/>
            <a:cxnLst/>
            <a:rect l="l" t="t" r="r" b="b"/>
            <a:pathLst>
              <a:path w="700087" h="1544561" extrusionOk="0">
                <a:moveTo>
                  <a:pt x="0" y="0"/>
                </a:moveTo>
                <a:lnTo>
                  <a:pt x="700087" y="0"/>
                </a:lnTo>
                <a:lnTo>
                  <a:pt x="700087" y="1544561"/>
                </a:lnTo>
              </a:path>
            </a:pathLst>
          </a:custGeom>
          <a:noFill/>
          <a:ln w="12700" cap="sq" cmpd="sng">
            <a:solidFill>
              <a:srgbClr val="6F7878"/>
            </a:solidFill>
            <a:prstDash val="solid"/>
            <a:round/>
            <a:headEnd type="none" w="sm" len="sm"/>
            <a:tailEnd type="triangle" w="med" len="med"/>
          </a:ln>
        </p:spPr>
      </p:sp>
      <p:sp>
        <p:nvSpPr>
          <p:cNvPr id="3890" name="Google Shape;3890;p5"/>
          <p:cNvSpPr/>
          <p:nvPr/>
        </p:nvSpPr>
        <p:spPr>
          <a:xfrm rot="10800000" flipH="1">
            <a:off x="7763577" y="4210900"/>
            <a:ext cx="297467" cy="453169"/>
          </a:xfrm>
          <a:custGeom>
            <a:avLst/>
            <a:gdLst/>
            <a:ahLst/>
            <a:cxnLst/>
            <a:rect l="l" t="t" r="r" b="b"/>
            <a:pathLst>
              <a:path w="700087" h="1544561" extrusionOk="0">
                <a:moveTo>
                  <a:pt x="0" y="0"/>
                </a:moveTo>
                <a:lnTo>
                  <a:pt x="700087" y="0"/>
                </a:lnTo>
                <a:lnTo>
                  <a:pt x="700087" y="1544561"/>
                </a:lnTo>
              </a:path>
            </a:pathLst>
          </a:custGeom>
          <a:noFill/>
          <a:ln w="12700" cap="sq" cmpd="sng">
            <a:solidFill>
              <a:srgbClr val="6F7878"/>
            </a:solidFill>
            <a:prstDash val="solid"/>
            <a:round/>
            <a:headEnd type="triangle" w="med" len="med"/>
            <a:tailEnd type="none" w="sm" len="sm"/>
          </a:ln>
        </p:spPr>
      </p:sp>
      <p:cxnSp>
        <p:nvCxnSpPr>
          <p:cNvPr id="3891" name="Google Shape;3891;p5"/>
          <p:cNvCxnSpPr/>
          <p:nvPr/>
        </p:nvCxnSpPr>
        <p:spPr>
          <a:xfrm>
            <a:off x="8120095" y="4203390"/>
            <a:ext cx="0" cy="833660"/>
          </a:xfrm>
          <a:prstGeom prst="straightConnector1">
            <a:avLst/>
          </a:prstGeom>
          <a:noFill/>
          <a:ln w="12700" cap="flat" cmpd="sng">
            <a:solidFill>
              <a:srgbClr val="6F7878"/>
            </a:solidFill>
            <a:prstDash val="solid"/>
            <a:miter lim="800000"/>
            <a:headEnd type="none" w="sm" len="sm"/>
            <a:tailEnd type="triangle" w="med" len="med"/>
          </a:ln>
        </p:spPr>
      </p:cxnSp>
      <p:sp>
        <p:nvSpPr>
          <p:cNvPr id="3892" name="Google Shape;3892;p5"/>
          <p:cNvSpPr/>
          <p:nvPr/>
        </p:nvSpPr>
        <p:spPr>
          <a:xfrm>
            <a:off x="9215802" y="4183036"/>
            <a:ext cx="212785" cy="275063"/>
          </a:xfrm>
          <a:custGeom>
            <a:avLst/>
            <a:gdLst/>
            <a:ahLst/>
            <a:cxnLst/>
            <a:rect l="l" t="t" r="r" b="b"/>
            <a:pathLst>
              <a:path w="390525" h="504825" extrusionOk="0">
                <a:moveTo>
                  <a:pt x="273844" y="130969"/>
                </a:moveTo>
                <a:lnTo>
                  <a:pt x="83344" y="130969"/>
                </a:lnTo>
                <a:lnTo>
                  <a:pt x="83344" y="92869"/>
                </a:lnTo>
                <a:lnTo>
                  <a:pt x="273844" y="92869"/>
                </a:lnTo>
                <a:lnTo>
                  <a:pt x="273844" y="130969"/>
                </a:lnTo>
                <a:close/>
                <a:moveTo>
                  <a:pt x="311944" y="159544"/>
                </a:moveTo>
                <a:lnTo>
                  <a:pt x="83344" y="159544"/>
                </a:lnTo>
                <a:lnTo>
                  <a:pt x="83344" y="197644"/>
                </a:lnTo>
                <a:lnTo>
                  <a:pt x="311944" y="197644"/>
                </a:lnTo>
                <a:lnTo>
                  <a:pt x="311944" y="159544"/>
                </a:lnTo>
                <a:close/>
                <a:moveTo>
                  <a:pt x="388144" y="7144"/>
                </a:moveTo>
                <a:lnTo>
                  <a:pt x="388144" y="383381"/>
                </a:lnTo>
                <a:lnTo>
                  <a:pt x="269081" y="502444"/>
                </a:lnTo>
                <a:lnTo>
                  <a:pt x="7144" y="502444"/>
                </a:lnTo>
                <a:lnTo>
                  <a:pt x="7144" y="7144"/>
                </a:lnTo>
                <a:lnTo>
                  <a:pt x="388144" y="7144"/>
                </a:lnTo>
                <a:close/>
                <a:moveTo>
                  <a:pt x="45244" y="464344"/>
                </a:moveTo>
                <a:lnTo>
                  <a:pt x="226219" y="464344"/>
                </a:lnTo>
                <a:lnTo>
                  <a:pt x="226219" y="340519"/>
                </a:lnTo>
                <a:lnTo>
                  <a:pt x="350044" y="340519"/>
                </a:lnTo>
                <a:lnTo>
                  <a:pt x="350044" y="45244"/>
                </a:lnTo>
                <a:lnTo>
                  <a:pt x="45244" y="45244"/>
                </a:lnTo>
                <a:lnTo>
                  <a:pt x="45244" y="464344"/>
                </a:lnTo>
                <a:close/>
                <a:moveTo>
                  <a:pt x="338995" y="378619"/>
                </a:moveTo>
                <a:lnTo>
                  <a:pt x="264319" y="378619"/>
                </a:lnTo>
                <a:lnTo>
                  <a:pt x="264319" y="453295"/>
                </a:lnTo>
                <a:lnTo>
                  <a:pt x="338995" y="378619"/>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3" name="Google Shape;3893;p5"/>
          <p:cNvSpPr/>
          <p:nvPr/>
        </p:nvSpPr>
        <p:spPr>
          <a:xfrm>
            <a:off x="9632195" y="4209443"/>
            <a:ext cx="295822" cy="212784"/>
          </a:xfrm>
          <a:custGeom>
            <a:avLst/>
            <a:gdLst/>
            <a:ahLst/>
            <a:cxnLst/>
            <a:rect l="l" t="t" r="r" b="b"/>
            <a:pathLst>
              <a:path w="542925" h="390525" extrusionOk="0">
                <a:moveTo>
                  <a:pt x="378904" y="131159"/>
                </a:moveTo>
                <a:cubicBezTo>
                  <a:pt x="375856" y="107728"/>
                  <a:pt x="392334" y="86201"/>
                  <a:pt x="415766" y="83058"/>
                </a:cubicBezTo>
                <a:cubicBezTo>
                  <a:pt x="439198" y="80010"/>
                  <a:pt x="460724" y="96488"/>
                  <a:pt x="463867" y="119920"/>
                </a:cubicBezTo>
                <a:cubicBezTo>
                  <a:pt x="466915" y="143351"/>
                  <a:pt x="450437" y="164878"/>
                  <a:pt x="427005" y="168021"/>
                </a:cubicBezTo>
                <a:cubicBezTo>
                  <a:pt x="403479" y="171069"/>
                  <a:pt x="381952" y="154591"/>
                  <a:pt x="378904" y="131159"/>
                </a:cubicBezTo>
                <a:close/>
                <a:moveTo>
                  <a:pt x="540544" y="7144"/>
                </a:moveTo>
                <a:lnTo>
                  <a:pt x="540544" y="388144"/>
                </a:lnTo>
                <a:lnTo>
                  <a:pt x="7144" y="388144"/>
                </a:lnTo>
                <a:lnTo>
                  <a:pt x="7144" y="7144"/>
                </a:lnTo>
                <a:lnTo>
                  <a:pt x="540544" y="7144"/>
                </a:lnTo>
                <a:close/>
                <a:moveTo>
                  <a:pt x="45244" y="350044"/>
                </a:moveTo>
                <a:lnTo>
                  <a:pt x="427863" y="350044"/>
                </a:lnTo>
                <a:lnTo>
                  <a:pt x="316706" y="238887"/>
                </a:lnTo>
                <a:lnTo>
                  <a:pt x="250031" y="305562"/>
                </a:lnTo>
                <a:lnTo>
                  <a:pt x="145256" y="200787"/>
                </a:lnTo>
                <a:lnTo>
                  <a:pt x="45244" y="300800"/>
                </a:lnTo>
                <a:lnTo>
                  <a:pt x="45244" y="350044"/>
                </a:lnTo>
                <a:close/>
                <a:moveTo>
                  <a:pt x="502444" y="45244"/>
                </a:moveTo>
                <a:lnTo>
                  <a:pt x="45244" y="45244"/>
                </a:lnTo>
                <a:lnTo>
                  <a:pt x="45244" y="246888"/>
                </a:lnTo>
                <a:lnTo>
                  <a:pt x="145256" y="146876"/>
                </a:lnTo>
                <a:lnTo>
                  <a:pt x="250031" y="251650"/>
                </a:lnTo>
                <a:lnTo>
                  <a:pt x="316706" y="184976"/>
                </a:lnTo>
                <a:lnTo>
                  <a:pt x="481774" y="350044"/>
                </a:lnTo>
                <a:lnTo>
                  <a:pt x="502444" y="350044"/>
                </a:lnTo>
                <a:lnTo>
                  <a:pt x="5024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4" name="Google Shape;3894;p5"/>
          <p:cNvSpPr/>
          <p:nvPr/>
        </p:nvSpPr>
        <p:spPr>
          <a:xfrm>
            <a:off x="9215802" y="4643343"/>
            <a:ext cx="212785" cy="275063"/>
          </a:xfrm>
          <a:custGeom>
            <a:avLst/>
            <a:gdLst/>
            <a:ahLst/>
            <a:cxnLst/>
            <a:rect l="l" t="t" r="r" b="b"/>
            <a:pathLst>
              <a:path w="390525" h="504825" extrusionOk="0">
                <a:moveTo>
                  <a:pt x="273844" y="130969"/>
                </a:moveTo>
                <a:lnTo>
                  <a:pt x="83344" y="130969"/>
                </a:lnTo>
                <a:lnTo>
                  <a:pt x="83344" y="92869"/>
                </a:lnTo>
                <a:lnTo>
                  <a:pt x="273844" y="92869"/>
                </a:lnTo>
                <a:lnTo>
                  <a:pt x="273844" y="130969"/>
                </a:lnTo>
                <a:close/>
                <a:moveTo>
                  <a:pt x="311944" y="159544"/>
                </a:moveTo>
                <a:lnTo>
                  <a:pt x="83344" y="159544"/>
                </a:lnTo>
                <a:lnTo>
                  <a:pt x="83344" y="197644"/>
                </a:lnTo>
                <a:lnTo>
                  <a:pt x="311944" y="197644"/>
                </a:lnTo>
                <a:lnTo>
                  <a:pt x="311944" y="159544"/>
                </a:lnTo>
                <a:close/>
                <a:moveTo>
                  <a:pt x="388144" y="7144"/>
                </a:moveTo>
                <a:lnTo>
                  <a:pt x="388144" y="383381"/>
                </a:lnTo>
                <a:lnTo>
                  <a:pt x="269081" y="502444"/>
                </a:lnTo>
                <a:lnTo>
                  <a:pt x="7144" y="502444"/>
                </a:lnTo>
                <a:lnTo>
                  <a:pt x="7144" y="7144"/>
                </a:lnTo>
                <a:lnTo>
                  <a:pt x="388144" y="7144"/>
                </a:lnTo>
                <a:close/>
                <a:moveTo>
                  <a:pt x="45244" y="464344"/>
                </a:moveTo>
                <a:lnTo>
                  <a:pt x="226219" y="464344"/>
                </a:lnTo>
                <a:lnTo>
                  <a:pt x="226219" y="340519"/>
                </a:lnTo>
                <a:lnTo>
                  <a:pt x="350044" y="340519"/>
                </a:lnTo>
                <a:lnTo>
                  <a:pt x="350044" y="45244"/>
                </a:lnTo>
                <a:lnTo>
                  <a:pt x="45244" y="45244"/>
                </a:lnTo>
                <a:lnTo>
                  <a:pt x="45244" y="464344"/>
                </a:lnTo>
                <a:close/>
                <a:moveTo>
                  <a:pt x="338995" y="378619"/>
                </a:moveTo>
                <a:lnTo>
                  <a:pt x="264319" y="378619"/>
                </a:lnTo>
                <a:lnTo>
                  <a:pt x="264319" y="453295"/>
                </a:lnTo>
                <a:lnTo>
                  <a:pt x="338995" y="378619"/>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5" name="Google Shape;3895;p5"/>
          <p:cNvSpPr/>
          <p:nvPr/>
        </p:nvSpPr>
        <p:spPr>
          <a:xfrm>
            <a:off x="9632195" y="4669750"/>
            <a:ext cx="295822" cy="212784"/>
          </a:xfrm>
          <a:custGeom>
            <a:avLst/>
            <a:gdLst/>
            <a:ahLst/>
            <a:cxnLst/>
            <a:rect l="l" t="t" r="r" b="b"/>
            <a:pathLst>
              <a:path w="542925" h="390525" extrusionOk="0">
                <a:moveTo>
                  <a:pt x="378904" y="131159"/>
                </a:moveTo>
                <a:cubicBezTo>
                  <a:pt x="375856" y="107728"/>
                  <a:pt x="392334" y="86201"/>
                  <a:pt x="415766" y="83058"/>
                </a:cubicBezTo>
                <a:cubicBezTo>
                  <a:pt x="439198" y="80010"/>
                  <a:pt x="460724" y="96488"/>
                  <a:pt x="463867" y="119920"/>
                </a:cubicBezTo>
                <a:cubicBezTo>
                  <a:pt x="466915" y="143351"/>
                  <a:pt x="450437" y="164878"/>
                  <a:pt x="427005" y="168021"/>
                </a:cubicBezTo>
                <a:cubicBezTo>
                  <a:pt x="403479" y="171069"/>
                  <a:pt x="381952" y="154591"/>
                  <a:pt x="378904" y="131159"/>
                </a:cubicBezTo>
                <a:close/>
                <a:moveTo>
                  <a:pt x="540544" y="7144"/>
                </a:moveTo>
                <a:lnTo>
                  <a:pt x="540544" y="388144"/>
                </a:lnTo>
                <a:lnTo>
                  <a:pt x="7144" y="388144"/>
                </a:lnTo>
                <a:lnTo>
                  <a:pt x="7144" y="7144"/>
                </a:lnTo>
                <a:lnTo>
                  <a:pt x="540544" y="7144"/>
                </a:lnTo>
                <a:close/>
                <a:moveTo>
                  <a:pt x="45244" y="350044"/>
                </a:moveTo>
                <a:lnTo>
                  <a:pt x="427863" y="350044"/>
                </a:lnTo>
                <a:lnTo>
                  <a:pt x="316706" y="238887"/>
                </a:lnTo>
                <a:lnTo>
                  <a:pt x="250031" y="305562"/>
                </a:lnTo>
                <a:lnTo>
                  <a:pt x="145256" y="200787"/>
                </a:lnTo>
                <a:lnTo>
                  <a:pt x="45244" y="300800"/>
                </a:lnTo>
                <a:lnTo>
                  <a:pt x="45244" y="350044"/>
                </a:lnTo>
                <a:close/>
                <a:moveTo>
                  <a:pt x="502444" y="45244"/>
                </a:moveTo>
                <a:lnTo>
                  <a:pt x="45244" y="45244"/>
                </a:lnTo>
                <a:lnTo>
                  <a:pt x="45244" y="246888"/>
                </a:lnTo>
                <a:lnTo>
                  <a:pt x="145256" y="146876"/>
                </a:lnTo>
                <a:lnTo>
                  <a:pt x="250031" y="251650"/>
                </a:lnTo>
                <a:lnTo>
                  <a:pt x="316706" y="184976"/>
                </a:lnTo>
                <a:lnTo>
                  <a:pt x="481774" y="350044"/>
                </a:lnTo>
                <a:lnTo>
                  <a:pt x="502444" y="350044"/>
                </a:lnTo>
                <a:lnTo>
                  <a:pt x="5024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6" name="Google Shape;3896;p5"/>
          <p:cNvSpPr txBox="1"/>
          <p:nvPr/>
        </p:nvSpPr>
        <p:spPr>
          <a:xfrm>
            <a:off x="9292858" y="4976400"/>
            <a:ext cx="1066806" cy="273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XML • JSON • PDF</a:t>
            </a:r>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DOC • WEB</a:t>
            </a:r>
            <a:endParaRPr sz="900" b="0" i="0" u="none" strike="noStrike" cap="none">
              <a:solidFill>
                <a:srgbClr val="000000"/>
              </a:solidFill>
              <a:latin typeface="Arial"/>
              <a:ea typeface="Arial"/>
              <a:cs typeface="Arial"/>
              <a:sym typeface="Arial"/>
            </a:endParaRPr>
          </a:p>
        </p:txBody>
      </p:sp>
      <p:pic>
        <p:nvPicPr>
          <p:cNvPr id="3897" name="Google Shape;3897;p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005624" y="4177026"/>
            <a:ext cx="378133" cy="294103"/>
          </a:xfrm>
          <a:prstGeom prst="rect">
            <a:avLst/>
          </a:prstGeom>
          <a:noFill/>
          <a:ln>
            <a:noFill/>
          </a:ln>
        </p:spPr>
      </p:pic>
      <p:pic>
        <p:nvPicPr>
          <p:cNvPr id="3898" name="Google Shape;3898;p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005624" y="4619142"/>
            <a:ext cx="378133" cy="294103"/>
          </a:xfrm>
          <a:prstGeom prst="rect">
            <a:avLst/>
          </a:prstGeom>
          <a:noFill/>
          <a:ln>
            <a:noFill/>
          </a:ln>
        </p:spPr>
      </p:pic>
      <p:sp>
        <p:nvSpPr>
          <p:cNvPr id="2" name="TextBox 1">
            <a:extLst>
              <a:ext uri="{FF2B5EF4-FFF2-40B4-BE49-F238E27FC236}">
                <a16:creationId xmlns:a16="http://schemas.microsoft.com/office/drawing/2014/main" id="{FB407260-4D7A-4476-AEB3-19FF2BC1D396}"/>
              </a:ext>
            </a:extLst>
          </p:cNvPr>
          <p:cNvSpPr txBox="1"/>
          <p:nvPr/>
        </p:nvSpPr>
        <p:spPr>
          <a:xfrm>
            <a:off x="711615" y="4111310"/>
            <a:ext cx="797013" cy="1015663"/>
          </a:xfrm>
          <a:prstGeom prst="rect">
            <a:avLst/>
          </a:prstGeom>
          <a:noFill/>
          <a:ln>
            <a:solidFill>
              <a:schemeClr val="bg2"/>
            </a:solidFill>
          </a:ln>
        </p:spPr>
        <p:txBody>
          <a:bodyPr wrap="none" rtlCol="0">
            <a:spAutoFit/>
          </a:bodyPr>
          <a:lstStyle/>
          <a:p>
            <a:pPr algn="ctr"/>
            <a:r>
              <a:rPr lang="en-US" sz="2000" dirty="0">
                <a:solidFill>
                  <a:schemeClr val="bg2"/>
                </a:solidFill>
              </a:rPr>
              <a:t>Data </a:t>
            </a:r>
          </a:p>
          <a:p>
            <a:pPr algn="ctr"/>
            <a:r>
              <a:rPr lang="en-US" sz="2000" dirty="0">
                <a:solidFill>
                  <a:schemeClr val="bg2"/>
                </a:solidFill>
              </a:rPr>
              <a:t>at</a:t>
            </a:r>
          </a:p>
          <a:p>
            <a:pPr algn="ctr"/>
            <a:r>
              <a:rPr lang="en-US" sz="2000" dirty="0">
                <a:solidFill>
                  <a:schemeClr val="bg2"/>
                </a:solidFill>
              </a:rPr>
              <a:t>Rest</a:t>
            </a:r>
          </a:p>
        </p:txBody>
      </p:sp>
      <p:sp>
        <p:nvSpPr>
          <p:cNvPr id="4" name="Left Brace 3">
            <a:extLst>
              <a:ext uri="{FF2B5EF4-FFF2-40B4-BE49-F238E27FC236}">
                <a16:creationId xmlns:a16="http://schemas.microsoft.com/office/drawing/2014/main" id="{B7114113-2613-44C4-8A3A-63FE02D33B77}"/>
              </a:ext>
            </a:extLst>
          </p:cNvPr>
          <p:cNvSpPr/>
          <p:nvPr/>
        </p:nvSpPr>
        <p:spPr>
          <a:xfrm>
            <a:off x="1733645" y="3611186"/>
            <a:ext cx="500929" cy="1782416"/>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a:extLst>
              <a:ext uri="{FF2B5EF4-FFF2-40B4-BE49-F238E27FC236}">
                <a16:creationId xmlns:a16="http://schemas.microsoft.com/office/drawing/2014/main" id="{1DE81423-39E3-4681-8603-9FAE1BED4DE1}"/>
              </a:ext>
            </a:extLst>
          </p:cNvPr>
          <p:cNvSpPr txBox="1"/>
          <p:nvPr/>
        </p:nvSpPr>
        <p:spPr>
          <a:xfrm>
            <a:off x="746160" y="1038181"/>
            <a:ext cx="732893" cy="1015663"/>
          </a:xfrm>
          <a:prstGeom prst="rect">
            <a:avLst/>
          </a:prstGeom>
          <a:noFill/>
          <a:ln>
            <a:solidFill>
              <a:schemeClr val="accent2"/>
            </a:solidFill>
          </a:ln>
        </p:spPr>
        <p:txBody>
          <a:bodyPr wrap="none" rtlCol="0">
            <a:spAutoFit/>
          </a:bodyPr>
          <a:lstStyle/>
          <a:p>
            <a:pPr algn="ctr"/>
            <a:r>
              <a:rPr lang="en-US" sz="2000" dirty="0">
                <a:solidFill>
                  <a:schemeClr val="accent2"/>
                </a:solidFill>
                <a:latin typeface="Calibri" panose="020F0502020204030204" pitchFamily="34" charset="0"/>
                <a:cs typeface="Calibri" panose="020F0502020204030204" pitchFamily="34" charset="0"/>
              </a:rPr>
              <a:t>Data </a:t>
            </a:r>
          </a:p>
          <a:p>
            <a:pPr algn="ctr"/>
            <a:r>
              <a:rPr lang="en-US" sz="2000" dirty="0">
                <a:solidFill>
                  <a:schemeClr val="accent2"/>
                </a:solidFill>
                <a:latin typeface="Calibri" panose="020F0502020204030204" pitchFamily="34" charset="0"/>
                <a:cs typeface="Calibri" panose="020F0502020204030204" pitchFamily="34" charset="0"/>
              </a:rPr>
              <a:t>at</a:t>
            </a:r>
          </a:p>
          <a:p>
            <a:pPr algn="ctr"/>
            <a:r>
              <a:rPr lang="en-US" sz="2000" dirty="0">
                <a:solidFill>
                  <a:schemeClr val="accent2"/>
                </a:solidFill>
                <a:latin typeface="Calibri" panose="020F0502020204030204" pitchFamily="34" charset="0"/>
                <a:cs typeface="Calibri" panose="020F0502020204030204" pitchFamily="34" charset="0"/>
              </a:rPr>
              <a:t>Use</a:t>
            </a:r>
          </a:p>
        </p:txBody>
      </p:sp>
      <p:sp>
        <p:nvSpPr>
          <p:cNvPr id="104" name="Left Brace 103">
            <a:extLst>
              <a:ext uri="{FF2B5EF4-FFF2-40B4-BE49-F238E27FC236}">
                <a16:creationId xmlns:a16="http://schemas.microsoft.com/office/drawing/2014/main" id="{CF8F69E5-A8A6-4D46-8BBA-C79FBD793151}"/>
              </a:ext>
            </a:extLst>
          </p:cNvPr>
          <p:cNvSpPr/>
          <p:nvPr/>
        </p:nvSpPr>
        <p:spPr>
          <a:xfrm>
            <a:off x="1754444" y="894186"/>
            <a:ext cx="453218" cy="1209742"/>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a:extLst>
              <a:ext uri="{FF2B5EF4-FFF2-40B4-BE49-F238E27FC236}">
                <a16:creationId xmlns:a16="http://schemas.microsoft.com/office/drawing/2014/main" id="{04B8E38F-2583-47C9-A01E-2D5E6561FF75}"/>
              </a:ext>
            </a:extLst>
          </p:cNvPr>
          <p:cNvGrpSpPr/>
          <p:nvPr/>
        </p:nvGrpSpPr>
        <p:grpSpPr>
          <a:xfrm>
            <a:off x="1003944" y="333182"/>
            <a:ext cx="8339545" cy="4304105"/>
            <a:chOff x="708093" y="354956"/>
            <a:chExt cx="8339545" cy="4304105"/>
          </a:xfrm>
        </p:grpSpPr>
        <p:grpSp>
          <p:nvGrpSpPr>
            <p:cNvPr id="223" name="Group 222">
              <a:extLst>
                <a:ext uri="{FF2B5EF4-FFF2-40B4-BE49-F238E27FC236}">
                  <a16:creationId xmlns:a16="http://schemas.microsoft.com/office/drawing/2014/main" id="{08AE79B0-142A-44AB-A37E-75840D5CBC4E}"/>
                </a:ext>
              </a:extLst>
            </p:cNvPr>
            <p:cNvGrpSpPr/>
            <p:nvPr/>
          </p:nvGrpSpPr>
          <p:grpSpPr>
            <a:xfrm>
              <a:off x="3312547" y="4252050"/>
              <a:ext cx="5735091" cy="407011"/>
              <a:chOff x="3312547" y="4240089"/>
              <a:chExt cx="5735091" cy="407011"/>
            </a:xfrm>
          </p:grpSpPr>
          <p:sp>
            <p:nvSpPr>
              <p:cNvPr id="224" name="Arrow: Left-Right 223">
                <a:extLst>
                  <a:ext uri="{FF2B5EF4-FFF2-40B4-BE49-F238E27FC236}">
                    <a16:creationId xmlns:a16="http://schemas.microsoft.com/office/drawing/2014/main" id="{5D21C3EF-9F90-4D02-8258-F2A9E1C11C82}"/>
                  </a:ext>
                </a:extLst>
              </p:cNvPr>
              <p:cNvSpPr/>
              <p:nvPr/>
            </p:nvSpPr>
            <p:spPr>
              <a:xfrm>
                <a:off x="3312547" y="4279867"/>
                <a:ext cx="717439" cy="36723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ETL</a:t>
                </a:r>
              </a:p>
            </p:txBody>
          </p:sp>
          <p:sp>
            <p:nvSpPr>
              <p:cNvPr id="225" name="Arrow: Left-Right 224">
                <a:extLst>
                  <a:ext uri="{FF2B5EF4-FFF2-40B4-BE49-F238E27FC236}">
                    <a16:creationId xmlns:a16="http://schemas.microsoft.com/office/drawing/2014/main" id="{3368B15D-F50B-4439-B757-D68B1728AC65}"/>
                  </a:ext>
                </a:extLst>
              </p:cNvPr>
              <p:cNvSpPr/>
              <p:nvPr/>
            </p:nvSpPr>
            <p:spPr>
              <a:xfrm>
                <a:off x="4948704" y="4253701"/>
                <a:ext cx="717439" cy="36723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ETL</a:t>
                </a:r>
              </a:p>
            </p:txBody>
          </p:sp>
          <p:sp>
            <p:nvSpPr>
              <p:cNvPr id="226" name="Arrow: Left-Right 225">
                <a:extLst>
                  <a:ext uri="{FF2B5EF4-FFF2-40B4-BE49-F238E27FC236}">
                    <a16:creationId xmlns:a16="http://schemas.microsoft.com/office/drawing/2014/main" id="{811328A5-E870-46F6-8EBA-667ACEE0C4B2}"/>
                  </a:ext>
                </a:extLst>
              </p:cNvPr>
              <p:cNvSpPr/>
              <p:nvPr/>
            </p:nvSpPr>
            <p:spPr>
              <a:xfrm>
                <a:off x="6645049" y="4240089"/>
                <a:ext cx="717439" cy="36723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ETL</a:t>
                </a:r>
              </a:p>
            </p:txBody>
          </p:sp>
          <p:sp>
            <p:nvSpPr>
              <p:cNvPr id="227" name="Arrow: Left-Right 226">
                <a:extLst>
                  <a:ext uri="{FF2B5EF4-FFF2-40B4-BE49-F238E27FC236}">
                    <a16:creationId xmlns:a16="http://schemas.microsoft.com/office/drawing/2014/main" id="{41C72413-95B9-4DAD-B0A4-1AB15E7EA1F7}"/>
                  </a:ext>
                </a:extLst>
              </p:cNvPr>
              <p:cNvSpPr/>
              <p:nvPr/>
            </p:nvSpPr>
            <p:spPr>
              <a:xfrm>
                <a:off x="8330199" y="4249677"/>
                <a:ext cx="717439" cy="367233"/>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ETL</a:t>
                </a:r>
              </a:p>
            </p:txBody>
          </p:sp>
        </p:grpSp>
        <p:sp>
          <p:nvSpPr>
            <p:cNvPr id="240" name="Google Shape;3804;p5">
              <a:extLst>
                <a:ext uri="{FF2B5EF4-FFF2-40B4-BE49-F238E27FC236}">
                  <a16:creationId xmlns:a16="http://schemas.microsoft.com/office/drawing/2014/main" id="{3A95971A-9D70-4CB1-AC78-165DDB093C45}"/>
                </a:ext>
              </a:extLst>
            </p:cNvPr>
            <p:cNvSpPr txBox="1">
              <a:spLocks/>
            </p:cNvSpPr>
            <p:nvPr/>
          </p:nvSpPr>
          <p:spPr>
            <a:xfrm>
              <a:off x="708093" y="354956"/>
              <a:ext cx="2737213" cy="53027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2800" dirty="0">
                  <a:solidFill>
                    <a:srgbClr val="FF0000"/>
                  </a:solidFill>
                </a:rPr>
                <a:t>Costly Replication, </a:t>
              </a:r>
              <a:endParaRPr lang="en-US" dirty="0">
                <a:solidFill>
                  <a:srgbClr val="FF0000"/>
                </a:solidFill>
              </a:endParaRPr>
            </a:p>
          </p:txBody>
        </p:sp>
      </p:grpSp>
      <p:grpSp>
        <p:nvGrpSpPr>
          <p:cNvPr id="46" name="Group 45">
            <a:extLst>
              <a:ext uri="{FF2B5EF4-FFF2-40B4-BE49-F238E27FC236}">
                <a16:creationId xmlns:a16="http://schemas.microsoft.com/office/drawing/2014/main" id="{37689A0D-63DE-4A18-BA79-76D827355A6C}"/>
              </a:ext>
            </a:extLst>
          </p:cNvPr>
          <p:cNvGrpSpPr/>
          <p:nvPr/>
        </p:nvGrpSpPr>
        <p:grpSpPr>
          <a:xfrm>
            <a:off x="2580064" y="330102"/>
            <a:ext cx="8716886" cy="5797951"/>
            <a:chOff x="2260571" y="330102"/>
            <a:chExt cx="8716886" cy="5797951"/>
          </a:xfrm>
        </p:grpSpPr>
        <p:sp>
          <p:nvSpPr>
            <p:cNvPr id="159" name="TextBox 158">
              <a:extLst>
                <a:ext uri="{FF2B5EF4-FFF2-40B4-BE49-F238E27FC236}">
                  <a16:creationId xmlns:a16="http://schemas.microsoft.com/office/drawing/2014/main" id="{6E43E333-C731-4F80-BD9C-F3056B1E28A6}"/>
                </a:ext>
              </a:extLst>
            </p:cNvPr>
            <p:cNvSpPr txBox="1"/>
            <p:nvPr/>
          </p:nvSpPr>
          <p:spPr>
            <a:xfrm>
              <a:off x="2523879" y="5820276"/>
              <a:ext cx="2180405" cy="307777"/>
            </a:xfrm>
            <a:prstGeom prst="rect">
              <a:avLst/>
            </a:prstGeom>
            <a:noFill/>
          </p:spPr>
          <p:txBody>
            <a:bodyPr wrap="none" rtlCol="0">
              <a:spAutoFit/>
            </a:bodyPr>
            <a:lstStyle/>
            <a:p>
              <a:r>
                <a:rPr lang="en-US" dirty="0"/>
                <a:t>= Governance &amp; Security</a:t>
              </a:r>
            </a:p>
          </p:txBody>
        </p:sp>
        <p:grpSp>
          <p:nvGrpSpPr>
            <p:cNvPr id="45" name="Group 44">
              <a:extLst>
                <a:ext uri="{FF2B5EF4-FFF2-40B4-BE49-F238E27FC236}">
                  <a16:creationId xmlns:a16="http://schemas.microsoft.com/office/drawing/2014/main" id="{D2A115C0-73EB-44E3-BB5E-2E48FE59B170}"/>
                </a:ext>
              </a:extLst>
            </p:cNvPr>
            <p:cNvGrpSpPr/>
            <p:nvPr/>
          </p:nvGrpSpPr>
          <p:grpSpPr>
            <a:xfrm>
              <a:off x="2260571" y="330102"/>
              <a:ext cx="8716886" cy="5777037"/>
              <a:chOff x="2260571" y="330102"/>
              <a:chExt cx="8716886" cy="5777037"/>
            </a:xfrm>
          </p:grpSpPr>
          <p:grpSp>
            <p:nvGrpSpPr>
              <p:cNvPr id="39" name="Group 38">
                <a:extLst>
                  <a:ext uri="{FF2B5EF4-FFF2-40B4-BE49-F238E27FC236}">
                    <a16:creationId xmlns:a16="http://schemas.microsoft.com/office/drawing/2014/main" id="{B8095ED2-5193-4590-93C0-387142289D8F}"/>
                  </a:ext>
                </a:extLst>
              </p:cNvPr>
              <p:cNvGrpSpPr/>
              <p:nvPr/>
            </p:nvGrpSpPr>
            <p:grpSpPr>
              <a:xfrm>
                <a:off x="2260571" y="1554683"/>
                <a:ext cx="7707692" cy="4552456"/>
                <a:chOff x="2260571" y="1554683"/>
                <a:chExt cx="7707692" cy="4552456"/>
              </a:xfrm>
            </p:grpSpPr>
            <p:sp>
              <p:nvSpPr>
                <p:cNvPr id="162" name="&quot;Not Allowed&quot; Symbol 161">
                  <a:extLst>
                    <a:ext uri="{FF2B5EF4-FFF2-40B4-BE49-F238E27FC236}">
                      <a16:creationId xmlns:a16="http://schemas.microsoft.com/office/drawing/2014/main" id="{7DA07033-247B-4EAF-BD89-E94DE75387FA}"/>
                    </a:ext>
                  </a:extLst>
                </p:cNvPr>
                <p:cNvSpPr/>
                <p:nvPr/>
              </p:nvSpPr>
              <p:spPr>
                <a:xfrm>
                  <a:off x="2342408" y="3924138"/>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3" name="&quot;Not Allowed&quot; Symbol 162">
                  <a:extLst>
                    <a:ext uri="{FF2B5EF4-FFF2-40B4-BE49-F238E27FC236}">
                      <a16:creationId xmlns:a16="http://schemas.microsoft.com/office/drawing/2014/main" id="{8D5C9038-5756-4601-A912-690E40AB2EBF}"/>
                    </a:ext>
                  </a:extLst>
                </p:cNvPr>
                <p:cNvSpPr/>
                <p:nvPr/>
              </p:nvSpPr>
              <p:spPr>
                <a:xfrm>
                  <a:off x="3104764" y="3913346"/>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4" name="&quot;Not Allowed&quot; Symbol 163">
                  <a:extLst>
                    <a:ext uri="{FF2B5EF4-FFF2-40B4-BE49-F238E27FC236}">
                      <a16:creationId xmlns:a16="http://schemas.microsoft.com/office/drawing/2014/main" id="{9B5EB32D-3B69-42AE-BE32-9431CC8269DA}"/>
                    </a:ext>
                  </a:extLst>
                </p:cNvPr>
                <p:cNvSpPr/>
                <p:nvPr/>
              </p:nvSpPr>
              <p:spPr>
                <a:xfrm>
                  <a:off x="6538208" y="4579251"/>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5" name="&quot;Not Allowed&quot; Symbol 164">
                  <a:extLst>
                    <a:ext uri="{FF2B5EF4-FFF2-40B4-BE49-F238E27FC236}">
                      <a16:creationId xmlns:a16="http://schemas.microsoft.com/office/drawing/2014/main" id="{83FA6C67-A4CA-49EC-9101-CC9116D7A069}"/>
                    </a:ext>
                  </a:extLst>
                </p:cNvPr>
                <p:cNvSpPr/>
                <p:nvPr/>
              </p:nvSpPr>
              <p:spPr>
                <a:xfrm>
                  <a:off x="6023281" y="4545690"/>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6" name="&quot;Not Allowed&quot; Symbol 165">
                  <a:extLst>
                    <a:ext uri="{FF2B5EF4-FFF2-40B4-BE49-F238E27FC236}">
                      <a16:creationId xmlns:a16="http://schemas.microsoft.com/office/drawing/2014/main" id="{326290AA-8006-498F-B8D7-DC0F295D9D9A}"/>
                    </a:ext>
                  </a:extLst>
                </p:cNvPr>
                <p:cNvSpPr/>
                <p:nvPr/>
              </p:nvSpPr>
              <p:spPr>
                <a:xfrm>
                  <a:off x="5519865" y="4567949"/>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7" name="&quot;Not Allowed&quot; Symbol 166">
                  <a:extLst>
                    <a:ext uri="{FF2B5EF4-FFF2-40B4-BE49-F238E27FC236}">
                      <a16:creationId xmlns:a16="http://schemas.microsoft.com/office/drawing/2014/main" id="{67410EB9-5CED-466E-8E47-DBBC530A9280}"/>
                    </a:ext>
                  </a:extLst>
                </p:cNvPr>
                <p:cNvSpPr/>
                <p:nvPr/>
              </p:nvSpPr>
              <p:spPr>
                <a:xfrm>
                  <a:off x="6539134" y="3841883"/>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8" name="&quot;Not Allowed&quot; Symbol 167">
                  <a:extLst>
                    <a:ext uri="{FF2B5EF4-FFF2-40B4-BE49-F238E27FC236}">
                      <a16:creationId xmlns:a16="http://schemas.microsoft.com/office/drawing/2014/main" id="{299100B8-D977-48A3-B526-130FDA75DCC9}"/>
                    </a:ext>
                  </a:extLst>
                </p:cNvPr>
                <p:cNvSpPr/>
                <p:nvPr/>
              </p:nvSpPr>
              <p:spPr>
                <a:xfrm>
                  <a:off x="6057276" y="3864880"/>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9" name="&quot;Not Allowed&quot; Symbol 168">
                  <a:extLst>
                    <a:ext uri="{FF2B5EF4-FFF2-40B4-BE49-F238E27FC236}">
                      <a16:creationId xmlns:a16="http://schemas.microsoft.com/office/drawing/2014/main" id="{1B98EAD0-392B-45B4-8291-0C53E87E49B8}"/>
                    </a:ext>
                  </a:extLst>
                </p:cNvPr>
                <p:cNvSpPr/>
                <p:nvPr/>
              </p:nvSpPr>
              <p:spPr>
                <a:xfrm>
                  <a:off x="5554206" y="3888903"/>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0" name="&quot;Not Allowed&quot; Symbol 169">
                  <a:extLst>
                    <a:ext uri="{FF2B5EF4-FFF2-40B4-BE49-F238E27FC236}">
                      <a16:creationId xmlns:a16="http://schemas.microsoft.com/office/drawing/2014/main" id="{6B1A4D18-CFA9-42E6-A7B5-9CFAF189574F}"/>
                    </a:ext>
                  </a:extLst>
                </p:cNvPr>
                <p:cNvSpPr/>
                <p:nvPr/>
              </p:nvSpPr>
              <p:spPr>
                <a:xfrm>
                  <a:off x="4370076" y="3736400"/>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1" name="&quot;Not Allowed&quot; Symbol 170">
                  <a:extLst>
                    <a:ext uri="{FF2B5EF4-FFF2-40B4-BE49-F238E27FC236}">
                      <a16:creationId xmlns:a16="http://schemas.microsoft.com/office/drawing/2014/main" id="{B440EAD9-33A6-49FD-AD6B-C7763334808A}"/>
                    </a:ext>
                  </a:extLst>
                </p:cNvPr>
                <p:cNvSpPr/>
                <p:nvPr/>
              </p:nvSpPr>
              <p:spPr>
                <a:xfrm>
                  <a:off x="4054091" y="4814776"/>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2" name="&quot;Not Allowed&quot; Symbol 171">
                  <a:extLst>
                    <a:ext uri="{FF2B5EF4-FFF2-40B4-BE49-F238E27FC236}">
                      <a16:creationId xmlns:a16="http://schemas.microsoft.com/office/drawing/2014/main" id="{1A7CA89E-F5DA-4250-B730-3C53BD2D36FF}"/>
                    </a:ext>
                  </a:extLst>
                </p:cNvPr>
                <p:cNvSpPr/>
                <p:nvPr/>
              </p:nvSpPr>
              <p:spPr>
                <a:xfrm>
                  <a:off x="4782731" y="4815597"/>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3" name="&quot;Not Allowed&quot; Symbol 182">
                  <a:extLst>
                    <a:ext uri="{FF2B5EF4-FFF2-40B4-BE49-F238E27FC236}">
                      <a16:creationId xmlns:a16="http://schemas.microsoft.com/office/drawing/2014/main" id="{A130199C-C1E9-46A7-977E-D88B661400AF}"/>
                    </a:ext>
                  </a:extLst>
                </p:cNvPr>
                <p:cNvSpPr/>
                <p:nvPr/>
              </p:nvSpPr>
              <p:spPr>
                <a:xfrm>
                  <a:off x="2331549" y="4591239"/>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4" name="&quot;Not Allowed&quot; Symbol 183">
                  <a:extLst>
                    <a:ext uri="{FF2B5EF4-FFF2-40B4-BE49-F238E27FC236}">
                      <a16:creationId xmlns:a16="http://schemas.microsoft.com/office/drawing/2014/main" id="{31AFBE00-1A27-40CD-BAD0-6FE0081ECA5B}"/>
                    </a:ext>
                  </a:extLst>
                </p:cNvPr>
                <p:cNvSpPr/>
                <p:nvPr/>
              </p:nvSpPr>
              <p:spPr>
                <a:xfrm>
                  <a:off x="3091783" y="4452647"/>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27BB7DD7-18A1-4450-A412-407E1C818C58}"/>
                    </a:ext>
                  </a:extLst>
                </p:cNvPr>
                <p:cNvGrpSpPr/>
                <p:nvPr/>
              </p:nvGrpSpPr>
              <p:grpSpPr>
                <a:xfrm>
                  <a:off x="2260571" y="1554683"/>
                  <a:ext cx="7707692" cy="4552456"/>
                  <a:chOff x="2260571" y="1554683"/>
                  <a:chExt cx="7707692" cy="4552456"/>
                </a:xfrm>
              </p:grpSpPr>
              <p:sp>
                <p:nvSpPr>
                  <p:cNvPr id="173" name="&quot;Not Allowed&quot; Symbol 172">
                    <a:extLst>
                      <a:ext uri="{FF2B5EF4-FFF2-40B4-BE49-F238E27FC236}">
                        <a16:creationId xmlns:a16="http://schemas.microsoft.com/office/drawing/2014/main" id="{BACD608A-5326-41F4-A787-933C7C20B51C}"/>
                      </a:ext>
                    </a:extLst>
                  </p:cNvPr>
                  <p:cNvSpPr/>
                  <p:nvPr/>
                </p:nvSpPr>
                <p:spPr>
                  <a:xfrm>
                    <a:off x="7688594" y="4825035"/>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4" name="&quot;Not Allowed&quot; Symbol 173">
                    <a:extLst>
                      <a:ext uri="{FF2B5EF4-FFF2-40B4-BE49-F238E27FC236}">
                        <a16:creationId xmlns:a16="http://schemas.microsoft.com/office/drawing/2014/main" id="{449E9564-B0D7-4FAA-9319-8A4A4FEAE7DF}"/>
                      </a:ext>
                    </a:extLst>
                  </p:cNvPr>
                  <p:cNvSpPr/>
                  <p:nvPr/>
                </p:nvSpPr>
                <p:spPr>
                  <a:xfrm>
                    <a:off x="7596029" y="3854196"/>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5" name="&quot;Not Allowed&quot; Symbol 174">
                    <a:extLst>
                      <a:ext uri="{FF2B5EF4-FFF2-40B4-BE49-F238E27FC236}">
                        <a16:creationId xmlns:a16="http://schemas.microsoft.com/office/drawing/2014/main" id="{4F64C556-9522-4137-9FE4-21E0ED9A93FB}"/>
                      </a:ext>
                    </a:extLst>
                  </p:cNvPr>
                  <p:cNvSpPr/>
                  <p:nvPr/>
                </p:nvSpPr>
                <p:spPr>
                  <a:xfrm>
                    <a:off x="7195083" y="4348561"/>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6" name="&quot;Not Allowed&quot; Symbol 175">
                    <a:extLst>
                      <a:ext uri="{FF2B5EF4-FFF2-40B4-BE49-F238E27FC236}">
                        <a16:creationId xmlns:a16="http://schemas.microsoft.com/office/drawing/2014/main" id="{C074280D-B3D7-41B6-BEC7-8AFFCC9FBE6B}"/>
                      </a:ext>
                    </a:extLst>
                  </p:cNvPr>
                  <p:cNvSpPr/>
                  <p:nvPr/>
                </p:nvSpPr>
                <p:spPr>
                  <a:xfrm>
                    <a:off x="8202172" y="4337022"/>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7" name="&quot;Not Allowed&quot; Symbol 176">
                    <a:extLst>
                      <a:ext uri="{FF2B5EF4-FFF2-40B4-BE49-F238E27FC236}">
                        <a16:creationId xmlns:a16="http://schemas.microsoft.com/office/drawing/2014/main" id="{C75BB3B3-A935-4557-98DA-0D467BD183AF}"/>
                      </a:ext>
                    </a:extLst>
                  </p:cNvPr>
                  <p:cNvSpPr/>
                  <p:nvPr/>
                </p:nvSpPr>
                <p:spPr>
                  <a:xfrm>
                    <a:off x="9744248" y="4499148"/>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8" name="&quot;Not Allowed&quot; Symbol 177">
                    <a:extLst>
                      <a:ext uri="{FF2B5EF4-FFF2-40B4-BE49-F238E27FC236}">
                        <a16:creationId xmlns:a16="http://schemas.microsoft.com/office/drawing/2014/main" id="{2F65DA96-DFA0-408D-AA07-45150FD2EEB2}"/>
                      </a:ext>
                    </a:extLst>
                  </p:cNvPr>
                  <p:cNvSpPr/>
                  <p:nvPr/>
                </p:nvSpPr>
                <p:spPr>
                  <a:xfrm>
                    <a:off x="9328815" y="4499410"/>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79" name="&quot;Not Allowed&quot; Symbol 178">
                    <a:extLst>
                      <a:ext uri="{FF2B5EF4-FFF2-40B4-BE49-F238E27FC236}">
                        <a16:creationId xmlns:a16="http://schemas.microsoft.com/office/drawing/2014/main" id="{B1ED0997-0945-47C6-A852-42F7FE63E260}"/>
                      </a:ext>
                    </a:extLst>
                  </p:cNvPr>
                  <p:cNvSpPr/>
                  <p:nvPr/>
                </p:nvSpPr>
                <p:spPr>
                  <a:xfrm>
                    <a:off x="8872391" y="4489613"/>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0" name="&quot;Not Allowed&quot; Symbol 179">
                    <a:extLst>
                      <a:ext uri="{FF2B5EF4-FFF2-40B4-BE49-F238E27FC236}">
                        <a16:creationId xmlns:a16="http://schemas.microsoft.com/office/drawing/2014/main" id="{501D0AC7-0E21-488B-9F04-E2F94750FD99}"/>
                      </a:ext>
                    </a:extLst>
                  </p:cNvPr>
                  <p:cNvSpPr/>
                  <p:nvPr/>
                </p:nvSpPr>
                <p:spPr>
                  <a:xfrm>
                    <a:off x="9739705" y="3983404"/>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1" name="&quot;Not Allowed&quot; Symbol 180">
                    <a:extLst>
                      <a:ext uri="{FF2B5EF4-FFF2-40B4-BE49-F238E27FC236}">
                        <a16:creationId xmlns:a16="http://schemas.microsoft.com/office/drawing/2014/main" id="{C73470CD-E9A2-4A43-8382-FDCFF1FDBCC6}"/>
                      </a:ext>
                    </a:extLst>
                  </p:cNvPr>
                  <p:cNvSpPr/>
                  <p:nvPr/>
                </p:nvSpPr>
                <p:spPr>
                  <a:xfrm>
                    <a:off x="9340215" y="3994245"/>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2" name="&quot;Not Allowed&quot; Symbol 181">
                    <a:extLst>
                      <a:ext uri="{FF2B5EF4-FFF2-40B4-BE49-F238E27FC236}">
                        <a16:creationId xmlns:a16="http://schemas.microsoft.com/office/drawing/2014/main" id="{4281723A-2A3F-4097-AC94-4FE311B33DA4}"/>
                      </a:ext>
                    </a:extLst>
                  </p:cNvPr>
                  <p:cNvSpPr/>
                  <p:nvPr/>
                </p:nvSpPr>
                <p:spPr>
                  <a:xfrm>
                    <a:off x="8872391" y="3981148"/>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7" name="&quot;Not Allowed&quot; Symbol 186">
                    <a:extLst>
                      <a:ext uri="{FF2B5EF4-FFF2-40B4-BE49-F238E27FC236}">
                        <a16:creationId xmlns:a16="http://schemas.microsoft.com/office/drawing/2014/main" id="{B328772F-1FD2-46E8-939F-F7522DF56EE1}"/>
                      </a:ext>
                    </a:extLst>
                  </p:cNvPr>
                  <p:cNvSpPr/>
                  <p:nvPr/>
                </p:nvSpPr>
                <p:spPr>
                  <a:xfrm>
                    <a:off x="2764495" y="1953163"/>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8" name="&quot;Not Allowed&quot; Symbol 187">
                    <a:extLst>
                      <a:ext uri="{FF2B5EF4-FFF2-40B4-BE49-F238E27FC236}">
                        <a16:creationId xmlns:a16="http://schemas.microsoft.com/office/drawing/2014/main" id="{C099D4EA-197B-4C5F-91E9-1224700C4518}"/>
                      </a:ext>
                    </a:extLst>
                  </p:cNvPr>
                  <p:cNvSpPr/>
                  <p:nvPr/>
                </p:nvSpPr>
                <p:spPr>
                  <a:xfrm>
                    <a:off x="3702928" y="1825066"/>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89" name="&quot;Not Allowed&quot; Symbol 188">
                    <a:extLst>
                      <a:ext uri="{FF2B5EF4-FFF2-40B4-BE49-F238E27FC236}">
                        <a16:creationId xmlns:a16="http://schemas.microsoft.com/office/drawing/2014/main" id="{5EEB036B-20B1-4F87-9A18-15F6134A012A}"/>
                      </a:ext>
                    </a:extLst>
                  </p:cNvPr>
                  <p:cNvSpPr/>
                  <p:nvPr/>
                </p:nvSpPr>
                <p:spPr>
                  <a:xfrm>
                    <a:off x="4148341" y="1707803"/>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0" name="&quot;Not Allowed&quot; Symbol 189">
                    <a:extLst>
                      <a:ext uri="{FF2B5EF4-FFF2-40B4-BE49-F238E27FC236}">
                        <a16:creationId xmlns:a16="http://schemas.microsoft.com/office/drawing/2014/main" id="{EA35135D-C403-43F3-B8D2-3C707E96E68C}"/>
                      </a:ext>
                    </a:extLst>
                  </p:cNvPr>
                  <p:cNvSpPr/>
                  <p:nvPr/>
                </p:nvSpPr>
                <p:spPr>
                  <a:xfrm>
                    <a:off x="4580689" y="1692254"/>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1" name="&quot;Not Allowed&quot; Symbol 190">
                    <a:extLst>
                      <a:ext uri="{FF2B5EF4-FFF2-40B4-BE49-F238E27FC236}">
                        <a16:creationId xmlns:a16="http://schemas.microsoft.com/office/drawing/2014/main" id="{A9B1B155-585D-4975-847E-40A0F10A6D8E}"/>
                      </a:ext>
                    </a:extLst>
                  </p:cNvPr>
                  <p:cNvSpPr/>
                  <p:nvPr/>
                </p:nvSpPr>
                <p:spPr>
                  <a:xfrm>
                    <a:off x="5097072" y="1578324"/>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2" name="&quot;Not Allowed&quot; Symbol 191">
                    <a:extLst>
                      <a:ext uri="{FF2B5EF4-FFF2-40B4-BE49-F238E27FC236}">
                        <a16:creationId xmlns:a16="http://schemas.microsoft.com/office/drawing/2014/main" id="{8248CCD0-1369-44AA-BBBD-878ACC9303E5}"/>
                      </a:ext>
                    </a:extLst>
                  </p:cNvPr>
                  <p:cNvSpPr/>
                  <p:nvPr/>
                </p:nvSpPr>
                <p:spPr>
                  <a:xfrm>
                    <a:off x="7149470" y="1554683"/>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3" name="&quot;Not Allowed&quot; Symbol 192">
                    <a:extLst>
                      <a:ext uri="{FF2B5EF4-FFF2-40B4-BE49-F238E27FC236}">
                        <a16:creationId xmlns:a16="http://schemas.microsoft.com/office/drawing/2014/main" id="{D3A513A1-30C1-475F-A6FA-4835A542E5F4}"/>
                      </a:ext>
                    </a:extLst>
                  </p:cNvPr>
                  <p:cNvSpPr/>
                  <p:nvPr/>
                </p:nvSpPr>
                <p:spPr>
                  <a:xfrm>
                    <a:off x="7570534" y="1753295"/>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4" name="&quot;Not Allowed&quot; Symbol 193">
                    <a:extLst>
                      <a:ext uri="{FF2B5EF4-FFF2-40B4-BE49-F238E27FC236}">
                        <a16:creationId xmlns:a16="http://schemas.microsoft.com/office/drawing/2014/main" id="{4BDF2DC1-D764-4CCC-9964-9A2AD02A8051}"/>
                      </a:ext>
                    </a:extLst>
                  </p:cNvPr>
                  <p:cNvSpPr/>
                  <p:nvPr/>
                </p:nvSpPr>
                <p:spPr>
                  <a:xfrm>
                    <a:off x="7911444" y="1648435"/>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5" name="&quot;Not Allowed&quot; Symbol 194">
                    <a:extLst>
                      <a:ext uri="{FF2B5EF4-FFF2-40B4-BE49-F238E27FC236}">
                        <a16:creationId xmlns:a16="http://schemas.microsoft.com/office/drawing/2014/main" id="{DCC88AFB-AD3B-46E1-9969-8989AA5E7804}"/>
                      </a:ext>
                    </a:extLst>
                  </p:cNvPr>
                  <p:cNvSpPr/>
                  <p:nvPr/>
                </p:nvSpPr>
                <p:spPr>
                  <a:xfrm>
                    <a:off x="8720148" y="1718889"/>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6" name="&quot;Not Allowed&quot; Symbol 195">
                    <a:extLst>
                      <a:ext uri="{FF2B5EF4-FFF2-40B4-BE49-F238E27FC236}">
                        <a16:creationId xmlns:a16="http://schemas.microsoft.com/office/drawing/2014/main" id="{27ED8137-F13C-4022-8E40-F3558D24FFA0}"/>
                      </a:ext>
                    </a:extLst>
                  </p:cNvPr>
                  <p:cNvSpPr/>
                  <p:nvPr/>
                </p:nvSpPr>
                <p:spPr>
                  <a:xfrm>
                    <a:off x="9131128" y="1816014"/>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7" name="&quot;Not Allowed&quot; Symbol 196">
                    <a:extLst>
                      <a:ext uri="{FF2B5EF4-FFF2-40B4-BE49-F238E27FC236}">
                        <a16:creationId xmlns:a16="http://schemas.microsoft.com/office/drawing/2014/main" id="{21C1971C-291F-45FA-B9F7-54099C883EFC}"/>
                      </a:ext>
                    </a:extLst>
                  </p:cNvPr>
                  <p:cNvSpPr/>
                  <p:nvPr/>
                </p:nvSpPr>
                <p:spPr>
                  <a:xfrm>
                    <a:off x="9623552" y="1954018"/>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8" name="&quot;Not Allowed&quot; Symbol 197">
                    <a:extLst>
                      <a:ext uri="{FF2B5EF4-FFF2-40B4-BE49-F238E27FC236}">
                        <a16:creationId xmlns:a16="http://schemas.microsoft.com/office/drawing/2014/main" id="{FFC7AAC0-9E50-4DC1-B8A0-B27B42A201E0}"/>
                      </a:ext>
                    </a:extLst>
                  </p:cNvPr>
                  <p:cNvSpPr/>
                  <p:nvPr/>
                </p:nvSpPr>
                <p:spPr>
                  <a:xfrm>
                    <a:off x="2519061" y="2034189"/>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9" name="&quot;Not Allowed&quot; Symbol 198">
                    <a:extLst>
                      <a:ext uri="{FF2B5EF4-FFF2-40B4-BE49-F238E27FC236}">
                        <a16:creationId xmlns:a16="http://schemas.microsoft.com/office/drawing/2014/main" id="{04EDE991-791A-42D4-ABCE-DCE37DD06CD6}"/>
                      </a:ext>
                    </a:extLst>
                  </p:cNvPr>
                  <p:cNvSpPr/>
                  <p:nvPr/>
                </p:nvSpPr>
                <p:spPr>
                  <a:xfrm>
                    <a:off x="2260571" y="2095912"/>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01" name="&quot;Not Allowed&quot; Symbol 200">
                    <a:extLst>
                      <a:ext uri="{FF2B5EF4-FFF2-40B4-BE49-F238E27FC236}">
                        <a16:creationId xmlns:a16="http://schemas.microsoft.com/office/drawing/2014/main" id="{2F17FE51-8EA5-4736-946E-EF498F772244}"/>
                      </a:ext>
                    </a:extLst>
                  </p:cNvPr>
                  <p:cNvSpPr/>
                  <p:nvPr/>
                </p:nvSpPr>
                <p:spPr>
                  <a:xfrm>
                    <a:off x="2330982" y="5844496"/>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grpSp>
          </p:grpSp>
          <p:sp>
            <p:nvSpPr>
              <p:cNvPr id="247" name="Google Shape;3804;p5">
                <a:extLst>
                  <a:ext uri="{FF2B5EF4-FFF2-40B4-BE49-F238E27FC236}">
                    <a16:creationId xmlns:a16="http://schemas.microsoft.com/office/drawing/2014/main" id="{EC7EE05F-B3C7-44A7-87EF-D1D4DB02A85C}"/>
                  </a:ext>
                </a:extLst>
              </p:cNvPr>
              <p:cNvSpPr txBox="1">
                <a:spLocks/>
              </p:cNvSpPr>
              <p:nvPr/>
            </p:nvSpPr>
            <p:spPr>
              <a:xfrm>
                <a:off x="7449216" y="330102"/>
                <a:ext cx="3528241" cy="53027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2800" dirty="0">
                    <a:solidFill>
                      <a:srgbClr val="FF0000"/>
                    </a:solidFill>
                  </a:rPr>
                  <a:t>&amp; Complex Gov. &amp; Sec.</a:t>
                </a:r>
                <a:endParaRPr lang="en-US" dirty="0">
                  <a:solidFill>
                    <a:srgbClr val="FF0000"/>
                  </a:solidFill>
                </a:endParaRPr>
              </a:p>
            </p:txBody>
          </p:sp>
        </p:grpSp>
      </p:grpSp>
      <p:grpSp>
        <p:nvGrpSpPr>
          <p:cNvPr id="5" name="Group 4">
            <a:extLst>
              <a:ext uri="{FF2B5EF4-FFF2-40B4-BE49-F238E27FC236}">
                <a16:creationId xmlns:a16="http://schemas.microsoft.com/office/drawing/2014/main" id="{170DA2D2-A786-4C52-BE56-05122331E308}"/>
              </a:ext>
            </a:extLst>
          </p:cNvPr>
          <p:cNvGrpSpPr/>
          <p:nvPr/>
        </p:nvGrpSpPr>
        <p:grpSpPr>
          <a:xfrm>
            <a:off x="658334" y="342568"/>
            <a:ext cx="9502974" cy="4602020"/>
            <a:chOff x="658334" y="342568"/>
            <a:chExt cx="9502974" cy="4602020"/>
          </a:xfrm>
        </p:grpSpPr>
        <p:sp>
          <p:nvSpPr>
            <p:cNvPr id="246" name="Google Shape;3804;p5">
              <a:extLst>
                <a:ext uri="{FF2B5EF4-FFF2-40B4-BE49-F238E27FC236}">
                  <a16:creationId xmlns:a16="http://schemas.microsoft.com/office/drawing/2014/main" id="{E00B744E-0944-48B6-8812-3783F6B96B24}"/>
                </a:ext>
              </a:extLst>
            </p:cNvPr>
            <p:cNvSpPr txBox="1">
              <a:spLocks/>
            </p:cNvSpPr>
            <p:nvPr/>
          </p:nvSpPr>
          <p:spPr>
            <a:xfrm>
              <a:off x="3694265" y="342568"/>
              <a:ext cx="4039304" cy="53027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2800" dirty="0">
                  <a:solidFill>
                    <a:srgbClr val="FF0000"/>
                  </a:solidFill>
                </a:rPr>
                <a:t>Brittle Pt to Pt Connectivity</a:t>
              </a:r>
              <a:endParaRPr lang="en-US" dirty="0">
                <a:solidFill>
                  <a:srgbClr val="FF0000"/>
                </a:solidFill>
              </a:endParaRPr>
            </a:p>
          </p:txBody>
        </p:sp>
        <p:grpSp>
          <p:nvGrpSpPr>
            <p:cNvPr id="3" name="Group 2">
              <a:extLst>
                <a:ext uri="{FF2B5EF4-FFF2-40B4-BE49-F238E27FC236}">
                  <a16:creationId xmlns:a16="http://schemas.microsoft.com/office/drawing/2014/main" id="{A3578B3C-107E-4406-ABFC-E2E37BA13856}"/>
                </a:ext>
              </a:extLst>
            </p:cNvPr>
            <p:cNvGrpSpPr/>
            <p:nvPr/>
          </p:nvGrpSpPr>
          <p:grpSpPr>
            <a:xfrm>
              <a:off x="658334" y="1535282"/>
              <a:ext cx="9502974" cy="3409306"/>
              <a:chOff x="658334" y="1535282"/>
              <a:chExt cx="9502974" cy="3409306"/>
            </a:xfrm>
          </p:grpSpPr>
          <p:cxnSp>
            <p:nvCxnSpPr>
              <p:cNvPr id="119" name="Straight Arrow Connector 118">
                <a:extLst>
                  <a:ext uri="{FF2B5EF4-FFF2-40B4-BE49-F238E27FC236}">
                    <a16:creationId xmlns:a16="http://schemas.microsoft.com/office/drawing/2014/main" id="{3825DE8F-E773-47A0-881E-44407E705529}"/>
                  </a:ext>
                </a:extLst>
              </p:cNvPr>
              <p:cNvCxnSpPr>
                <a:cxnSpLocks/>
              </p:cNvCxnSpPr>
              <p:nvPr/>
            </p:nvCxnSpPr>
            <p:spPr>
              <a:xfrm flipH="1" flipV="1">
                <a:off x="2780001" y="2053844"/>
                <a:ext cx="746719" cy="26942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Left Brace 101">
                <a:extLst>
                  <a:ext uri="{FF2B5EF4-FFF2-40B4-BE49-F238E27FC236}">
                    <a16:creationId xmlns:a16="http://schemas.microsoft.com/office/drawing/2014/main" id="{26F1832D-1F8C-46DD-AB88-7E1C80285307}"/>
                  </a:ext>
                </a:extLst>
              </p:cNvPr>
              <p:cNvSpPr/>
              <p:nvPr/>
            </p:nvSpPr>
            <p:spPr>
              <a:xfrm>
                <a:off x="1737058" y="2219256"/>
                <a:ext cx="453218" cy="1209743"/>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1">
                <a:extLst>
                  <a:ext uri="{FF2B5EF4-FFF2-40B4-BE49-F238E27FC236}">
                    <a16:creationId xmlns:a16="http://schemas.microsoft.com/office/drawing/2014/main" id="{C92B5A7B-467B-4AEA-8B0D-3A523EE301AC}"/>
                  </a:ext>
                </a:extLst>
              </p:cNvPr>
              <p:cNvGrpSpPr/>
              <p:nvPr/>
            </p:nvGrpSpPr>
            <p:grpSpPr>
              <a:xfrm>
                <a:off x="2726695" y="1535282"/>
                <a:ext cx="7434613" cy="3409306"/>
                <a:chOff x="2454094" y="1535282"/>
                <a:chExt cx="7434613" cy="3409306"/>
              </a:xfrm>
            </p:grpSpPr>
            <p:cxnSp>
              <p:nvCxnSpPr>
                <p:cNvPr id="10" name="Straight Arrow Connector 9">
                  <a:extLst>
                    <a:ext uri="{FF2B5EF4-FFF2-40B4-BE49-F238E27FC236}">
                      <a16:creationId xmlns:a16="http://schemas.microsoft.com/office/drawing/2014/main" id="{C2FE9830-E2E0-44E9-BDF8-82501DE8BA91}"/>
                    </a:ext>
                  </a:extLst>
                </p:cNvPr>
                <p:cNvCxnSpPr>
                  <a:cxnSpLocks/>
                  <a:endCxn id="3811" idx="1"/>
                </p:cNvCxnSpPr>
                <p:nvPr/>
              </p:nvCxnSpPr>
              <p:spPr>
                <a:xfrm flipV="1">
                  <a:off x="2811611" y="1723151"/>
                  <a:ext cx="1277230" cy="22629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92F9B974-06F7-434A-ADA3-248AD3CF7448}"/>
                    </a:ext>
                  </a:extLst>
                </p:cNvPr>
                <p:cNvCxnSpPr>
                  <a:cxnSpLocks/>
                </p:cNvCxnSpPr>
                <p:nvPr/>
              </p:nvCxnSpPr>
              <p:spPr>
                <a:xfrm flipV="1">
                  <a:off x="6242236" y="1670885"/>
                  <a:ext cx="1603815" cy="24445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A6FB93B-4420-4F76-AA41-04B9F8D58507}"/>
                    </a:ext>
                  </a:extLst>
                </p:cNvPr>
                <p:cNvCxnSpPr>
                  <a:cxnSpLocks/>
                </p:cNvCxnSpPr>
                <p:nvPr/>
              </p:nvCxnSpPr>
              <p:spPr>
                <a:xfrm flipH="1" flipV="1">
                  <a:off x="3862416" y="1770927"/>
                  <a:ext cx="2877283" cy="28772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7010E5C7-E8A5-448F-8D21-5D18F7787917}"/>
                    </a:ext>
                  </a:extLst>
                </p:cNvPr>
                <p:cNvCxnSpPr>
                  <a:cxnSpLocks/>
                </p:cNvCxnSpPr>
                <p:nvPr/>
              </p:nvCxnSpPr>
              <p:spPr>
                <a:xfrm flipH="1" flipV="1">
                  <a:off x="8216077" y="1679744"/>
                  <a:ext cx="1252635" cy="25264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E38F40F-D263-476D-85D1-66588BF7FBD1}"/>
                    </a:ext>
                  </a:extLst>
                </p:cNvPr>
                <p:cNvCxnSpPr>
                  <a:cxnSpLocks/>
                </p:cNvCxnSpPr>
                <p:nvPr/>
              </p:nvCxnSpPr>
              <p:spPr>
                <a:xfrm flipV="1">
                  <a:off x="3233694" y="1819402"/>
                  <a:ext cx="6602611" cy="23588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5A0E30FC-6E9B-41DB-B3B2-0D2B795E4DAD}"/>
                    </a:ext>
                  </a:extLst>
                </p:cNvPr>
                <p:cNvCxnSpPr>
                  <a:cxnSpLocks/>
                  <a:endCxn id="3817" idx="2"/>
                </p:cNvCxnSpPr>
                <p:nvPr/>
              </p:nvCxnSpPr>
              <p:spPr>
                <a:xfrm flipH="1" flipV="1">
                  <a:off x="5432542" y="1535282"/>
                  <a:ext cx="514842" cy="32343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3C8413FE-125D-4F18-8515-890AEF0F85F6}"/>
                    </a:ext>
                  </a:extLst>
                </p:cNvPr>
                <p:cNvCxnSpPr>
                  <a:cxnSpLocks/>
                </p:cNvCxnSpPr>
                <p:nvPr/>
              </p:nvCxnSpPr>
              <p:spPr>
                <a:xfrm flipV="1">
                  <a:off x="2454094" y="1568071"/>
                  <a:ext cx="4965466" cy="32824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36234D7-6BAE-4FE0-8D80-5ADB3B8A761C}"/>
                    </a:ext>
                  </a:extLst>
                </p:cNvPr>
                <p:cNvCxnSpPr>
                  <a:cxnSpLocks/>
                  <a:endCxn id="3814" idx="2"/>
                </p:cNvCxnSpPr>
                <p:nvPr/>
              </p:nvCxnSpPr>
              <p:spPr>
                <a:xfrm flipV="1">
                  <a:off x="4552414" y="1643778"/>
                  <a:ext cx="3859798" cy="33008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CF6FF8A-FC8F-4FE3-8ED6-C61A622AE36D}"/>
                    </a:ext>
                  </a:extLst>
                </p:cNvPr>
                <p:cNvCxnSpPr>
                  <a:cxnSpLocks/>
                  <a:endCxn id="3810" idx="7"/>
                </p:cNvCxnSpPr>
                <p:nvPr/>
              </p:nvCxnSpPr>
              <p:spPr>
                <a:xfrm flipH="1" flipV="1">
                  <a:off x="3117858" y="1899204"/>
                  <a:ext cx="2133890" cy="30425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6FD3F65-D6B2-4402-87E4-663B07742E78}"/>
                    </a:ext>
                  </a:extLst>
                </p:cNvPr>
                <p:cNvCxnSpPr>
                  <a:cxnSpLocks/>
                  <a:endCxn id="3812" idx="7"/>
                </p:cNvCxnSpPr>
                <p:nvPr/>
              </p:nvCxnSpPr>
              <p:spPr>
                <a:xfrm flipH="1" flipV="1">
                  <a:off x="4563262" y="1623299"/>
                  <a:ext cx="308234" cy="24253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CEDD477-48EE-4D90-9499-CA67DF1DEFED}"/>
                    </a:ext>
                  </a:extLst>
                </p:cNvPr>
                <p:cNvCxnSpPr>
                  <a:cxnSpLocks/>
                </p:cNvCxnSpPr>
                <p:nvPr/>
              </p:nvCxnSpPr>
              <p:spPr>
                <a:xfrm flipH="1" flipV="1">
                  <a:off x="4680678" y="1670885"/>
                  <a:ext cx="1019883" cy="24112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95A1AEB-5DCF-4C21-AD6B-67CF101252EB}"/>
                    </a:ext>
                  </a:extLst>
                </p:cNvPr>
                <p:cNvCxnSpPr>
                  <a:cxnSpLocks/>
                  <a:endCxn id="3809" idx="1"/>
                </p:cNvCxnSpPr>
                <p:nvPr/>
              </p:nvCxnSpPr>
              <p:spPr>
                <a:xfrm flipH="1" flipV="1">
                  <a:off x="2826959" y="1899204"/>
                  <a:ext cx="3641756" cy="27782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CDC7872-E42F-41C0-A669-B8936D0C49BF}"/>
                    </a:ext>
                  </a:extLst>
                </p:cNvPr>
                <p:cNvCxnSpPr>
                  <a:cxnSpLocks/>
                  <a:endCxn id="3820" idx="3"/>
                </p:cNvCxnSpPr>
                <p:nvPr/>
              </p:nvCxnSpPr>
              <p:spPr>
                <a:xfrm flipV="1">
                  <a:off x="7010390" y="1701213"/>
                  <a:ext cx="2207835" cy="23779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4C8ECD65-CBC6-41E0-B2CC-16C0C48CE0F1}"/>
                    </a:ext>
                  </a:extLst>
                </p:cNvPr>
                <p:cNvCxnSpPr>
                  <a:cxnSpLocks/>
                  <a:endCxn id="3819" idx="1"/>
                </p:cNvCxnSpPr>
                <p:nvPr/>
              </p:nvCxnSpPr>
              <p:spPr>
                <a:xfrm flipV="1">
                  <a:off x="7557414" y="1727164"/>
                  <a:ext cx="2086056" cy="27891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FC40E87A-3A96-4B35-9E62-EF346ECCD507}"/>
                    </a:ext>
                  </a:extLst>
                </p:cNvPr>
                <p:cNvCxnSpPr>
                  <a:cxnSpLocks/>
                </p:cNvCxnSpPr>
                <p:nvPr/>
              </p:nvCxnSpPr>
              <p:spPr>
                <a:xfrm flipH="1" flipV="1">
                  <a:off x="5190619" y="1577964"/>
                  <a:ext cx="2615378" cy="25333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9A68629C-9CE2-48F7-8900-C75D10FAF724}"/>
                    </a:ext>
                  </a:extLst>
                </p:cNvPr>
                <p:cNvCxnSpPr>
                  <a:cxnSpLocks/>
                </p:cNvCxnSpPr>
                <p:nvPr/>
              </p:nvCxnSpPr>
              <p:spPr>
                <a:xfrm flipV="1">
                  <a:off x="8266046" y="1924442"/>
                  <a:ext cx="1541021" cy="25411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E53F082-8597-4BA7-A9A1-71F661726C3A}"/>
                    </a:ext>
                  </a:extLst>
                </p:cNvPr>
                <p:cNvCxnSpPr>
                  <a:cxnSpLocks/>
                  <a:endCxn id="3808" idx="4"/>
                </p:cNvCxnSpPr>
                <p:nvPr/>
              </p:nvCxnSpPr>
              <p:spPr>
                <a:xfrm flipH="1" flipV="1">
                  <a:off x="2713927" y="2072040"/>
                  <a:ext cx="6651212" cy="2026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AF0349BE-8154-46EC-940F-B6CAFCE99467}"/>
                    </a:ext>
                  </a:extLst>
                </p:cNvPr>
                <p:cNvCxnSpPr>
                  <a:cxnSpLocks/>
                  <a:endCxn id="3813" idx="6"/>
                </p:cNvCxnSpPr>
                <p:nvPr/>
              </p:nvCxnSpPr>
              <p:spPr>
                <a:xfrm flipH="1" flipV="1">
                  <a:off x="4978688" y="1660354"/>
                  <a:ext cx="4386452" cy="28956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FD634B84-45BD-4192-A492-49336F4D9F1A}"/>
                    </a:ext>
                  </a:extLst>
                </p:cNvPr>
                <p:cNvCxnSpPr>
                  <a:cxnSpLocks/>
                </p:cNvCxnSpPr>
                <p:nvPr/>
              </p:nvCxnSpPr>
              <p:spPr>
                <a:xfrm flipH="1" flipV="1">
                  <a:off x="8883384" y="1711702"/>
                  <a:ext cx="1005323" cy="24268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85" name="TextBox 184">
                <a:extLst>
                  <a:ext uri="{FF2B5EF4-FFF2-40B4-BE49-F238E27FC236}">
                    <a16:creationId xmlns:a16="http://schemas.microsoft.com/office/drawing/2014/main" id="{4E00F8AF-844D-4C07-AE4F-404EE29F5F1E}"/>
                  </a:ext>
                </a:extLst>
              </p:cNvPr>
              <p:cNvSpPr txBox="1"/>
              <p:nvPr/>
            </p:nvSpPr>
            <p:spPr>
              <a:xfrm>
                <a:off x="658334" y="2353675"/>
                <a:ext cx="954107" cy="1022588"/>
              </a:xfrm>
              <a:prstGeom prst="rect">
                <a:avLst/>
              </a:prstGeom>
              <a:noFill/>
              <a:ln>
                <a:solidFill>
                  <a:schemeClr val="accent1"/>
                </a:solidFill>
              </a:ln>
            </p:spPr>
            <p:txBody>
              <a:bodyPr wrap="none" rtlCol="0">
                <a:spAutoFit/>
              </a:bodyPr>
              <a:lstStyle>
                <a:defPPr marR="0" lvl="0" algn="l" rtl="0">
                  <a:lnSpc>
                    <a:spcPct val="100000"/>
                  </a:lnSpc>
                  <a:spcBef>
                    <a:spcPts val="0"/>
                  </a:spcBef>
                  <a:spcAft>
                    <a:spcPts val="0"/>
                  </a:spcAft>
                </a:defPPr>
                <a:lvl1pPr algn="ctr">
                  <a:defRPr sz="2000">
                    <a:solidFill>
                      <a:schemeClr val="accent2"/>
                    </a:solidFill>
                  </a:defRPr>
                </a:lvl1pPr>
              </a:lstStyle>
              <a:p>
                <a:r>
                  <a:rPr lang="en-US" dirty="0">
                    <a:solidFill>
                      <a:srgbClr val="FF0000"/>
                    </a:solidFill>
                    <a:latin typeface="Calibri" panose="020F0502020204030204" pitchFamily="34" charset="0"/>
                    <a:cs typeface="Calibri" panose="020F0502020204030204" pitchFamily="34" charset="0"/>
                  </a:rPr>
                  <a:t>Data </a:t>
                </a:r>
              </a:p>
              <a:p>
                <a:r>
                  <a:rPr lang="en-US" dirty="0">
                    <a:solidFill>
                      <a:srgbClr val="FF0000"/>
                    </a:solidFill>
                    <a:latin typeface="Calibri" panose="020F0502020204030204" pitchFamily="34" charset="0"/>
                    <a:cs typeface="Calibri" panose="020F0502020204030204" pitchFamily="34" charset="0"/>
                  </a:rPr>
                  <a:t>in</a:t>
                </a:r>
              </a:p>
              <a:p>
                <a:pPr marL="0" marR="0">
                  <a:lnSpc>
                    <a:spcPct val="107000"/>
                  </a:lnSpc>
                  <a:spcBef>
                    <a:spcPts val="0"/>
                  </a:spcBef>
                  <a:spcAft>
                    <a:spcPts val="800"/>
                  </a:spcAft>
                </a:pPr>
                <a:r>
                  <a:rPr lang="en-US"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Motion</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1" name="Google Shape;4951;p69"/>
          <p:cNvSpPr txBox="1">
            <a:spLocks noGrp="1"/>
          </p:cNvSpPr>
          <p:nvPr>
            <p:ph type="title"/>
          </p:nvPr>
        </p:nvSpPr>
        <p:spPr>
          <a:xfrm>
            <a:off x="390294" y="146917"/>
            <a:ext cx="11279566" cy="466147"/>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240"/>
              <a:buFont typeface="Verdana"/>
              <a:buNone/>
            </a:pPr>
            <a:r>
              <a:rPr lang="en-US" sz="3240" dirty="0"/>
              <a:t>3rd Gen. DV: Data Marketplace</a:t>
            </a:r>
            <a:endParaRPr sz="3240" dirty="0"/>
          </a:p>
        </p:txBody>
      </p:sp>
      <p:pic>
        <p:nvPicPr>
          <p:cNvPr id="4952" name="Google Shape;4952;p69"/>
          <p:cNvPicPr preferRelativeResize="0">
            <a:picLocks noGrp="1"/>
          </p:cNvPicPr>
          <p:nvPr>
            <p:ph type="body" idx="1"/>
          </p:nvPr>
        </p:nvPicPr>
        <p:blipFill rotWithShape="1">
          <a:blip r:embed="rId3">
            <a:alphaModFix/>
          </a:blip>
          <a:srcRect/>
          <a:stretch/>
        </p:blipFill>
        <p:spPr>
          <a:xfrm>
            <a:off x="166255" y="3491149"/>
            <a:ext cx="3508618" cy="2275292"/>
          </a:xfrm>
          <a:prstGeom prst="rect">
            <a:avLst/>
          </a:prstGeom>
          <a:noFill/>
          <a:ln>
            <a:noFill/>
          </a:ln>
        </p:spPr>
      </p:pic>
      <p:pic>
        <p:nvPicPr>
          <p:cNvPr id="4953" name="Google Shape;4953;p69"/>
          <p:cNvPicPr preferRelativeResize="0"/>
          <p:nvPr/>
        </p:nvPicPr>
        <p:blipFill rotWithShape="1">
          <a:blip r:embed="rId4">
            <a:alphaModFix/>
          </a:blip>
          <a:srcRect/>
          <a:stretch/>
        </p:blipFill>
        <p:spPr>
          <a:xfrm>
            <a:off x="4074566" y="679166"/>
            <a:ext cx="7345913" cy="5908669"/>
          </a:xfrm>
          <a:prstGeom prst="rect">
            <a:avLst/>
          </a:prstGeom>
          <a:noFill/>
          <a:ln>
            <a:noFill/>
          </a:ln>
        </p:spPr>
      </p:pic>
      <p:sp>
        <p:nvSpPr>
          <p:cNvPr id="4954" name="Google Shape;4954;p69"/>
          <p:cNvSpPr/>
          <p:nvPr/>
        </p:nvSpPr>
        <p:spPr>
          <a:xfrm>
            <a:off x="3408218" y="737755"/>
            <a:ext cx="613064" cy="5746172"/>
          </a:xfrm>
          <a:prstGeom prst="leftBrace">
            <a:avLst>
              <a:gd name="adj1" fmla="val 8333"/>
              <a:gd name="adj2" fmla="val 51628"/>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Verdana"/>
              <a:buNone/>
            </a:pPr>
            <a:endParaRPr sz="1800" b="0" i="0" u="none" strike="noStrike" cap="none">
              <a:solidFill>
                <a:srgbClr val="424242"/>
              </a:solidFill>
              <a:latin typeface="Verdana"/>
              <a:ea typeface="Verdana"/>
              <a:cs typeface="Verdana"/>
              <a:sym typeface="Verdana"/>
            </a:endParaRPr>
          </a:p>
        </p:txBody>
      </p:sp>
      <p:sp>
        <p:nvSpPr>
          <p:cNvPr id="4955" name="Google Shape;4955;p69"/>
          <p:cNvSpPr/>
          <p:nvPr/>
        </p:nvSpPr>
        <p:spPr>
          <a:xfrm>
            <a:off x="2743199" y="3366655"/>
            <a:ext cx="633845" cy="716972"/>
          </a:xfrm>
          <a:prstGeom prst="ellipse">
            <a:avLst/>
          </a:prstGeom>
          <a:noFill/>
          <a:ln w="381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pic>
        <p:nvPicPr>
          <p:cNvPr id="4956" name="Google Shape;4956;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23022" y="0"/>
            <a:ext cx="1168978" cy="5922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7"/>
        <p:cNvGrpSpPr/>
        <p:nvPr/>
      </p:nvGrpSpPr>
      <p:grpSpPr>
        <a:xfrm>
          <a:off x="0" y="0"/>
          <a:ext cx="0" cy="0"/>
          <a:chOff x="0" y="0"/>
          <a:chExt cx="0" cy="0"/>
        </a:xfrm>
      </p:grpSpPr>
      <p:sp>
        <p:nvSpPr>
          <p:cNvPr id="5068" name="Google Shape;5068;p75"/>
          <p:cNvSpPr/>
          <p:nvPr/>
        </p:nvSpPr>
        <p:spPr>
          <a:xfrm>
            <a:off x="4810539" y="2027583"/>
            <a:ext cx="6612835" cy="3525078"/>
          </a:xfrm>
          <a:prstGeom prst="rect">
            <a:avLst/>
          </a:prstGeom>
          <a:solidFill>
            <a:srgbClr val="FAD9D7"/>
          </a:solidFill>
          <a:ln w="12700" cap="flat" cmpd="sng">
            <a:solidFill>
              <a:srgbClr val="A833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69" name="Google Shape;5069;p75"/>
          <p:cNvSpPr txBox="1">
            <a:spLocks noGrp="1"/>
          </p:cNvSpPr>
          <p:nvPr>
            <p:ph type="title"/>
          </p:nvPr>
        </p:nvSpPr>
        <p:spPr>
          <a:xfrm>
            <a:off x="695323" y="245859"/>
            <a:ext cx="10725152" cy="53027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rgbClr val="000000"/>
              </a:buClr>
              <a:buSzPts val="3200"/>
              <a:buFont typeface="Calibri"/>
              <a:buNone/>
            </a:pPr>
            <a:r>
              <a:rPr lang="en-US">
                <a:solidFill>
                  <a:srgbClr val="000000"/>
                </a:solidFill>
              </a:rPr>
              <a:t>Intel 3 Tier DV Deployment</a:t>
            </a:r>
            <a:endParaRPr/>
          </a:p>
        </p:txBody>
      </p:sp>
      <p:sp>
        <p:nvSpPr>
          <p:cNvPr id="5070" name="Google Shape;5070;p75"/>
          <p:cNvSpPr txBox="1">
            <a:spLocks noGrp="1"/>
          </p:cNvSpPr>
          <p:nvPr>
            <p:ph type="sldNum" idx="12"/>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t>31</a:t>
            </a:fld>
            <a:endParaRPr sz="1200" b="0" i="0" u="none" strike="noStrike" cap="none">
              <a:solidFill>
                <a:srgbClr val="FFFFFF"/>
              </a:solidFill>
              <a:latin typeface="Calibri"/>
              <a:ea typeface="Calibri"/>
              <a:cs typeface="Calibri"/>
              <a:sym typeface="Calibri"/>
            </a:endParaRPr>
          </a:p>
        </p:txBody>
      </p:sp>
      <p:sp>
        <p:nvSpPr>
          <p:cNvPr id="5071" name="Google Shape;5071;p75"/>
          <p:cNvSpPr txBox="1">
            <a:spLocks noGrp="1"/>
          </p:cNvSpPr>
          <p:nvPr>
            <p:ph type="body" idx="1"/>
          </p:nvPr>
        </p:nvSpPr>
        <p:spPr>
          <a:xfrm>
            <a:off x="6499781" y="2944419"/>
            <a:ext cx="3055038" cy="372031"/>
          </a:xfrm>
          <a:prstGeom prst="rect">
            <a:avLst/>
          </a:prstGeom>
          <a:noFill/>
          <a:ln>
            <a:noFill/>
          </a:ln>
        </p:spPr>
        <p:txBody>
          <a:bodyPr spcFirstLastPara="1" wrap="square" lIns="0" tIns="0" rIns="0" bIns="324000" anchor="t" anchorCtr="0">
            <a:noAutofit/>
          </a:bodyPr>
          <a:lstStyle/>
          <a:p>
            <a:pPr marL="0" lvl="0" indent="0" algn="ctr" rtl="0">
              <a:lnSpc>
                <a:spcPct val="120000"/>
              </a:lnSpc>
              <a:spcBef>
                <a:spcPts val="0"/>
              </a:spcBef>
              <a:spcAft>
                <a:spcPts val="0"/>
              </a:spcAft>
              <a:buClr>
                <a:schemeClr val="dk1"/>
              </a:buClr>
              <a:buSzPts val="2000"/>
              <a:buNone/>
            </a:pPr>
            <a:r>
              <a:rPr lang="en-US">
                <a:solidFill>
                  <a:schemeClr val="dk1"/>
                </a:solidFill>
              </a:rPr>
              <a:t>Denodo DV Platform</a:t>
            </a:r>
            <a:endParaRPr/>
          </a:p>
          <a:p>
            <a:pPr marL="0" lvl="0" indent="0" algn="l" rtl="0">
              <a:lnSpc>
                <a:spcPct val="120000"/>
              </a:lnSpc>
              <a:spcBef>
                <a:spcPts val="1000"/>
              </a:spcBef>
              <a:spcAft>
                <a:spcPts val="0"/>
              </a:spcAft>
              <a:buClr>
                <a:srgbClr val="B3B3B3"/>
              </a:buClr>
              <a:buSzPts val="2000"/>
              <a:buNone/>
            </a:pPr>
            <a:endParaRPr>
              <a:solidFill>
                <a:schemeClr val="dk1"/>
              </a:solidFill>
            </a:endParaRPr>
          </a:p>
        </p:txBody>
      </p:sp>
      <p:sp>
        <p:nvSpPr>
          <p:cNvPr id="5072" name="Google Shape;5072;p75"/>
          <p:cNvSpPr txBox="1"/>
          <p:nvPr/>
        </p:nvSpPr>
        <p:spPr>
          <a:xfrm>
            <a:off x="280994" y="2294659"/>
            <a:ext cx="4320413" cy="2860166"/>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424242"/>
              </a:buClr>
              <a:buSzPts val="2000"/>
              <a:buFont typeface="Calibri"/>
              <a:buNone/>
            </a:pPr>
            <a:r>
              <a:rPr lang="en-US" sz="2000" b="1" i="0" u="sng" strike="noStrike" cap="none">
                <a:solidFill>
                  <a:srgbClr val="424242"/>
                </a:solidFill>
                <a:latin typeface="Calibri"/>
                <a:ea typeface="Calibri"/>
                <a:cs typeface="Calibri"/>
                <a:sym typeface="Calibri"/>
              </a:rPr>
              <a:t>Bus Users </a:t>
            </a:r>
            <a:r>
              <a:rPr lang="en-US" sz="2000" b="0" i="0" u="none" strike="noStrike" cap="none">
                <a:solidFill>
                  <a:srgbClr val="424242"/>
                </a:solidFill>
                <a:latin typeface="Calibri"/>
                <a:ea typeface="Calibri"/>
                <a:cs typeface="Calibri"/>
                <a:sym typeface="Calibri"/>
              </a:rPr>
              <a:t>– web Information Self Service tool to discover data &amp; create </a:t>
            </a:r>
            <a:r>
              <a:rPr lang="en-US" sz="2000" b="0" i="0" u="sng" strike="noStrike" cap="none">
                <a:solidFill>
                  <a:srgbClr val="006699"/>
                </a:solidFill>
                <a:latin typeface="Calibri"/>
                <a:ea typeface="Calibri"/>
                <a:cs typeface="Calibri"/>
                <a:sym typeface="Calibri"/>
              </a:rPr>
              <a:t>User Views </a:t>
            </a:r>
            <a:r>
              <a:rPr lang="en-US" sz="2000" b="0" i="0" u="none" strike="noStrike" cap="none">
                <a:solidFill>
                  <a:srgbClr val="424242"/>
                </a:solidFill>
                <a:latin typeface="Calibri"/>
                <a:ea typeface="Calibri"/>
                <a:cs typeface="Calibri"/>
                <a:sym typeface="Calibri"/>
              </a:rPr>
              <a:t>&amp; export to reporting tools</a:t>
            </a:r>
            <a:endParaRPr/>
          </a:p>
          <a:p>
            <a:pPr marL="0" marR="0" lvl="0" indent="0" algn="l" rtl="0">
              <a:lnSpc>
                <a:spcPct val="120000"/>
              </a:lnSpc>
              <a:spcBef>
                <a:spcPts val="0"/>
              </a:spcBef>
              <a:spcAft>
                <a:spcPts val="0"/>
              </a:spcAft>
              <a:buClr>
                <a:srgbClr val="424242"/>
              </a:buClr>
              <a:buSzPts val="2000"/>
              <a:buFont typeface="Calibri"/>
              <a:buNone/>
            </a:pPr>
            <a:r>
              <a:rPr lang="en-US" sz="2000" b="1" i="0" u="sng" strike="noStrike" cap="none">
                <a:solidFill>
                  <a:srgbClr val="424242"/>
                </a:solidFill>
                <a:latin typeface="Calibri"/>
                <a:ea typeface="Calibri"/>
                <a:cs typeface="Calibri"/>
                <a:sym typeface="Calibri"/>
              </a:rPr>
              <a:t>Lines of Bus </a:t>
            </a:r>
            <a:r>
              <a:rPr lang="en-US" sz="2000" b="0" i="0" u="none" strike="noStrike" cap="none">
                <a:solidFill>
                  <a:srgbClr val="424242"/>
                </a:solidFill>
                <a:latin typeface="Calibri"/>
                <a:ea typeface="Calibri"/>
                <a:cs typeface="Calibri"/>
                <a:sym typeface="Calibri"/>
              </a:rPr>
              <a:t>– resp. for 2ndary 100’s </a:t>
            </a:r>
            <a:r>
              <a:rPr lang="en-US" sz="2000" b="0" i="0" u="sng" strike="noStrike" cap="none">
                <a:solidFill>
                  <a:srgbClr val="006699"/>
                </a:solidFill>
                <a:latin typeface="Calibri"/>
                <a:ea typeface="Calibri"/>
                <a:cs typeface="Calibri"/>
                <a:sym typeface="Calibri"/>
              </a:rPr>
              <a:t>Bus Views </a:t>
            </a:r>
            <a:r>
              <a:rPr lang="en-US" sz="2000" b="0" i="0" u="none" strike="noStrike" cap="none">
                <a:solidFill>
                  <a:srgbClr val="424242"/>
                </a:solidFill>
                <a:latin typeface="Calibri"/>
                <a:ea typeface="Calibri"/>
                <a:cs typeface="Calibri"/>
                <a:sym typeface="Calibri"/>
              </a:rPr>
              <a:t>on top of Corp views – can add local sources (note 1)</a:t>
            </a:r>
            <a:endParaRPr/>
          </a:p>
          <a:p>
            <a:pPr marL="0" marR="0" lvl="0" indent="0" algn="l" rtl="0">
              <a:lnSpc>
                <a:spcPct val="120000"/>
              </a:lnSpc>
              <a:spcBef>
                <a:spcPts val="0"/>
              </a:spcBef>
              <a:spcAft>
                <a:spcPts val="0"/>
              </a:spcAft>
              <a:buClr>
                <a:srgbClr val="424242"/>
              </a:buClr>
              <a:buSzPts val="2000"/>
              <a:buFont typeface="Calibri"/>
              <a:buNone/>
            </a:pPr>
            <a:r>
              <a:rPr lang="en-US" sz="2000" b="1" i="0" u="sng" strike="noStrike" cap="none">
                <a:solidFill>
                  <a:srgbClr val="424242"/>
                </a:solidFill>
                <a:latin typeface="Calibri"/>
                <a:ea typeface="Calibri"/>
                <a:cs typeface="Calibri"/>
                <a:sym typeface="Calibri"/>
              </a:rPr>
              <a:t>Ctr. Of Excel.</a:t>
            </a:r>
            <a:r>
              <a:rPr lang="en-US" sz="2000" b="0" i="0" u="none" strike="noStrike" cap="none">
                <a:solidFill>
                  <a:srgbClr val="424242"/>
                </a:solidFill>
                <a:latin typeface="Calibri"/>
                <a:ea typeface="Calibri"/>
                <a:cs typeface="Calibri"/>
                <a:sym typeface="Calibri"/>
              </a:rPr>
              <a:t> – resp. for creating ~20 </a:t>
            </a:r>
            <a:r>
              <a:rPr lang="en-US" sz="2000" b="0" i="0" u="sng" strike="noStrike" cap="none">
                <a:solidFill>
                  <a:srgbClr val="006699"/>
                </a:solidFill>
                <a:latin typeface="Calibri"/>
                <a:ea typeface="Calibri"/>
                <a:cs typeface="Calibri"/>
                <a:sym typeface="Calibri"/>
              </a:rPr>
              <a:t>Corp. Views </a:t>
            </a:r>
            <a:r>
              <a:rPr lang="en-US" sz="2000" b="0" i="0" u="none" strike="noStrike" cap="none">
                <a:solidFill>
                  <a:srgbClr val="424242"/>
                </a:solidFill>
                <a:latin typeface="Calibri"/>
                <a:ea typeface="Calibri"/>
                <a:cs typeface="Calibri"/>
                <a:sym typeface="Calibri"/>
              </a:rPr>
              <a:t>on top of enterprise systems</a:t>
            </a:r>
            <a:endParaRPr/>
          </a:p>
          <a:p>
            <a:pPr marL="0" marR="0" lvl="0" indent="0" algn="l" rtl="0">
              <a:lnSpc>
                <a:spcPct val="120000"/>
              </a:lnSpc>
              <a:spcBef>
                <a:spcPts val="0"/>
              </a:spcBef>
              <a:spcAft>
                <a:spcPts val="0"/>
              </a:spcAft>
              <a:buClr>
                <a:srgbClr val="E7473F"/>
              </a:buClr>
              <a:buSzPts val="2000"/>
              <a:buFont typeface="Calibri"/>
              <a:buNone/>
            </a:pPr>
            <a:endParaRPr sz="2000" b="0" i="0" u="none" strike="noStrike" cap="none">
              <a:solidFill>
                <a:srgbClr val="424242"/>
              </a:solidFill>
              <a:latin typeface="Calibri"/>
              <a:ea typeface="Calibri"/>
              <a:cs typeface="Calibri"/>
              <a:sym typeface="Calibri"/>
            </a:endParaRPr>
          </a:p>
        </p:txBody>
      </p:sp>
      <p:sp>
        <p:nvSpPr>
          <p:cNvPr id="5073" name="Google Shape;5073;p75"/>
          <p:cNvSpPr txBox="1"/>
          <p:nvPr/>
        </p:nvSpPr>
        <p:spPr>
          <a:xfrm>
            <a:off x="11515727" y="6416873"/>
            <a:ext cx="638175" cy="3506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400"/>
              <a:buFont typeface="Calibri"/>
              <a:buNone/>
            </a:pPr>
            <a:fld id="{00000000-1234-1234-1234-123412341234}" type="slidenum">
              <a:rPr lang="en-US" sz="1400" b="0" i="0" u="none" strike="noStrike" cap="none">
                <a:solidFill>
                  <a:srgbClr val="FFFFFF"/>
                </a:solidFill>
                <a:latin typeface="Calibri"/>
                <a:ea typeface="Calibri"/>
                <a:cs typeface="Calibri"/>
                <a:sym typeface="Calibri"/>
              </a:rPr>
              <a:t>31</a:t>
            </a:fld>
            <a:endParaRPr sz="1400" b="0" i="0" u="none" strike="noStrike" cap="none">
              <a:solidFill>
                <a:srgbClr val="FFFFFF"/>
              </a:solidFill>
              <a:latin typeface="Calibri"/>
              <a:ea typeface="Calibri"/>
              <a:cs typeface="Calibri"/>
              <a:sym typeface="Calibri"/>
            </a:endParaRPr>
          </a:p>
        </p:txBody>
      </p:sp>
      <p:pic>
        <p:nvPicPr>
          <p:cNvPr id="5074" name="Google Shape;5074;p75"/>
          <p:cNvPicPr preferRelativeResize="0"/>
          <p:nvPr/>
        </p:nvPicPr>
        <p:blipFill rotWithShape="1">
          <a:blip r:embed="rId3">
            <a:alphaModFix/>
          </a:blip>
          <a:srcRect/>
          <a:stretch/>
        </p:blipFill>
        <p:spPr>
          <a:xfrm>
            <a:off x="5014980" y="5632174"/>
            <a:ext cx="6326298" cy="1225826"/>
          </a:xfrm>
          <a:prstGeom prst="rect">
            <a:avLst/>
          </a:prstGeom>
          <a:noFill/>
          <a:ln>
            <a:noFill/>
          </a:ln>
        </p:spPr>
      </p:pic>
      <p:pic>
        <p:nvPicPr>
          <p:cNvPr id="5075" name="Google Shape;5075;p75"/>
          <p:cNvPicPr preferRelativeResize="0"/>
          <p:nvPr/>
        </p:nvPicPr>
        <p:blipFill rotWithShape="1">
          <a:blip r:embed="rId4">
            <a:alphaModFix/>
          </a:blip>
          <a:srcRect/>
          <a:stretch/>
        </p:blipFill>
        <p:spPr>
          <a:xfrm>
            <a:off x="5711687" y="828868"/>
            <a:ext cx="4739326" cy="1102794"/>
          </a:xfrm>
          <a:prstGeom prst="rect">
            <a:avLst/>
          </a:prstGeom>
          <a:noFill/>
          <a:ln>
            <a:noFill/>
          </a:ln>
        </p:spPr>
      </p:pic>
      <p:grpSp>
        <p:nvGrpSpPr>
          <p:cNvPr id="5076" name="Google Shape;5076;p75"/>
          <p:cNvGrpSpPr/>
          <p:nvPr/>
        </p:nvGrpSpPr>
        <p:grpSpPr>
          <a:xfrm>
            <a:off x="6173780" y="5486400"/>
            <a:ext cx="3807531" cy="274634"/>
            <a:chOff x="6708954" y="4470724"/>
            <a:chExt cx="3807531" cy="430720"/>
          </a:xfrm>
        </p:grpSpPr>
        <p:cxnSp>
          <p:nvCxnSpPr>
            <p:cNvPr id="5077" name="Google Shape;5077;p75"/>
            <p:cNvCxnSpPr/>
            <p:nvPr/>
          </p:nvCxnSpPr>
          <p:spPr>
            <a:xfrm rot="10800000">
              <a:off x="8702422" y="4470724"/>
              <a:ext cx="0" cy="430720"/>
            </a:xfrm>
            <a:prstGeom prst="straightConnector1">
              <a:avLst/>
            </a:prstGeom>
            <a:noFill/>
            <a:ln w="38100" cap="flat" cmpd="sng">
              <a:solidFill>
                <a:schemeClr val="accent6"/>
              </a:solidFill>
              <a:prstDash val="solid"/>
              <a:miter lim="800000"/>
              <a:headEnd type="none" w="sm" len="sm"/>
              <a:tailEnd type="stealth" w="med" len="med"/>
            </a:ln>
          </p:spPr>
        </p:cxnSp>
        <p:cxnSp>
          <p:nvCxnSpPr>
            <p:cNvPr id="5078" name="Google Shape;5078;p75"/>
            <p:cNvCxnSpPr/>
            <p:nvPr/>
          </p:nvCxnSpPr>
          <p:spPr>
            <a:xfrm rot="10800000">
              <a:off x="6708954" y="4470724"/>
              <a:ext cx="0" cy="430720"/>
            </a:xfrm>
            <a:prstGeom prst="straightConnector1">
              <a:avLst/>
            </a:prstGeom>
            <a:noFill/>
            <a:ln w="38100" cap="flat" cmpd="sng">
              <a:solidFill>
                <a:schemeClr val="accent6"/>
              </a:solidFill>
              <a:prstDash val="solid"/>
              <a:miter lim="800000"/>
              <a:headEnd type="none" w="sm" len="sm"/>
              <a:tailEnd type="stealth" w="med" len="med"/>
            </a:ln>
          </p:spPr>
        </p:cxnSp>
        <p:cxnSp>
          <p:nvCxnSpPr>
            <p:cNvPr id="5079" name="Google Shape;5079;p75"/>
            <p:cNvCxnSpPr/>
            <p:nvPr/>
          </p:nvCxnSpPr>
          <p:spPr>
            <a:xfrm rot="10800000">
              <a:off x="10516485" y="4470724"/>
              <a:ext cx="0" cy="430720"/>
            </a:xfrm>
            <a:prstGeom prst="straightConnector1">
              <a:avLst/>
            </a:prstGeom>
            <a:noFill/>
            <a:ln w="38100" cap="flat" cmpd="sng">
              <a:solidFill>
                <a:schemeClr val="accent6"/>
              </a:solidFill>
              <a:prstDash val="solid"/>
              <a:miter lim="800000"/>
              <a:headEnd type="none" w="sm" len="sm"/>
              <a:tailEnd type="stealth" w="med" len="med"/>
            </a:ln>
          </p:spPr>
        </p:cxnSp>
      </p:grpSp>
      <p:pic>
        <p:nvPicPr>
          <p:cNvPr id="5080" name="Google Shape;5080;p75"/>
          <p:cNvPicPr preferRelativeResize="0"/>
          <p:nvPr/>
        </p:nvPicPr>
        <p:blipFill rotWithShape="1">
          <a:blip r:embed="rId5">
            <a:alphaModFix/>
          </a:blip>
          <a:srcRect/>
          <a:stretch/>
        </p:blipFill>
        <p:spPr>
          <a:xfrm>
            <a:off x="10997736" y="93120"/>
            <a:ext cx="1014413" cy="671513"/>
          </a:xfrm>
          <a:prstGeom prst="rect">
            <a:avLst/>
          </a:prstGeom>
          <a:noFill/>
          <a:ln>
            <a:noFill/>
          </a:ln>
        </p:spPr>
      </p:pic>
      <p:grpSp>
        <p:nvGrpSpPr>
          <p:cNvPr id="5081" name="Google Shape;5081;p75"/>
          <p:cNvGrpSpPr/>
          <p:nvPr/>
        </p:nvGrpSpPr>
        <p:grpSpPr>
          <a:xfrm>
            <a:off x="4969781" y="4616682"/>
            <a:ext cx="6310677" cy="766491"/>
            <a:chOff x="4943277" y="4378146"/>
            <a:chExt cx="6310677" cy="766491"/>
          </a:xfrm>
        </p:grpSpPr>
        <p:sp>
          <p:nvSpPr>
            <p:cNvPr id="5082" name="Google Shape;5082;p75"/>
            <p:cNvSpPr/>
            <p:nvPr/>
          </p:nvSpPr>
          <p:spPr>
            <a:xfrm>
              <a:off x="4943277" y="4378146"/>
              <a:ext cx="6310677" cy="766491"/>
            </a:xfrm>
            <a:prstGeom prst="roundRect">
              <a:avLst>
                <a:gd name="adj" fmla="val 787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83" name="Google Shape;5083;p75"/>
            <p:cNvSpPr txBox="1"/>
            <p:nvPr/>
          </p:nvSpPr>
          <p:spPr>
            <a:xfrm>
              <a:off x="4982817" y="4452730"/>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Customer</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a:t>
              </a:r>
              <a:endParaRPr/>
            </a:p>
          </p:txBody>
        </p:sp>
        <p:sp>
          <p:nvSpPr>
            <p:cNvPr id="5084" name="Google Shape;5084;p75"/>
            <p:cNvSpPr txBox="1"/>
            <p:nvPr/>
          </p:nvSpPr>
          <p:spPr>
            <a:xfrm>
              <a:off x="6632712" y="4446103"/>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Product</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a:t>
              </a:r>
              <a:endParaRPr/>
            </a:p>
          </p:txBody>
        </p:sp>
        <p:sp>
          <p:nvSpPr>
            <p:cNvPr id="5085" name="Google Shape;5085;p75"/>
            <p:cNvSpPr txBox="1"/>
            <p:nvPr/>
          </p:nvSpPr>
          <p:spPr>
            <a:xfrm>
              <a:off x="8269357" y="4452731"/>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Facility</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a:t>
              </a:r>
              <a:endParaRPr/>
            </a:p>
          </p:txBody>
        </p:sp>
        <p:sp>
          <p:nvSpPr>
            <p:cNvPr id="5086" name="Google Shape;5086;p75"/>
            <p:cNvSpPr txBox="1"/>
            <p:nvPr/>
          </p:nvSpPr>
          <p:spPr>
            <a:xfrm>
              <a:off x="9945756" y="4459356"/>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Partner</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a:t>
              </a:r>
              <a:endParaRPr/>
            </a:p>
          </p:txBody>
        </p:sp>
      </p:grpSp>
      <p:grpSp>
        <p:nvGrpSpPr>
          <p:cNvPr id="5087" name="Google Shape;5087;p75"/>
          <p:cNvGrpSpPr/>
          <p:nvPr/>
        </p:nvGrpSpPr>
        <p:grpSpPr>
          <a:xfrm>
            <a:off x="4923399" y="3390860"/>
            <a:ext cx="6310677" cy="766491"/>
            <a:chOff x="4923399" y="3523380"/>
            <a:chExt cx="6310677" cy="766491"/>
          </a:xfrm>
        </p:grpSpPr>
        <p:sp>
          <p:nvSpPr>
            <p:cNvPr id="5088" name="Google Shape;5088;p75"/>
            <p:cNvSpPr/>
            <p:nvPr/>
          </p:nvSpPr>
          <p:spPr>
            <a:xfrm>
              <a:off x="4923399" y="3523380"/>
              <a:ext cx="6310677" cy="766491"/>
            </a:xfrm>
            <a:prstGeom prst="roundRect">
              <a:avLst>
                <a:gd name="adj" fmla="val 7871"/>
              </a:avLst>
            </a:prstGeom>
            <a:solidFill>
              <a:srgbClr val="004C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89" name="Google Shape;5089;p75"/>
            <p:cNvSpPr txBox="1"/>
            <p:nvPr/>
          </p:nvSpPr>
          <p:spPr>
            <a:xfrm>
              <a:off x="5055704" y="3597965"/>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Finance</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Views</a:t>
              </a:r>
              <a:endParaRPr/>
            </a:p>
          </p:txBody>
        </p:sp>
        <p:sp>
          <p:nvSpPr>
            <p:cNvPr id="5090" name="Google Shape;5090;p75"/>
            <p:cNvSpPr txBox="1"/>
            <p:nvPr/>
          </p:nvSpPr>
          <p:spPr>
            <a:xfrm>
              <a:off x="6533321" y="3604591"/>
              <a:ext cx="1258957"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Sales/Mrk</a:t>
              </a: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Views</a:t>
              </a:r>
              <a:endParaRPr/>
            </a:p>
          </p:txBody>
        </p:sp>
        <p:sp>
          <p:nvSpPr>
            <p:cNvPr id="5091" name="Google Shape;5091;p75"/>
            <p:cNvSpPr txBox="1"/>
            <p:nvPr/>
          </p:nvSpPr>
          <p:spPr>
            <a:xfrm>
              <a:off x="9879495" y="3611217"/>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Oper.</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Views</a:t>
              </a:r>
              <a:endParaRPr/>
            </a:p>
          </p:txBody>
        </p:sp>
        <p:sp>
          <p:nvSpPr>
            <p:cNvPr id="5092" name="Google Shape;5092;p75"/>
            <p:cNvSpPr txBox="1"/>
            <p:nvPr/>
          </p:nvSpPr>
          <p:spPr>
            <a:xfrm>
              <a:off x="8176591" y="3604591"/>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Eng.</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Views</a:t>
              </a:r>
              <a:endParaRPr/>
            </a:p>
          </p:txBody>
        </p:sp>
      </p:grpSp>
      <p:grpSp>
        <p:nvGrpSpPr>
          <p:cNvPr id="5093" name="Google Shape;5093;p75"/>
          <p:cNvGrpSpPr/>
          <p:nvPr/>
        </p:nvGrpSpPr>
        <p:grpSpPr>
          <a:xfrm>
            <a:off x="6823136" y="2375356"/>
            <a:ext cx="3807531" cy="367850"/>
            <a:chOff x="6705221" y="2856158"/>
            <a:chExt cx="3807531" cy="430720"/>
          </a:xfrm>
        </p:grpSpPr>
        <p:cxnSp>
          <p:nvCxnSpPr>
            <p:cNvPr id="5094" name="Google Shape;5094;p75"/>
            <p:cNvCxnSpPr/>
            <p:nvPr/>
          </p:nvCxnSpPr>
          <p:spPr>
            <a:xfrm rot="10800000">
              <a:off x="8679334" y="2856158"/>
              <a:ext cx="0" cy="430720"/>
            </a:xfrm>
            <a:prstGeom prst="straightConnector1">
              <a:avLst/>
            </a:prstGeom>
            <a:noFill/>
            <a:ln w="38100" cap="flat" cmpd="sng">
              <a:solidFill>
                <a:schemeClr val="accent6"/>
              </a:solidFill>
              <a:prstDash val="solid"/>
              <a:miter lim="800000"/>
              <a:headEnd type="none" w="sm" len="sm"/>
              <a:tailEnd type="stealth" w="med" len="med"/>
            </a:ln>
          </p:spPr>
        </p:cxnSp>
        <p:cxnSp>
          <p:nvCxnSpPr>
            <p:cNvPr id="5095" name="Google Shape;5095;p75"/>
            <p:cNvCxnSpPr/>
            <p:nvPr/>
          </p:nvCxnSpPr>
          <p:spPr>
            <a:xfrm rot="10800000">
              <a:off x="6705221" y="2856158"/>
              <a:ext cx="0" cy="430720"/>
            </a:xfrm>
            <a:prstGeom prst="straightConnector1">
              <a:avLst/>
            </a:prstGeom>
            <a:noFill/>
            <a:ln w="38100" cap="flat" cmpd="sng">
              <a:solidFill>
                <a:schemeClr val="accent6"/>
              </a:solidFill>
              <a:prstDash val="solid"/>
              <a:miter lim="800000"/>
              <a:headEnd type="none" w="sm" len="sm"/>
              <a:tailEnd type="stealth" w="med" len="med"/>
            </a:ln>
          </p:spPr>
        </p:cxnSp>
        <p:cxnSp>
          <p:nvCxnSpPr>
            <p:cNvPr id="5096" name="Google Shape;5096;p75"/>
            <p:cNvCxnSpPr/>
            <p:nvPr/>
          </p:nvCxnSpPr>
          <p:spPr>
            <a:xfrm rot="10800000">
              <a:off x="10512752" y="2856158"/>
              <a:ext cx="0" cy="430720"/>
            </a:xfrm>
            <a:prstGeom prst="straightConnector1">
              <a:avLst/>
            </a:prstGeom>
            <a:noFill/>
            <a:ln w="38100" cap="flat" cmpd="sng">
              <a:solidFill>
                <a:schemeClr val="accent6"/>
              </a:solidFill>
              <a:prstDash val="solid"/>
              <a:miter lim="800000"/>
              <a:headEnd type="none" w="sm" len="sm"/>
              <a:tailEnd type="stealth" w="med" len="med"/>
            </a:ln>
          </p:spPr>
        </p:cxnSp>
      </p:grpSp>
      <p:sp>
        <p:nvSpPr>
          <p:cNvPr id="5097" name="Google Shape;5097;p75"/>
          <p:cNvSpPr/>
          <p:nvPr/>
        </p:nvSpPr>
        <p:spPr>
          <a:xfrm>
            <a:off x="4969783" y="2151783"/>
            <a:ext cx="6310677" cy="766491"/>
          </a:xfrm>
          <a:prstGeom prst="roundRect">
            <a:avLst>
              <a:gd name="adj" fmla="val 7871"/>
            </a:avLst>
          </a:prstGeom>
          <a:solidFill>
            <a:srgbClr val="6587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98" name="Google Shape;5098;p75"/>
          <p:cNvSpPr txBox="1"/>
          <p:nvPr/>
        </p:nvSpPr>
        <p:spPr>
          <a:xfrm>
            <a:off x="5102088" y="2226368"/>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Rev. of </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Chip A3?</a:t>
            </a:r>
            <a:endParaRPr/>
          </a:p>
        </p:txBody>
      </p:sp>
      <p:sp>
        <p:nvSpPr>
          <p:cNvPr id="5099" name="Google Shape;5099;p75"/>
          <p:cNvSpPr txBox="1"/>
          <p:nvPr/>
        </p:nvSpPr>
        <p:spPr>
          <a:xfrm>
            <a:off x="6579705" y="2232994"/>
            <a:ext cx="1258957"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Sales of </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Cust P? </a:t>
            </a:r>
            <a:endParaRPr/>
          </a:p>
        </p:txBody>
      </p:sp>
      <p:sp>
        <p:nvSpPr>
          <p:cNvPr id="5100" name="Google Shape;5100;p75"/>
          <p:cNvSpPr txBox="1"/>
          <p:nvPr/>
        </p:nvSpPr>
        <p:spPr>
          <a:xfrm>
            <a:off x="9925879" y="2239620"/>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Chips </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Shipped?</a:t>
            </a:r>
            <a:endParaRPr/>
          </a:p>
        </p:txBody>
      </p:sp>
      <p:sp>
        <p:nvSpPr>
          <p:cNvPr id="5101" name="Google Shape;5101;p75"/>
          <p:cNvSpPr txBox="1"/>
          <p:nvPr/>
        </p:nvSpPr>
        <p:spPr>
          <a:xfrm>
            <a:off x="8222975" y="2232994"/>
            <a:ext cx="1166191" cy="596348"/>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b" anchorCtr="0">
            <a:norm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Proj. 32</a:t>
            </a:r>
            <a:endParaRPr/>
          </a:p>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Del. Date?</a:t>
            </a:r>
            <a:endParaRPr/>
          </a:p>
        </p:txBody>
      </p:sp>
      <p:sp>
        <p:nvSpPr>
          <p:cNvPr id="5102" name="Google Shape;5102;p75"/>
          <p:cNvSpPr/>
          <p:nvPr/>
        </p:nvSpPr>
        <p:spPr>
          <a:xfrm rot="10800000">
            <a:off x="4439477" y="4479232"/>
            <a:ext cx="516835" cy="1033669"/>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424242"/>
              </a:solidFill>
              <a:latin typeface="Calibri"/>
              <a:ea typeface="Calibri"/>
              <a:cs typeface="Calibri"/>
              <a:sym typeface="Calibri"/>
            </a:endParaRPr>
          </a:p>
        </p:txBody>
      </p:sp>
      <p:grpSp>
        <p:nvGrpSpPr>
          <p:cNvPr id="5103" name="Google Shape;5103;p75"/>
          <p:cNvGrpSpPr/>
          <p:nvPr/>
        </p:nvGrpSpPr>
        <p:grpSpPr>
          <a:xfrm>
            <a:off x="6326180" y="1835424"/>
            <a:ext cx="3807531" cy="274634"/>
            <a:chOff x="6708954" y="4470724"/>
            <a:chExt cx="3807531" cy="430720"/>
          </a:xfrm>
        </p:grpSpPr>
        <p:cxnSp>
          <p:nvCxnSpPr>
            <p:cNvPr id="5104" name="Google Shape;5104;p75"/>
            <p:cNvCxnSpPr/>
            <p:nvPr/>
          </p:nvCxnSpPr>
          <p:spPr>
            <a:xfrm rot="10800000">
              <a:off x="8702422" y="4470724"/>
              <a:ext cx="0" cy="430720"/>
            </a:xfrm>
            <a:prstGeom prst="straightConnector1">
              <a:avLst/>
            </a:prstGeom>
            <a:noFill/>
            <a:ln w="38100" cap="flat" cmpd="sng">
              <a:solidFill>
                <a:schemeClr val="accent6"/>
              </a:solidFill>
              <a:prstDash val="solid"/>
              <a:miter lim="800000"/>
              <a:headEnd type="none" w="sm" len="sm"/>
              <a:tailEnd type="stealth" w="med" len="med"/>
            </a:ln>
          </p:spPr>
        </p:cxnSp>
        <p:cxnSp>
          <p:nvCxnSpPr>
            <p:cNvPr id="5105" name="Google Shape;5105;p75"/>
            <p:cNvCxnSpPr/>
            <p:nvPr/>
          </p:nvCxnSpPr>
          <p:spPr>
            <a:xfrm rot="10800000">
              <a:off x="6708954" y="4470724"/>
              <a:ext cx="0" cy="430720"/>
            </a:xfrm>
            <a:prstGeom prst="straightConnector1">
              <a:avLst/>
            </a:prstGeom>
            <a:noFill/>
            <a:ln w="38100" cap="flat" cmpd="sng">
              <a:solidFill>
                <a:schemeClr val="accent6"/>
              </a:solidFill>
              <a:prstDash val="solid"/>
              <a:miter lim="800000"/>
              <a:headEnd type="none" w="sm" len="sm"/>
              <a:tailEnd type="stealth" w="med" len="med"/>
            </a:ln>
          </p:spPr>
        </p:cxnSp>
        <p:cxnSp>
          <p:nvCxnSpPr>
            <p:cNvPr id="5106" name="Google Shape;5106;p75"/>
            <p:cNvCxnSpPr/>
            <p:nvPr/>
          </p:nvCxnSpPr>
          <p:spPr>
            <a:xfrm rot="10800000">
              <a:off x="10516485" y="4470724"/>
              <a:ext cx="0" cy="430720"/>
            </a:xfrm>
            <a:prstGeom prst="straightConnector1">
              <a:avLst/>
            </a:prstGeom>
            <a:noFill/>
            <a:ln w="38100" cap="flat" cmpd="sng">
              <a:solidFill>
                <a:schemeClr val="accent6"/>
              </a:solidFill>
              <a:prstDash val="solid"/>
              <a:miter lim="800000"/>
              <a:headEnd type="none" w="sm" len="sm"/>
              <a:tailEnd type="stealth" w="med" len="med"/>
            </a:ln>
          </p:spPr>
        </p:cxnSp>
      </p:grpSp>
      <p:sp>
        <p:nvSpPr>
          <p:cNvPr id="5107" name="Google Shape;5107;p75"/>
          <p:cNvSpPr/>
          <p:nvPr/>
        </p:nvSpPr>
        <p:spPr>
          <a:xfrm rot="10800000">
            <a:off x="4406347" y="3213650"/>
            <a:ext cx="516835" cy="1033669"/>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424242"/>
              </a:solidFill>
              <a:latin typeface="Calibri"/>
              <a:ea typeface="Calibri"/>
              <a:cs typeface="Calibri"/>
              <a:sym typeface="Calibri"/>
            </a:endParaRPr>
          </a:p>
        </p:txBody>
      </p:sp>
      <p:sp>
        <p:nvSpPr>
          <p:cNvPr id="5108" name="Google Shape;5108;p75"/>
          <p:cNvSpPr/>
          <p:nvPr/>
        </p:nvSpPr>
        <p:spPr>
          <a:xfrm rot="10800000">
            <a:off x="4399721" y="2027579"/>
            <a:ext cx="516835" cy="1033669"/>
          </a:xfrm>
          <a:prstGeom prst="lef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424242"/>
              </a:solidFill>
              <a:latin typeface="Calibri"/>
              <a:ea typeface="Calibri"/>
              <a:cs typeface="Calibri"/>
              <a:sym typeface="Calibri"/>
            </a:endParaRPr>
          </a:p>
        </p:txBody>
      </p:sp>
      <p:sp>
        <p:nvSpPr>
          <p:cNvPr id="5109" name="Google Shape;5109;p75"/>
          <p:cNvSpPr txBox="1"/>
          <p:nvPr/>
        </p:nvSpPr>
        <p:spPr>
          <a:xfrm>
            <a:off x="2213114" y="6009861"/>
            <a:ext cx="2597425" cy="669235"/>
          </a:xfrm>
          <a:prstGeom prst="rect">
            <a:avLst/>
          </a:prstGeom>
          <a:noFill/>
          <a:ln>
            <a:noFill/>
          </a:ln>
        </p:spPr>
        <p:txBody>
          <a:bodyPr spcFirstLastPara="1" wrap="square" lIns="0" tIns="0" rIns="0" bIns="0" anchor="b" anchorCtr="0">
            <a:normAutofit/>
          </a:bodyPr>
          <a:lstStyle/>
          <a:p>
            <a:pPr marL="0" marR="0" lvl="0" indent="0" algn="l" rtl="0">
              <a:lnSpc>
                <a:spcPct val="80000"/>
              </a:lnSpc>
              <a:spcBef>
                <a:spcPts val="0"/>
              </a:spcBef>
              <a:spcAft>
                <a:spcPts val="0"/>
              </a:spcAft>
              <a:buClr>
                <a:srgbClr val="006699"/>
              </a:buClr>
              <a:buSzPts val="1665"/>
              <a:buFont typeface="Calibri"/>
              <a:buNone/>
            </a:pPr>
            <a:r>
              <a:rPr lang="en-US" sz="1665" b="0" i="0" u="none" strike="noStrike" cap="none">
                <a:solidFill>
                  <a:srgbClr val="006699"/>
                </a:solidFill>
                <a:latin typeface="Calibri"/>
                <a:ea typeface="Calibri"/>
                <a:cs typeface="Calibri"/>
                <a:sym typeface="Calibri"/>
              </a:rPr>
              <a:t>Note 1: Have over 1,000 dev. in lines of Bus. COE train 20 per month.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13"/>
        <p:cNvGrpSpPr/>
        <p:nvPr/>
      </p:nvGrpSpPr>
      <p:grpSpPr>
        <a:xfrm>
          <a:off x="0" y="0"/>
          <a:ext cx="0" cy="0"/>
          <a:chOff x="0" y="0"/>
          <a:chExt cx="0" cy="0"/>
        </a:xfrm>
      </p:grpSpPr>
      <p:sp>
        <p:nvSpPr>
          <p:cNvPr id="5114" name="Google Shape;5114;p76"/>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Intel’ Enterprise Wide DaaS Architecture</a:t>
            </a:r>
            <a:endParaRPr/>
          </a:p>
        </p:txBody>
      </p:sp>
      <p:sp>
        <p:nvSpPr>
          <p:cNvPr id="5115" name="Google Shape;5115;p76"/>
          <p:cNvSpPr txBox="1">
            <a:spLocks noGrp="1"/>
          </p:cNvSpPr>
          <p:nvPr>
            <p:ph type="body" idx="4294967295"/>
          </p:nvPr>
        </p:nvSpPr>
        <p:spPr>
          <a:xfrm>
            <a:off x="638780" y="1211832"/>
            <a:ext cx="4461415" cy="5646168"/>
          </a:xfrm>
          <a:prstGeom prst="rect">
            <a:avLst/>
          </a:prstGeom>
          <a:noFill/>
          <a:ln>
            <a:noFill/>
          </a:ln>
        </p:spPr>
        <p:txBody>
          <a:bodyPr spcFirstLastPara="1" wrap="square" lIns="0" tIns="0" rIns="0" bIns="324000" anchor="t" anchorCtr="0">
            <a:normAutofit/>
          </a:bodyPr>
          <a:lstStyle/>
          <a:p>
            <a:pPr marL="342900" lvl="0" indent="-342900" algn="l" rtl="0">
              <a:lnSpc>
                <a:spcPct val="120000"/>
              </a:lnSpc>
              <a:spcBef>
                <a:spcPts val="0"/>
              </a:spcBef>
              <a:spcAft>
                <a:spcPts val="0"/>
              </a:spcAft>
              <a:buClr>
                <a:schemeClr val="dk1"/>
              </a:buClr>
              <a:buSzPts val="2400"/>
              <a:buFont typeface="Arial"/>
              <a:buChar char="•"/>
            </a:pPr>
            <a:r>
              <a:rPr lang="en-US"/>
              <a:t>26 </a:t>
            </a:r>
            <a:r>
              <a:rPr lang="en-US" dirty="0"/>
              <a:t>lines of bus. WW consume Denodo data services </a:t>
            </a:r>
            <a:endParaRPr dirty="0"/>
          </a:p>
          <a:p>
            <a:pPr marL="342900" lvl="0" indent="-342900" algn="l" rtl="0">
              <a:lnSpc>
                <a:spcPct val="120000"/>
              </a:lnSpc>
              <a:spcBef>
                <a:spcPts val="1000"/>
              </a:spcBef>
              <a:spcAft>
                <a:spcPts val="0"/>
              </a:spcAft>
              <a:buClr>
                <a:schemeClr val="dk1"/>
              </a:buClr>
              <a:buSzPts val="2400"/>
              <a:buFont typeface="Arial"/>
              <a:buChar char="•"/>
            </a:pPr>
            <a:r>
              <a:rPr lang="en-US" dirty="0"/>
              <a:t>2,000+ APIs in production using over 300+ data sources</a:t>
            </a:r>
            <a:endParaRPr dirty="0"/>
          </a:p>
          <a:p>
            <a:pPr marL="342900" lvl="0" indent="-342900" algn="l" rtl="0">
              <a:lnSpc>
                <a:spcPct val="120000"/>
              </a:lnSpc>
              <a:spcBef>
                <a:spcPts val="1000"/>
              </a:spcBef>
              <a:spcAft>
                <a:spcPts val="0"/>
              </a:spcAft>
              <a:buClr>
                <a:schemeClr val="dk1"/>
              </a:buClr>
              <a:buSzPts val="2400"/>
              <a:buFont typeface="Arial"/>
              <a:buChar char="•"/>
            </a:pPr>
            <a:r>
              <a:rPr lang="en-US" dirty="0"/>
              <a:t>2+ Million queries/day</a:t>
            </a:r>
            <a:endParaRPr dirty="0"/>
          </a:p>
          <a:p>
            <a:pPr marL="342900" lvl="0" indent="-342900" algn="l" rtl="0">
              <a:lnSpc>
                <a:spcPct val="120000"/>
              </a:lnSpc>
              <a:spcBef>
                <a:spcPts val="1000"/>
              </a:spcBef>
              <a:spcAft>
                <a:spcPts val="0"/>
              </a:spcAft>
              <a:buClr>
                <a:schemeClr val="dk1"/>
              </a:buClr>
              <a:buSzPts val="2400"/>
              <a:buFont typeface="Arial"/>
              <a:buChar char="•"/>
            </a:pPr>
            <a:r>
              <a:rPr lang="en-US" dirty="0"/>
              <a:t>500+ cores deployed WW, act as one Logical system</a:t>
            </a:r>
            <a:endParaRPr dirty="0"/>
          </a:p>
          <a:p>
            <a:pPr marL="342900" lvl="0" indent="-342900" algn="l" rtl="0">
              <a:lnSpc>
                <a:spcPct val="120000"/>
              </a:lnSpc>
              <a:spcBef>
                <a:spcPts val="1000"/>
              </a:spcBef>
              <a:spcAft>
                <a:spcPts val="0"/>
              </a:spcAft>
              <a:buClr>
                <a:schemeClr val="dk1"/>
              </a:buClr>
              <a:buSzPts val="2400"/>
              <a:buFont typeface="Arial"/>
              <a:buChar char="•"/>
            </a:pPr>
            <a:r>
              <a:rPr lang="en-US" dirty="0"/>
              <a:t>Deliver data 90% faster to Users </a:t>
            </a:r>
            <a:endParaRPr dirty="0"/>
          </a:p>
          <a:p>
            <a:pPr marL="342900" lvl="0" indent="-342900" algn="l" rtl="0">
              <a:lnSpc>
                <a:spcPct val="120000"/>
              </a:lnSpc>
              <a:spcBef>
                <a:spcPts val="1000"/>
              </a:spcBef>
              <a:spcAft>
                <a:spcPts val="0"/>
              </a:spcAft>
              <a:buClr>
                <a:schemeClr val="dk1"/>
              </a:buClr>
              <a:buSzPts val="2400"/>
              <a:buFont typeface="Arial"/>
              <a:buChar char="•"/>
            </a:pPr>
            <a:r>
              <a:rPr lang="en-US" dirty="0"/>
              <a:t>6 yrs in Production with Zero Downtime</a:t>
            </a:r>
            <a:endParaRPr dirty="0"/>
          </a:p>
          <a:p>
            <a:pPr marL="0" lvl="0" indent="0" algn="l" rtl="0">
              <a:lnSpc>
                <a:spcPct val="120000"/>
              </a:lnSpc>
              <a:spcBef>
                <a:spcPts val="1000"/>
              </a:spcBef>
              <a:spcAft>
                <a:spcPts val="0"/>
              </a:spcAft>
              <a:buClr>
                <a:schemeClr val="dk1"/>
              </a:buClr>
              <a:buSzPts val="2400"/>
              <a:buNone/>
            </a:pPr>
            <a:endParaRPr dirty="0"/>
          </a:p>
        </p:txBody>
      </p:sp>
      <p:sp>
        <p:nvSpPr>
          <p:cNvPr id="5116" name="Google Shape;5116;p76"/>
          <p:cNvSpPr txBox="1"/>
          <p:nvPr/>
        </p:nvSpPr>
        <p:spPr>
          <a:xfrm>
            <a:off x="5456904" y="1149349"/>
            <a:ext cx="6121267" cy="5194851"/>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FFFFFF"/>
              </a:buClr>
              <a:buSzPts val="2400"/>
              <a:buFont typeface="Arial"/>
              <a:buNone/>
            </a:pPr>
            <a:r>
              <a:rPr lang="en-US" sz="2400" b="0" i="0" u="none" strike="noStrike" cap="none">
                <a:solidFill>
                  <a:srgbClr val="FFFFFF"/>
                </a:solidFill>
                <a:latin typeface="Calibri"/>
                <a:ea typeface="Calibri"/>
                <a:cs typeface="Calibri"/>
                <a:sym typeface="Calibri"/>
              </a:rPr>
              <a:t> </a:t>
            </a:r>
            <a:endParaRPr sz="2400" b="0" i="0" u="none" strike="noStrike" cap="none">
              <a:solidFill>
                <a:srgbClr val="FFFFFF"/>
              </a:solidFill>
              <a:latin typeface="Calibri"/>
              <a:ea typeface="Calibri"/>
              <a:cs typeface="Calibri"/>
              <a:sym typeface="Calibri"/>
            </a:endParaRPr>
          </a:p>
        </p:txBody>
      </p:sp>
      <p:grpSp>
        <p:nvGrpSpPr>
          <p:cNvPr id="5117" name="Google Shape;5117;p76"/>
          <p:cNvGrpSpPr/>
          <p:nvPr/>
        </p:nvGrpSpPr>
        <p:grpSpPr>
          <a:xfrm>
            <a:off x="7481426" y="5619110"/>
            <a:ext cx="864022" cy="889586"/>
            <a:chOff x="4366913" y="5440570"/>
            <a:chExt cx="1089991" cy="1119380"/>
          </a:xfrm>
        </p:grpSpPr>
        <p:sp>
          <p:nvSpPr>
            <p:cNvPr id="5118" name="Google Shape;5118;p76"/>
            <p:cNvSpPr/>
            <p:nvPr/>
          </p:nvSpPr>
          <p:spPr>
            <a:xfrm>
              <a:off x="4447166" y="5797431"/>
              <a:ext cx="922559" cy="235898"/>
            </a:xfrm>
            <a:prstGeom prst="rect">
              <a:avLst/>
            </a:prstGeom>
            <a:noFill/>
            <a:ln>
              <a:noFill/>
            </a:ln>
          </p:spPr>
          <p:txBody>
            <a:bodyPr spcFirstLastPara="1" wrap="square" lIns="91425" tIns="45700" rIns="91425" bIns="45700" anchor="t" anchorCtr="0">
              <a:spAutoFit/>
            </a:bodyPr>
            <a:lstStyle/>
            <a:p>
              <a:pPr marL="152392" marR="0" lvl="0" indent="-152392" algn="ctr" rtl="0">
                <a:lnSpc>
                  <a:spcPct val="100000"/>
                </a:lnSpc>
                <a:spcBef>
                  <a:spcPts val="0"/>
                </a:spcBef>
                <a:spcAft>
                  <a:spcPts val="0"/>
                </a:spcAft>
                <a:buClr>
                  <a:srgbClr val="FFFFFF"/>
                </a:buClr>
                <a:buSzPts val="933"/>
                <a:buFont typeface="Arial"/>
                <a:buNone/>
              </a:pPr>
              <a:r>
                <a:rPr lang="en-US" sz="933" b="1" i="0" u="none" strike="noStrike" cap="none">
                  <a:solidFill>
                    <a:srgbClr val="FFFFFF"/>
                  </a:solidFill>
                  <a:latin typeface="Arial"/>
                  <a:ea typeface="Arial"/>
                  <a:cs typeface="Arial"/>
                  <a:sym typeface="Arial"/>
                </a:rPr>
                <a:t>Secondary</a:t>
              </a:r>
              <a:endParaRPr sz="933" b="0" i="0" u="none" strike="noStrike" cap="none">
                <a:solidFill>
                  <a:srgbClr val="FFFFFF"/>
                </a:solidFill>
                <a:latin typeface="Arial"/>
                <a:ea typeface="Arial"/>
                <a:cs typeface="Arial"/>
                <a:sym typeface="Arial"/>
              </a:endParaRPr>
            </a:p>
          </p:txBody>
        </p:sp>
        <p:sp>
          <p:nvSpPr>
            <p:cNvPr id="5119" name="Google Shape;5119;p76"/>
            <p:cNvSpPr/>
            <p:nvPr/>
          </p:nvSpPr>
          <p:spPr>
            <a:xfrm rot="-5400000">
              <a:off x="4776542" y="5529199"/>
              <a:ext cx="264549" cy="1083773"/>
            </a:xfrm>
            <a:prstGeom prst="downArrow">
              <a:avLst>
                <a:gd name="adj1" fmla="val 50000"/>
                <a:gd name="adj2" fmla="val 50000"/>
              </a:avLst>
            </a:pr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6"/>
            <p:cNvSpPr txBox="1"/>
            <p:nvPr/>
          </p:nvSpPr>
          <p:spPr>
            <a:xfrm>
              <a:off x="4366913" y="6004924"/>
              <a:ext cx="1017636" cy="132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2</a:t>
              </a:r>
              <a:endParaRPr/>
            </a:p>
          </p:txBody>
        </p:sp>
        <p:sp>
          <p:nvSpPr>
            <p:cNvPr id="5121" name="Google Shape;5121;p76"/>
            <p:cNvSpPr/>
            <p:nvPr/>
          </p:nvSpPr>
          <p:spPr>
            <a:xfrm>
              <a:off x="4447166" y="5440570"/>
              <a:ext cx="922559" cy="235898"/>
            </a:xfrm>
            <a:prstGeom prst="rect">
              <a:avLst/>
            </a:prstGeom>
            <a:noFill/>
            <a:ln>
              <a:noFill/>
            </a:ln>
          </p:spPr>
          <p:txBody>
            <a:bodyPr spcFirstLastPara="1" wrap="square" lIns="91425" tIns="45700" rIns="91425" bIns="45700" anchor="t" anchorCtr="0">
              <a:spAutoFit/>
            </a:bodyPr>
            <a:lstStyle/>
            <a:p>
              <a:pPr marL="152392" marR="0" lvl="0" indent="-152392" algn="ctr" rtl="0">
                <a:lnSpc>
                  <a:spcPct val="100000"/>
                </a:lnSpc>
                <a:spcBef>
                  <a:spcPts val="0"/>
                </a:spcBef>
                <a:spcAft>
                  <a:spcPts val="0"/>
                </a:spcAft>
                <a:buClr>
                  <a:srgbClr val="FFFFFF"/>
                </a:buClr>
                <a:buSzPts val="933"/>
                <a:buFont typeface="Arial"/>
                <a:buNone/>
              </a:pPr>
              <a:r>
                <a:rPr lang="en-US" sz="933" b="1" i="0" u="none" strike="noStrike" cap="none">
                  <a:solidFill>
                    <a:srgbClr val="FFFFFF"/>
                  </a:solidFill>
                  <a:latin typeface="Arial"/>
                  <a:ea typeface="Arial"/>
                  <a:cs typeface="Arial"/>
                  <a:sym typeface="Arial"/>
                </a:rPr>
                <a:t>Primary</a:t>
              </a:r>
              <a:endParaRPr sz="933" b="0" i="0" u="none" strike="noStrike" cap="none">
                <a:solidFill>
                  <a:srgbClr val="FFFFFF"/>
                </a:solidFill>
                <a:latin typeface="Arial"/>
                <a:ea typeface="Arial"/>
                <a:cs typeface="Arial"/>
                <a:sym typeface="Arial"/>
              </a:endParaRPr>
            </a:p>
          </p:txBody>
        </p:sp>
        <p:sp>
          <p:nvSpPr>
            <p:cNvPr id="5122" name="Google Shape;5122;p76"/>
            <p:cNvSpPr/>
            <p:nvPr/>
          </p:nvSpPr>
          <p:spPr>
            <a:xfrm rot="-5400000">
              <a:off x="4776542" y="5172340"/>
              <a:ext cx="264549" cy="1083773"/>
            </a:xfrm>
            <a:prstGeom prst="downArrow">
              <a:avLst>
                <a:gd name="adj1" fmla="val 50000"/>
                <a:gd name="adj2" fmla="val 50000"/>
              </a:avLst>
            </a:prstGeom>
            <a:solidFill>
              <a:srgbClr val="FFFFFF"/>
            </a:solidFill>
            <a:ln w="9525" cap="flat" cmpd="sng">
              <a:solidFill>
                <a:srgbClr val="42424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6"/>
            <p:cNvSpPr txBox="1"/>
            <p:nvPr/>
          </p:nvSpPr>
          <p:spPr>
            <a:xfrm>
              <a:off x="4366913" y="5648074"/>
              <a:ext cx="1017636" cy="132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24242"/>
                </a:buClr>
                <a:buSzPts val="1000"/>
                <a:buFont typeface="Arial"/>
                <a:buNone/>
              </a:pPr>
              <a:r>
                <a:rPr lang="en-US" sz="1000" b="0" i="0" u="none" strike="noStrike" cap="none">
                  <a:solidFill>
                    <a:srgbClr val="424242"/>
                  </a:solidFill>
                  <a:latin typeface="Arial"/>
                  <a:ea typeface="Arial"/>
                  <a:cs typeface="Arial"/>
                  <a:sym typeface="Arial"/>
                </a:rPr>
                <a:t>1</a:t>
              </a:r>
              <a:endParaRPr/>
            </a:p>
          </p:txBody>
        </p:sp>
        <p:sp>
          <p:nvSpPr>
            <p:cNvPr id="5124" name="Google Shape;5124;p76"/>
            <p:cNvSpPr/>
            <p:nvPr/>
          </p:nvSpPr>
          <p:spPr>
            <a:xfrm>
              <a:off x="4453369" y="6154020"/>
              <a:ext cx="922559" cy="235898"/>
            </a:xfrm>
            <a:prstGeom prst="rect">
              <a:avLst/>
            </a:prstGeom>
            <a:noFill/>
            <a:ln>
              <a:noFill/>
            </a:ln>
          </p:spPr>
          <p:txBody>
            <a:bodyPr spcFirstLastPara="1" wrap="square" lIns="91425" tIns="45700" rIns="91425" bIns="45700" anchor="t" anchorCtr="0">
              <a:spAutoFit/>
            </a:bodyPr>
            <a:lstStyle/>
            <a:p>
              <a:pPr marL="152392" marR="0" lvl="0" indent="-152392" algn="ctr" rtl="0">
                <a:lnSpc>
                  <a:spcPct val="100000"/>
                </a:lnSpc>
                <a:spcBef>
                  <a:spcPts val="0"/>
                </a:spcBef>
                <a:spcAft>
                  <a:spcPts val="0"/>
                </a:spcAft>
                <a:buClr>
                  <a:srgbClr val="FFFFFF"/>
                </a:buClr>
                <a:buSzPts val="933"/>
                <a:buFont typeface="Arial"/>
                <a:buNone/>
              </a:pPr>
              <a:r>
                <a:rPr lang="en-US" sz="933" b="1" i="0" u="none" strike="noStrike" cap="none">
                  <a:solidFill>
                    <a:srgbClr val="FFFFFF"/>
                  </a:solidFill>
                  <a:latin typeface="Arial"/>
                  <a:ea typeface="Arial"/>
                  <a:cs typeface="Arial"/>
                  <a:sym typeface="Arial"/>
                </a:rPr>
                <a:t>Exception</a:t>
              </a:r>
              <a:endParaRPr sz="933" b="0" i="0" u="none" strike="noStrike" cap="none">
                <a:solidFill>
                  <a:srgbClr val="FFFFFF"/>
                </a:solidFill>
                <a:latin typeface="Arial"/>
                <a:ea typeface="Arial"/>
                <a:cs typeface="Arial"/>
                <a:sym typeface="Arial"/>
              </a:endParaRPr>
            </a:p>
          </p:txBody>
        </p:sp>
        <p:sp>
          <p:nvSpPr>
            <p:cNvPr id="5125" name="Google Shape;5125;p76"/>
            <p:cNvSpPr/>
            <p:nvPr/>
          </p:nvSpPr>
          <p:spPr>
            <a:xfrm rot="-5400000">
              <a:off x="4782743" y="5885789"/>
              <a:ext cx="264549" cy="1083773"/>
            </a:xfrm>
            <a:prstGeom prst="downArrow">
              <a:avLst>
                <a:gd name="adj1" fmla="val 50000"/>
                <a:gd name="adj2" fmla="val 50000"/>
              </a:avLst>
            </a:prstGeom>
            <a:solidFill>
              <a:srgbClr val="7F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6"/>
            <p:cNvSpPr txBox="1"/>
            <p:nvPr/>
          </p:nvSpPr>
          <p:spPr>
            <a:xfrm>
              <a:off x="4373113" y="6361524"/>
              <a:ext cx="1017636" cy="132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3</a:t>
              </a:r>
              <a:endParaRPr/>
            </a:p>
          </p:txBody>
        </p:sp>
      </p:grpSp>
      <p:grpSp>
        <p:nvGrpSpPr>
          <p:cNvPr id="5127" name="Google Shape;5127;p76"/>
          <p:cNvGrpSpPr/>
          <p:nvPr/>
        </p:nvGrpSpPr>
        <p:grpSpPr>
          <a:xfrm>
            <a:off x="5777259" y="1190200"/>
            <a:ext cx="5480555" cy="4280029"/>
            <a:chOff x="5819073" y="1396439"/>
            <a:chExt cx="5424107" cy="4750642"/>
          </a:xfrm>
        </p:grpSpPr>
        <p:sp>
          <p:nvSpPr>
            <p:cNvPr id="5128" name="Google Shape;5128;p76"/>
            <p:cNvSpPr/>
            <p:nvPr/>
          </p:nvSpPr>
          <p:spPr>
            <a:xfrm>
              <a:off x="5819073" y="1396439"/>
              <a:ext cx="5424107" cy="621712"/>
            </a:xfrm>
            <a:prstGeom prst="roundRect">
              <a:avLst>
                <a:gd name="adj" fmla="val 16667"/>
              </a:avLst>
            </a:prstGeom>
            <a:solidFill>
              <a:srgbClr val="D8D8D8"/>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3C71"/>
                </a:buClr>
                <a:buSzPts val="1333"/>
                <a:buFont typeface="Arial"/>
                <a:buNone/>
              </a:pPr>
              <a:r>
                <a:rPr lang="en-US" sz="1333" b="0" i="0" u="none" strike="noStrike" cap="none">
                  <a:solidFill>
                    <a:srgbClr val="003C71"/>
                  </a:solidFill>
                  <a:latin typeface="Arial"/>
                  <a:ea typeface="Arial"/>
                  <a:cs typeface="Arial"/>
                  <a:sym typeface="Arial"/>
                </a:rPr>
                <a:t>Data Consumers</a:t>
              </a:r>
              <a:endParaRPr/>
            </a:p>
          </p:txBody>
        </p:sp>
        <p:sp>
          <p:nvSpPr>
            <p:cNvPr id="5129" name="Google Shape;5129;p76"/>
            <p:cNvSpPr/>
            <p:nvPr/>
          </p:nvSpPr>
          <p:spPr>
            <a:xfrm>
              <a:off x="5819073" y="5525369"/>
              <a:ext cx="5424107" cy="621712"/>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C71"/>
                </a:buClr>
                <a:buSzPts val="1333"/>
                <a:buFont typeface="Arial"/>
                <a:buNone/>
              </a:pPr>
              <a:r>
                <a:rPr lang="en-US" sz="1333" b="0" i="0" u="none" strike="noStrike" cap="none">
                  <a:solidFill>
                    <a:srgbClr val="003C71"/>
                  </a:solidFill>
                  <a:latin typeface="Arial"/>
                  <a:ea typeface="Arial"/>
                  <a:cs typeface="Arial"/>
                  <a:sym typeface="Arial"/>
                </a:rPr>
                <a:t>Data Sources</a:t>
              </a:r>
              <a:endParaRPr/>
            </a:p>
          </p:txBody>
        </p:sp>
        <p:sp>
          <p:nvSpPr>
            <p:cNvPr id="5130" name="Google Shape;5130;p76"/>
            <p:cNvSpPr/>
            <p:nvPr/>
          </p:nvSpPr>
          <p:spPr>
            <a:xfrm>
              <a:off x="6589149" y="4493139"/>
              <a:ext cx="3883959" cy="621712"/>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C71"/>
                </a:buClr>
                <a:buSzPts val="1333"/>
                <a:buFont typeface="Arial"/>
                <a:buNone/>
              </a:pPr>
              <a:r>
                <a:rPr lang="en-US" sz="1333" b="0" i="0" u="none" strike="noStrike" cap="none">
                  <a:solidFill>
                    <a:srgbClr val="003C71"/>
                  </a:solidFill>
                  <a:latin typeface="Arial"/>
                  <a:ea typeface="Arial"/>
                  <a:cs typeface="Arial"/>
                  <a:sym typeface="Arial"/>
                </a:rPr>
                <a:t>Data Virtualization</a:t>
              </a:r>
              <a:endParaRPr/>
            </a:p>
          </p:txBody>
        </p:sp>
        <p:sp>
          <p:nvSpPr>
            <p:cNvPr id="5131" name="Google Shape;5131;p76"/>
            <p:cNvSpPr/>
            <p:nvPr/>
          </p:nvSpPr>
          <p:spPr>
            <a:xfrm>
              <a:off x="5822717" y="2428672"/>
              <a:ext cx="3042393" cy="621712"/>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C71"/>
                </a:buClr>
                <a:buSzPts val="1333"/>
                <a:buFont typeface="Arial"/>
                <a:buNone/>
              </a:pPr>
              <a:r>
                <a:rPr lang="en-US" sz="1333" b="0" i="0" u="none" strike="noStrike" cap="none">
                  <a:solidFill>
                    <a:srgbClr val="003C71"/>
                  </a:solidFill>
                  <a:latin typeface="Arial"/>
                  <a:ea typeface="Arial"/>
                  <a:cs typeface="Arial"/>
                  <a:sym typeface="Arial"/>
                </a:rPr>
                <a:t>API Management</a:t>
              </a:r>
              <a:endParaRPr/>
            </a:p>
          </p:txBody>
        </p:sp>
        <p:sp>
          <p:nvSpPr>
            <p:cNvPr id="5132" name="Google Shape;5132;p76"/>
            <p:cNvSpPr/>
            <p:nvPr/>
          </p:nvSpPr>
          <p:spPr>
            <a:xfrm>
              <a:off x="6149248" y="4145302"/>
              <a:ext cx="264549" cy="1316260"/>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3</a:t>
              </a:r>
              <a:endParaRPr sz="1000" b="0" i="0" u="none" strike="noStrike" cap="none">
                <a:solidFill>
                  <a:srgbClr val="003C71"/>
                </a:solidFill>
                <a:latin typeface="Arial"/>
                <a:ea typeface="Arial"/>
                <a:cs typeface="Arial"/>
                <a:sym typeface="Arial"/>
              </a:endParaRPr>
            </a:p>
          </p:txBody>
        </p:sp>
        <p:sp>
          <p:nvSpPr>
            <p:cNvPr id="5133" name="Google Shape;5133;p76"/>
            <p:cNvSpPr/>
            <p:nvPr/>
          </p:nvSpPr>
          <p:spPr>
            <a:xfrm>
              <a:off x="5876578" y="1448168"/>
              <a:ext cx="5301948"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l"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Analytical</a:t>
              </a:r>
              <a:endParaRPr/>
            </a:p>
          </p:txBody>
        </p:sp>
        <p:sp>
          <p:nvSpPr>
            <p:cNvPr id="5134" name="Google Shape;5134;p76"/>
            <p:cNvSpPr/>
            <p:nvPr/>
          </p:nvSpPr>
          <p:spPr>
            <a:xfrm>
              <a:off x="10346008" y="1446340"/>
              <a:ext cx="832517"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r"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Operational</a:t>
              </a:r>
              <a:endParaRPr/>
            </a:p>
          </p:txBody>
        </p:sp>
        <p:sp>
          <p:nvSpPr>
            <p:cNvPr id="5135" name="Google Shape;5135;p76"/>
            <p:cNvSpPr/>
            <p:nvPr/>
          </p:nvSpPr>
          <p:spPr>
            <a:xfrm>
              <a:off x="6826079" y="1505471"/>
              <a:ext cx="3421693" cy="103887"/>
            </a:xfrm>
            <a:prstGeom prst="leftRightArrow">
              <a:avLst>
                <a:gd name="adj1" fmla="val 50000"/>
                <a:gd name="adj2" fmla="val 50000"/>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33"/>
                <a:buFont typeface="Calibri"/>
                <a:buNone/>
              </a:pPr>
              <a:endParaRPr sz="933" b="0" i="0" u="none" strike="noStrike" cap="none">
                <a:solidFill>
                  <a:srgbClr val="003C71"/>
                </a:solidFill>
                <a:latin typeface="Arial"/>
                <a:ea typeface="Arial"/>
                <a:cs typeface="Arial"/>
                <a:sym typeface="Arial"/>
              </a:endParaRPr>
            </a:p>
          </p:txBody>
        </p:sp>
        <p:sp>
          <p:nvSpPr>
            <p:cNvPr id="5136" name="Google Shape;5136;p76"/>
            <p:cNvSpPr/>
            <p:nvPr/>
          </p:nvSpPr>
          <p:spPr>
            <a:xfrm>
              <a:off x="6663184" y="4843144"/>
              <a:ext cx="3747483"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ctr"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Denodo</a:t>
              </a:r>
              <a:endParaRPr/>
            </a:p>
          </p:txBody>
        </p:sp>
        <p:sp>
          <p:nvSpPr>
            <p:cNvPr id="5137" name="Google Shape;5137;p76"/>
            <p:cNvSpPr/>
            <p:nvPr/>
          </p:nvSpPr>
          <p:spPr>
            <a:xfrm>
              <a:off x="5880349" y="5875880"/>
              <a:ext cx="5298177"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ctr"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SQL, NoSQL, TD, HANA, Big Data, SaaS, etc.</a:t>
              </a:r>
              <a:endParaRPr/>
            </a:p>
          </p:txBody>
        </p:sp>
        <p:sp>
          <p:nvSpPr>
            <p:cNvPr id="5138" name="Google Shape;5138;p76"/>
            <p:cNvSpPr/>
            <p:nvPr/>
          </p:nvSpPr>
          <p:spPr>
            <a:xfrm>
              <a:off x="5901161" y="2770956"/>
              <a:ext cx="2895369"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ctr"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EARA/F5 moving to Apigee</a:t>
              </a:r>
              <a:endParaRPr/>
            </a:p>
          </p:txBody>
        </p:sp>
        <p:sp>
          <p:nvSpPr>
            <p:cNvPr id="5139" name="Google Shape;5139;p76"/>
            <p:cNvSpPr/>
            <p:nvPr/>
          </p:nvSpPr>
          <p:spPr>
            <a:xfrm>
              <a:off x="9406425" y="3460905"/>
              <a:ext cx="1836755" cy="621712"/>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C71"/>
                </a:buClr>
                <a:buSzPts val="1333"/>
                <a:buFont typeface="Arial"/>
                <a:buNone/>
              </a:pPr>
              <a:r>
                <a:rPr lang="en-US" sz="1333" b="0" i="0" u="none" strike="noStrike" cap="none">
                  <a:solidFill>
                    <a:srgbClr val="003C71"/>
                  </a:solidFill>
                  <a:latin typeface="Arial"/>
                  <a:ea typeface="Arial"/>
                  <a:cs typeface="Arial"/>
                  <a:sym typeface="Arial"/>
                </a:rPr>
                <a:t>Data Delivery</a:t>
              </a:r>
              <a:endParaRPr/>
            </a:p>
          </p:txBody>
        </p:sp>
        <p:sp>
          <p:nvSpPr>
            <p:cNvPr id="5140" name="Google Shape;5140;p76"/>
            <p:cNvSpPr/>
            <p:nvPr/>
          </p:nvSpPr>
          <p:spPr>
            <a:xfrm>
              <a:off x="9472160" y="3805808"/>
              <a:ext cx="1706365"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ctr"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AI, DS, Kafka, AMQ, etc.</a:t>
              </a:r>
              <a:endParaRPr/>
            </a:p>
          </p:txBody>
        </p:sp>
        <p:sp>
          <p:nvSpPr>
            <p:cNvPr id="5141" name="Google Shape;5141;p76"/>
            <p:cNvSpPr/>
            <p:nvPr/>
          </p:nvSpPr>
          <p:spPr>
            <a:xfrm>
              <a:off x="5822716" y="3460905"/>
              <a:ext cx="1836755" cy="621712"/>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3C71"/>
                </a:buClr>
                <a:buSzPts val="1333"/>
                <a:buFont typeface="Arial"/>
                <a:buNone/>
              </a:pPr>
              <a:r>
                <a:rPr lang="en-US" sz="1333" b="0" i="0" u="none" strike="noStrike" cap="none">
                  <a:solidFill>
                    <a:srgbClr val="003C71"/>
                  </a:solidFill>
                  <a:latin typeface="Arial"/>
                  <a:ea typeface="Arial"/>
                  <a:cs typeface="Arial"/>
                  <a:sym typeface="Arial"/>
                </a:rPr>
                <a:t>iPaaS</a:t>
              </a:r>
              <a:endParaRPr/>
            </a:p>
          </p:txBody>
        </p:sp>
        <p:sp>
          <p:nvSpPr>
            <p:cNvPr id="5142" name="Google Shape;5142;p76"/>
            <p:cNvSpPr/>
            <p:nvPr/>
          </p:nvSpPr>
          <p:spPr>
            <a:xfrm>
              <a:off x="5888451" y="3805808"/>
              <a:ext cx="1706365" cy="222149"/>
            </a:xfrm>
            <a:prstGeom prst="roundRect">
              <a:avLst>
                <a:gd name="adj" fmla="val 16667"/>
              </a:avLst>
            </a:prstGeom>
            <a:solidFill>
              <a:srgbClr val="FFFFFF"/>
            </a:solidFill>
            <a:ln>
              <a:noFill/>
            </a:ln>
          </p:spPr>
          <p:txBody>
            <a:bodyPr spcFirstLastPara="1" wrap="square" lIns="60950" tIns="45700" rIns="60950" bIns="45700" anchor="ctr" anchorCtr="0">
              <a:noAutofit/>
            </a:bodyPr>
            <a:lstStyle/>
            <a:p>
              <a:pPr marL="0" marR="0" lvl="0" indent="0" algn="ctr" rtl="0">
                <a:lnSpc>
                  <a:spcPct val="100000"/>
                </a:lnSpc>
                <a:spcBef>
                  <a:spcPts val="0"/>
                </a:spcBef>
                <a:spcAft>
                  <a:spcPts val="0"/>
                </a:spcAft>
                <a:buClr>
                  <a:srgbClr val="003C71"/>
                </a:buClr>
                <a:buSzPts val="933"/>
                <a:buFont typeface="Arial"/>
                <a:buNone/>
              </a:pPr>
              <a:r>
                <a:rPr lang="en-US" sz="933" b="0" i="0" u="none" strike="noStrike" cap="none">
                  <a:solidFill>
                    <a:srgbClr val="003C71"/>
                  </a:solidFill>
                  <a:latin typeface="Arial"/>
                  <a:ea typeface="Arial"/>
                  <a:cs typeface="Arial"/>
                  <a:sym typeface="Arial"/>
                </a:rPr>
                <a:t>MuleSoft</a:t>
              </a:r>
              <a:endParaRPr/>
            </a:p>
          </p:txBody>
        </p:sp>
        <p:sp>
          <p:nvSpPr>
            <p:cNvPr id="5143" name="Google Shape;5143;p76"/>
            <p:cNvSpPr/>
            <p:nvPr/>
          </p:nvSpPr>
          <p:spPr>
            <a:xfrm>
              <a:off x="9828916" y="4145302"/>
              <a:ext cx="264549" cy="282220"/>
            </a:xfrm>
            <a:prstGeom prst="downArrow">
              <a:avLst>
                <a:gd name="adj1" fmla="val 50000"/>
                <a:gd name="adj2" fmla="val 50000"/>
              </a:avLst>
            </a:prstGeom>
            <a:solidFill>
              <a:srgbClr val="FFFFFF"/>
            </a:solidFill>
            <a:ln w="9525" cap="flat" cmpd="sng">
              <a:solidFill>
                <a:srgbClr val="424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1</a:t>
              </a:r>
              <a:endParaRPr/>
            </a:p>
          </p:txBody>
        </p:sp>
        <p:sp>
          <p:nvSpPr>
            <p:cNvPr id="5144" name="Google Shape;5144;p76"/>
            <p:cNvSpPr/>
            <p:nvPr/>
          </p:nvSpPr>
          <p:spPr>
            <a:xfrm>
              <a:off x="10643984" y="4145302"/>
              <a:ext cx="264549" cy="1316260"/>
            </a:xfrm>
            <a:prstGeom prst="downArrow">
              <a:avLst>
                <a:gd name="adj1" fmla="val 50000"/>
                <a:gd name="adj2"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3</a:t>
              </a:r>
              <a:endParaRPr/>
            </a:p>
          </p:txBody>
        </p:sp>
        <p:sp>
          <p:nvSpPr>
            <p:cNvPr id="5145" name="Google Shape;5145;p76"/>
            <p:cNvSpPr/>
            <p:nvPr/>
          </p:nvSpPr>
          <p:spPr>
            <a:xfrm>
              <a:off x="7954905" y="3113630"/>
              <a:ext cx="264549" cy="1316260"/>
            </a:xfrm>
            <a:prstGeom prst="downArrow">
              <a:avLst>
                <a:gd name="adj1" fmla="val 50000"/>
                <a:gd name="adj2" fmla="val 50000"/>
              </a:avLst>
            </a:prstGeom>
            <a:solidFill>
              <a:srgbClr val="FFFFFF"/>
            </a:solidFill>
            <a:ln w="9525" cap="flat" cmpd="sng">
              <a:solidFill>
                <a:srgbClr val="424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1</a:t>
              </a:r>
              <a:endParaRPr sz="1000" b="0" i="0" u="none" strike="noStrike" cap="none">
                <a:solidFill>
                  <a:srgbClr val="003C71"/>
                </a:solidFill>
                <a:latin typeface="Arial"/>
                <a:ea typeface="Arial"/>
                <a:cs typeface="Arial"/>
                <a:sym typeface="Arial"/>
              </a:endParaRPr>
            </a:p>
          </p:txBody>
        </p:sp>
        <p:sp>
          <p:nvSpPr>
            <p:cNvPr id="5146" name="Google Shape;5146;p76"/>
            <p:cNvSpPr/>
            <p:nvPr/>
          </p:nvSpPr>
          <p:spPr>
            <a:xfrm>
              <a:off x="7009808" y="4145302"/>
              <a:ext cx="264549" cy="282220"/>
            </a:xfrm>
            <a:prstGeom prst="downArrow">
              <a:avLst>
                <a:gd name="adj1" fmla="val 50000"/>
                <a:gd name="adj2" fmla="val 50000"/>
              </a:avLst>
            </a:prstGeom>
            <a:solidFill>
              <a:srgbClr val="FFFFFF"/>
            </a:solidFill>
            <a:ln w="9525" cap="flat" cmpd="sng">
              <a:solidFill>
                <a:srgbClr val="424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1</a:t>
              </a:r>
              <a:endParaRPr/>
            </a:p>
          </p:txBody>
        </p:sp>
        <p:sp>
          <p:nvSpPr>
            <p:cNvPr id="5147" name="Google Shape;5147;p76"/>
            <p:cNvSpPr/>
            <p:nvPr/>
          </p:nvSpPr>
          <p:spPr>
            <a:xfrm>
              <a:off x="8408596" y="5179342"/>
              <a:ext cx="264549" cy="282220"/>
            </a:xfrm>
            <a:prstGeom prst="downArrow">
              <a:avLst>
                <a:gd name="adj1" fmla="val 50000"/>
                <a:gd name="adj2" fmla="val 50000"/>
              </a:avLst>
            </a:prstGeom>
            <a:solidFill>
              <a:srgbClr val="FFFFFF"/>
            </a:solidFill>
            <a:ln w="9525" cap="flat" cmpd="sng">
              <a:solidFill>
                <a:srgbClr val="424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1</a:t>
              </a:r>
              <a:endParaRPr/>
            </a:p>
          </p:txBody>
        </p:sp>
        <p:sp>
          <p:nvSpPr>
            <p:cNvPr id="5148" name="Google Shape;5148;p76"/>
            <p:cNvSpPr/>
            <p:nvPr/>
          </p:nvSpPr>
          <p:spPr>
            <a:xfrm>
              <a:off x="8408596" y="2082643"/>
              <a:ext cx="264549" cy="282220"/>
            </a:xfrm>
            <a:prstGeom prst="downArrow">
              <a:avLst>
                <a:gd name="adj1" fmla="val 50000"/>
                <a:gd name="adj2" fmla="val 50000"/>
              </a:avLst>
            </a:prstGeom>
            <a:solidFill>
              <a:srgbClr val="FFFFFF"/>
            </a:solidFill>
            <a:ln w="9525" cap="flat" cmpd="sng">
              <a:solidFill>
                <a:srgbClr val="4242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1</a:t>
              </a:r>
              <a:endParaRPr sz="2400" b="0" i="0" u="none" strike="noStrike" cap="none">
                <a:solidFill>
                  <a:srgbClr val="003C71"/>
                </a:solidFill>
                <a:latin typeface="Arial"/>
                <a:ea typeface="Arial"/>
                <a:cs typeface="Arial"/>
                <a:sym typeface="Arial"/>
              </a:endParaRPr>
            </a:p>
          </p:txBody>
        </p:sp>
        <p:sp>
          <p:nvSpPr>
            <p:cNvPr id="5149" name="Google Shape;5149;p76"/>
            <p:cNvSpPr/>
            <p:nvPr/>
          </p:nvSpPr>
          <p:spPr>
            <a:xfrm>
              <a:off x="10196126" y="2090961"/>
              <a:ext cx="264549" cy="1316260"/>
            </a:xfrm>
            <a:prstGeom prst="down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2</a:t>
              </a:r>
              <a:endParaRPr/>
            </a:p>
          </p:txBody>
        </p:sp>
        <p:sp>
          <p:nvSpPr>
            <p:cNvPr id="5150" name="Google Shape;5150;p76"/>
            <p:cNvSpPr/>
            <p:nvPr/>
          </p:nvSpPr>
          <p:spPr>
            <a:xfrm>
              <a:off x="6741094" y="3110448"/>
              <a:ext cx="264549" cy="282220"/>
            </a:xfrm>
            <a:prstGeom prst="down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2</a:t>
              </a:r>
              <a:endParaRPr/>
            </a:p>
          </p:txBody>
        </p:sp>
        <p:sp>
          <p:nvSpPr>
            <p:cNvPr id="5151" name="Google Shape;5151;p76"/>
            <p:cNvSpPr/>
            <p:nvPr/>
          </p:nvSpPr>
          <p:spPr>
            <a:xfrm>
              <a:off x="8986480" y="2081397"/>
              <a:ext cx="264549" cy="2346123"/>
            </a:xfrm>
            <a:prstGeom prst="down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C71"/>
                </a:buClr>
                <a:buSzPts val="1000"/>
                <a:buFont typeface="Arial"/>
                <a:buNone/>
              </a:pPr>
              <a:r>
                <a:rPr lang="en-US" sz="1000" b="0" i="0" u="none" strike="noStrike" cap="none">
                  <a:solidFill>
                    <a:srgbClr val="003C71"/>
                  </a:solidFill>
                  <a:latin typeface="Arial"/>
                  <a:ea typeface="Arial"/>
                  <a:cs typeface="Arial"/>
                  <a:sym typeface="Arial"/>
                </a:rPr>
                <a:t>2</a:t>
              </a:r>
              <a:endParaRPr/>
            </a:p>
          </p:txBody>
        </p:sp>
      </p:grpSp>
      <p:pic>
        <p:nvPicPr>
          <p:cNvPr id="5152" name="Google Shape;5152;p76"/>
          <p:cNvPicPr preferRelativeResize="0"/>
          <p:nvPr/>
        </p:nvPicPr>
        <p:blipFill rotWithShape="1">
          <a:blip r:embed="rId3">
            <a:alphaModFix/>
          </a:blip>
          <a:srcRect/>
          <a:stretch/>
        </p:blipFill>
        <p:spPr>
          <a:xfrm>
            <a:off x="10156898" y="126601"/>
            <a:ext cx="1860381" cy="810851"/>
          </a:xfrm>
          <a:prstGeom prst="rect">
            <a:avLst/>
          </a:prstGeom>
          <a:noFill/>
          <a:ln>
            <a:noFill/>
          </a:ln>
        </p:spPr>
      </p:pic>
      <p:sp>
        <p:nvSpPr>
          <p:cNvPr id="5153" name="Google Shape;5153;p76"/>
          <p:cNvSpPr txBox="1"/>
          <p:nvPr/>
        </p:nvSpPr>
        <p:spPr>
          <a:xfrm>
            <a:off x="8471433" y="5578681"/>
            <a:ext cx="1546996" cy="914400"/>
          </a:xfrm>
          <a:prstGeom prst="rect">
            <a:avLst/>
          </a:prstGeom>
          <a:noFill/>
          <a:ln>
            <a:noFill/>
          </a:ln>
        </p:spPr>
        <p:txBody>
          <a:bodyPr spcFirstLastPara="1" wrap="square" lIns="0" tIns="0" rIns="0" bIns="0" anchor="b" anchorCtr="0">
            <a:normAutofit/>
          </a:bodyPr>
          <a:lstStyle/>
          <a:p>
            <a:pPr marL="0" marR="0" lvl="0" indent="0" algn="l" rtl="0">
              <a:lnSpc>
                <a:spcPct val="150000"/>
              </a:lnSpc>
              <a:spcBef>
                <a:spcPts val="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Recommended</a:t>
            </a:r>
            <a:endParaRPr/>
          </a:p>
          <a:p>
            <a:pPr marL="0" marR="0" lvl="0" indent="0" algn="l" rtl="0">
              <a:lnSpc>
                <a:spcPct val="150000"/>
              </a:lnSpc>
              <a:spcBef>
                <a:spcPts val="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Option</a:t>
            </a:r>
            <a:endParaRPr/>
          </a:p>
          <a:p>
            <a:pPr marL="0" marR="0" lvl="0" indent="0" algn="l" rtl="0">
              <a:lnSpc>
                <a:spcPct val="150000"/>
              </a:lnSpc>
              <a:spcBef>
                <a:spcPts val="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Exception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58"/>
        <p:cNvGrpSpPr/>
        <p:nvPr/>
      </p:nvGrpSpPr>
      <p:grpSpPr>
        <a:xfrm>
          <a:off x="0" y="0"/>
          <a:ext cx="0" cy="0"/>
          <a:chOff x="0" y="0"/>
          <a:chExt cx="0" cy="0"/>
        </a:xfrm>
      </p:grpSpPr>
      <p:graphicFrame>
        <p:nvGraphicFramePr>
          <p:cNvPr id="5159" name="Google Shape;5159;p77"/>
          <p:cNvGraphicFramePr/>
          <p:nvPr/>
        </p:nvGraphicFramePr>
        <p:xfrm>
          <a:off x="1989253" y="1495438"/>
          <a:ext cx="8479975" cy="4343395"/>
        </p:xfrm>
        <a:graphic>
          <a:graphicData uri="http://schemas.openxmlformats.org/drawingml/2006/table">
            <a:tbl>
              <a:tblPr firstRow="1" bandRow="1">
                <a:noFill/>
                <a:tableStyleId>{00F56512-F94A-4894-9958-7EDA08153F13}</a:tableStyleId>
              </a:tblPr>
              <a:tblGrid>
                <a:gridCol w="2278725">
                  <a:extLst>
                    <a:ext uri="{9D8B030D-6E8A-4147-A177-3AD203B41FA5}">
                      <a16:colId xmlns:a16="http://schemas.microsoft.com/office/drawing/2014/main" val="20000"/>
                    </a:ext>
                  </a:extLst>
                </a:gridCol>
                <a:gridCol w="2799400">
                  <a:extLst>
                    <a:ext uri="{9D8B030D-6E8A-4147-A177-3AD203B41FA5}">
                      <a16:colId xmlns:a16="http://schemas.microsoft.com/office/drawing/2014/main" val="20001"/>
                    </a:ext>
                  </a:extLst>
                </a:gridCol>
                <a:gridCol w="1890150">
                  <a:extLst>
                    <a:ext uri="{9D8B030D-6E8A-4147-A177-3AD203B41FA5}">
                      <a16:colId xmlns:a16="http://schemas.microsoft.com/office/drawing/2014/main" val="20002"/>
                    </a:ext>
                  </a:extLst>
                </a:gridCol>
                <a:gridCol w="1511700">
                  <a:extLst>
                    <a:ext uri="{9D8B030D-6E8A-4147-A177-3AD203B41FA5}">
                      <a16:colId xmlns:a16="http://schemas.microsoft.com/office/drawing/2014/main" val="20003"/>
                    </a:ext>
                  </a:extLst>
                </a:gridCol>
              </a:tblGrid>
              <a:tr h="484100">
                <a:tc>
                  <a:txBody>
                    <a:bodyPr/>
                    <a:lstStyle/>
                    <a:p>
                      <a:pPr marL="0" marR="0" lvl="0" indent="0" algn="ctr" rtl="0">
                        <a:spcBef>
                          <a:spcPts val="0"/>
                        </a:spcBef>
                        <a:spcAft>
                          <a:spcPts val="0"/>
                        </a:spcAft>
                        <a:buNone/>
                      </a:pPr>
                      <a:r>
                        <a:rPr lang="en-US" sz="2000">
                          <a:latin typeface="Arial"/>
                          <a:ea typeface="Arial"/>
                          <a:cs typeface="Arial"/>
                          <a:sym typeface="Arial"/>
                        </a:rPr>
                        <a:t>Value Driver</a:t>
                      </a:r>
                      <a:endParaRPr/>
                    </a:p>
                  </a:txBody>
                  <a:tcPr marL="57150" marR="57150" marT="28575" marB="28575"/>
                </a:tc>
                <a:tc>
                  <a:txBody>
                    <a:bodyPr/>
                    <a:lstStyle/>
                    <a:p>
                      <a:pPr marL="0" marR="0" lvl="0" indent="0" algn="ctr" rtl="0">
                        <a:spcBef>
                          <a:spcPts val="0"/>
                        </a:spcBef>
                        <a:spcAft>
                          <a:spcPts val="0"/>
                        </a:spcAft>
                        <a:buNone/>
                      </a:pPr>
                      <a:r>
                        <a:rPr lang="en-US" sz="2000">
                          <a:latin typeface="Arial"/>
                          <a:ea typeface="Arial"/>
                          <a:cs typeface="Arial"/>
                          <a:sym typeface="Arial"/>
                        </a:rPr>
                        <a:t>Metric</a:t>
                      </a:r>
                      <a:endParaRPr/>
                    </a:p>
                  </a:txBody>
                  <a:tcPr marL="57150" marR="57150" marT="28575" marB="28575"/>
                </a:tc>
                <a:tc>
                  <a:txBody>
                    <a:bodyPr/>
                    <a:lstStyle/>
                    <a:p>
                      <a:pPr marL="0" marR="0" lvl="0" indent="0" algn="ctr" rtl="0">
                        <a:spcBef>
                          <a:spcPts val="0"/>
                        </a:spcBef>
                        <a:spcAft>
                          <a:spcPts val="0"/>
                        </a:spcAft>
                        <a:buNone/>
                      </a:pPr>
                      <a:r>
                        <a:rPr lang="en-US" sz="2000">
                          <a:latin typeface="Arial"/>
                          <a:ea typeface="Arial"/>
                          <a:cs typeface="Arial"/>
                          <a:sym typeface="Arial"/>
                        </a:rPr>
                        <a:t>Goal</a:t>
                      </a:r>
                      <a:endParaRPr/>
                    </a:p>
                  </a:txBody>
                  <a:tcPr marL="57150" marR="57150" marT="28575" marB="28575"/>
                </a:tc>
                <a:tc>
                  <a:txBody>
                    <a:bodyPr/>
                    <a:lstStyle/>
                    <a:p>
                      <a:pPr marL="0" marR="0" lvl="0" indent="0" algn="ctr" rtl="0">
                        <a:spcBef>
                          <a:spcPts val="0"/>
                        </a:spcBef>
                        <a:spcAft>
                          <a:spcPts val="0"/>
                        </a:spcAft>
                        <a:buNone/>
                      </a:pPr>
                      <a:r>
                        <a:rPr lang="en-US" sz="2000">
                          <a:latin typeface="Arial"/>
                          <a:ea typeface="Arial"/>
                          <a:cs typeface="Arial"/>
                          <a:sym typeface="Arial"/>
                        </a:rPr>
                        <a:t>Actual</a:t>
                      </a:r>
                      <a:endParaRPr/>
                    </a:p>
                  </a:txBody>
                  <a:tcPr marL="57150" marR="57150" marT="28575" marB="28575"/>
                </a:tc>
                <a:extLst>
                  <a:ext uri="{0D108BD9-81ED-4DB2-BD59-A6C34878D82A}">
                    <a16:rowId xmlns:a16="http://schemas.microsoft.com/office/drawing/2014/main" val="10000"/>
                  </a:ext>
                </a:extLst>
              </a:tr>
              <a:tr h="496500">
                <a:tc>
                  <a:txBody>
                    <a:bodyPr/>
                    <a:lstStyle/>
                    <a:p>
                      <a:pPr marL="0" marR="0" lvl="0" indent="0" algn="l" rtl="0">
                        <a:spcBef>
                          <a:spcPts val="0"/>
                        </a:spcBef>
                        <a:spcAft>
                          <a:spcPts val="0"/>
                        </a:spcAft>
                        <a:buNone/>
                      </a:pPr>
                      <a:r>
                        <a:rPr lang="en-US" sz="1600" b="1">
                          <a:latin typeface="Arial"/>
                          <a:ea typeface="Arial"/>
                          <a:cs typeface="Arial"/>
                          <a:sym typeface="Arial"/>
                        </a:rPr>
                        <a:t>Time to Develop</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Time to develop web service in days</a:t>
                      </a:r>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50% </a:t>
                      </a:r>
                      <a:endParaRPr sz="1600">
                        <a:latin typeface="Arial"/>
                        <a:ea typeface="Arial"/>
                        <a:cs typeface="Arial"/>
                        <a:sym typeface="Arial"/>
                      </a:endParaRPr>
                    </a:p>
                  </a:txBody>
                  <a:tcPr marL="57150" marR="57150" marT="28575" marB="28575"/>
                </a:tc>
                <a:tc>
                  <a:txBody>
                    <a:bodyPr/>
                    <a:lstStyle/>
                    <a:p>
                      <a:pPr marL="0" marR="0" lvl="0" indent="0" algn="ctr" rtl="0">
                        <a:spcBef>
                          <a:spcPts val="0"/>
                        </a:spcBef>
                        <a:spcAft>
                          <a:spcPts val="0"/>
                        </a:spcAft>
                        <a:buNone/>
                      </a:pPr>
                      <a:r>
                        <a:rPr lang="en-US" sz="1600" b="1">
                          <a:solidFill>
                            <a:schemeClr val="accent2"/>
                          </a:solidFill>
                          <a:latin typeface="Arial"/>
                          <a:ea typeface="Arial"/>
                          <a:cs typeface="Arial"/>
                          <a:sym typeface="Arial"/>
                        </a:rPr>
                        <a:t>90% </a:t>
                      </a:r>
                      <a:endParaRPr/>
                    </a:p>
                  </a:txBody>
                  <a:tcPr marL="57150" marR="57150" marT="28575" marB="28575"/>
                </a:tc>
                <a:extLst>
                  <a:ext uri="{0D108BD9-81ED-4DB2-BD59-A6C34878D82A}">
                    <a16:rowId xmlns:a16="http://schemas.microsoft.com/office/drawing/2014/main" val="10001"/>
                  </a:ext>
                </a:extLst>
              </a:tr>
              <a:tr h="203200">
                <a:tc>
                  <a:txBody>
                    <a:bodyPr/>
                    <a:lstStyle/>
                    <a:p>
                      <a:pPr marL="0" marR="0" lvl="0" indent="0" algn="l" rtl="0">
                        <a:spcBef>
                          <a:spcPts val="0"/>
                        </a:spcBef>
                        <a:spcAft>
                          <a:spcPts val="0"/>
                        </a:spcAft>
                        <a:buNone/>
                      </a:pPr>
                      <a:r>
                        <a:rPr lang="en-US" sz="1600" b="1">
                          <a:latin typeface="Arial"/>
                          <a:ea typeface="Arial"/>
                          <a:cs typeface="Arial"/>
                          <a:sym typeface="Arial"/>
                        </a:rPr>
                        <a:t>Time to Deploy</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Time to Deploy web service in days</a:t>
                      </a:r>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50%</a:t>
                      </a:r>
                      <a:endParaRPr/>
                    </a:p>
                  </a:txBody>
                  <a:tcPr marL="57150" marR="57150" marT="28575" marB="28575"/>
                </a:tc>
                <a:tc>
                  <a:txBody>
                    <a:bodyPr/>
                    <a:lstStyle/>
                    <a:p>
                      <a:pPr marL="0" marR="0" lvl="0" indent="0" algn="ctr" rtl="0">
                        <a:spcBef>
                          <a:spcPts val="0"/>
                        </a:spcBef>
                        <a:spcAft>
                          <a:spcPts val="0"/>
                        </a:spcAft>
                        <a:buNone/>
                      </a:pPr>
                      <a:r>
                        <a:rPr lang="en-US" sz="1600" b="1">
                          <a:solidFill>
                            <a:schemeClr val="accent2"/>
                          </a:solidFill>
                          <a:latin typeface="Arial"/>
                          <a:ea typeface="Arial"/>
                          <a:cs typeface="Arial"/>
                          <a:sym typeface="Arial"/>
                        </a:rPr>
                        <a:t>90% </a:t>
                      </a:r>
                      <a:endParaRPr/>
                    </a:p>
                  </a:txBody>
                  <a:tcPr marL="57150" marR="57150" marT="28575" marB="28575"/>
                </a:tc>
                <a:extLst>
                  <a:ext uri="{0D108BD9-81ED-4DB2-BD59-A6C34878D82A}">
                    <a16:rowId xmlns:a16="http://schemas.microsoft.com/office/drawing/2014/main" val="10002"/>
                  </a:ext>
                </a:extLst>
              </a:tr>
              <a:tr h="507625">
                <a:tc>
                  <a:txBody>
                    <a:bodyPr/>
                    <a:lstStyle/>
                    <a:p>
                      <a:pPr marL="0" marR="0" lvl="0" indent="0" algn="l" rtl="0">
                        <a:spcBef>
                          <a:spcPts val="0"/>
                        </a:spcBef>
                        <a:spcAft>
                          <a:spcPts val="0"/>
                        </a:spcAft>
                        <a:buNone/>
                      </a:pPr>
                      <a:r>
                        <a:rPr lang="en-US" sz="1600" b="1">
                          <a:latin typeface="Arial"/>
                          <a:ea typeface="Arial"/>
                          <a:cs typeface="Arial"/>
                          <a:sym typeface="Arial"/>
                        </a:rPr>
                        <a:t>TTM</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Overall time it takes to make web service available for use</a:t>
                      </a:r>
                      <a:endParaRPr sz="1600">
                        <a:latin typeface="Arial"/>
                        <a:ea typeface="Arial"/>
                        <a:cs typeface="Arial"/>
                        <a:sym typeface="Arial"/>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60%</a:t>
                      </a:r>
                      <a:endParaRPr/>
                    </a:p>
                  </a:txBody>
                  <a:tcPr marL="57150" marR="57150" marT="28575" marB="28575"/>
                </a:tc>
                <a:tc>
                  <a:txBody>
                    <a:bodyPr/>
                    <a:lstStyle/>
                    <a:p>
                      <a:pPr marL="0" marR="0" lvl="0" indent="0" algn="ctr" rtl="0">
                        <a:spcBef>
                          <a:spcPts val="0"/>
                        </a:spcBef>
                        <a:spcAft>
                          <a:spcPts val="0"/>
                        </a:spcAft>
                        <a:buNone/>
                      </a:pPr>
                      <a:r>
                        <a:rPr lang="en-US" sz="1600" b="1">
                          <a:solidFill>
                            <a:schemeClr val="accent2"/>
                          </a:solidFill>
                          <a:latin typeface="Arial"/>
                          <a:ea typeface="Arial"/>
                          <a:cs typeface="Arial"/>
                          <a:sym typeface="Arial"/>
                        </a:rPr>
                        <a:t>90% </a:t>
                      </a:r>
                      <a:endParaRPr/>
                    </a:p>
                  </a:txBody>
                  <a:tcPr marL="57150" marR="57150" marT="28575" marB="28575"/>
                </a:tc>
                <a:extLst>
                  <a:ext uri="{0D108BD9-81ED-4DB2-BD59-A6C34878D82A}">
                    <a16:rowId xmlns:a16="http://schemas.microsoft.com/office/drawing/2014/main" val="10003"/>
                  </a:ext>
                </a:extLst>
              </a:tr>
              <a:tr h="496500">
                <a:tc>
                  <a:txBody>
                    <a:bodyPr/>
                    <a:lstStyle/>
                    <a:p>
                      <a:pPr marL="0" marR="0" lvl="0" indent="0" algn="l" rtl="0">
                        <a:spcBef>
                          <a:spcPts val="0"/>
                        </a:spcBef>
                        <a:spcAft>
                          <a:spcPts val="0"/>
                        </a:spcAft>
                        <a:buNone/>
                      </a:pPr>
                      <a:r>
                        <a:rPr lang="en-US" sz="1600" b="1">
                          <a:latin typeface="Arial"/>
                          <a:ea typeface="Arial"/>
                          <a:cs typeface="Arial"/>
                          <a:sym typeface="Arial"/>
                        </a:rPr>
                        <a:t>Time to Engage</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Time it takes for business to engage with IT</a:t>
                      </a:r>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75%</a:t>
                      </a:r>
                      <a:endParaRPr/>
                    </a:p>
                  </a:txBody>
                  <a:tcPr marL="57150" marR="57150" marT="28575" marB="28575"/>
                </a:tc>
                <a:tc>
                  <a:txBody>
                    <a:bodyPr/>
                    <a:lstStyle/>
                    <a:p>
                      <a:pPr marL="0" marR="0" lvl="0" indent="0" algn="ctr" rtl="0">
                        <a:spcBef>
                          <a:spcPts val="0"/>
                        </a:spcBef>
                        <a:spcAft>
                          <a:spcPts val="0"/>
                        </a:spcAft>
                        <a:buNone/>
                      </a:pPr>
                      <a:r>
                        <a:rPr lang="en-US" sz="1600" b="1">
                          <a:latin typeface="Arial"/>
                          <a:ea typeface="Arial"/>
                          <a:cs typeface="Arial"/>
                          <a:sym typeface="Arial"/>
                        </a:rPr>
                        <a:t>75%</a:t>
                      </a:r>
                      <a:endParaRPr/>
                    </a:p>
                  </a:txBody>
                  <a:tcPr marL="57150" marR="57150" marT="28575" marB="28575"/>
                </a:tc>
                <a:extLst>
                  <a:ext uri="{0D108BD9-81ED-4DB2-BD59-A6C34878D82A}">
                    <a16:rowId xmlns:a16="http://schemas.microsoft.com/office/drawing/2014/main" val="10004"/>
                  </a:ext>
                </a:extLst>
              </a:tr>
              <a:tr h="346475">
                <a:tc>
                  <a:txBody>
                    <a:bodyPr/>
                    <a:lstStyle/>
                    <a:p>
                      <a:pPr marL="0" marR="0" lvl="0" indent="0" algn="l" rtl="0">
                        <a:spcBef>
                          <a:spcPts val="0"/>
                        </a:spcBef>
                        <a:spcAft>
                          <a:spcPts val="0"/>
                        </a:spcAft>
                        <a:buNone/>
                      </a:pPr>
                      <a:r>
                        <a:rPr lang="en-US" sz="1600" b="1">
                          <a:latin typeface="Arial"/>
                          <a:ea typeface="Arial"/>
                          <a:cs typeface="Arial"/>
                          <a:sym typeface="Arial"/>
                        </a:rPr>
                        <a:t>Performance</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Performance of web services</a:t>
                      </a:r>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50%</a:t>
                      </a:r>
                      <a:endParaRPr/>
                    </a:p>
                  </a:txBody>
                  <a:tcPr marL="57150" marR="57150" marT="28575" marB="28575"/>
                </a:tc>
                <a:tc>
                  <a:txBody>
                    <a:bodyPr/>
                    <a:lstStyle/>
                    <a:p>
                      <a:pPr marL="0" marR="0" lvl="0" indent="0" algn="ctr" rtl="0">
                        <a:spcBef>
                          <a:spcPts val="0"/>
                        </a:spcBef>
                        <a:spcAft>
                          <a:spcPts val="0"/>
                        </a:spcAft>
                        <a:buNone/>
                      </a:pPr>
                      <a:r>
                        <a:rPr lang="en-US" sz="1600" b="1">
                          <a:latin typeface="Arial"/>
                          <a:ea typeface="Arial"/>
                          <a:cs typeface="Arial"/>
                          <a:sym typeface="Arial"/>
                        </a:rPr>
                        <a:t>60%</a:t>
                      </a:r>
                      <a:endParaRPr/>
                    </a:p>
                  </a:txBody>
                  <a:tcPr marL="57150" marR="57150" marT="28575" marB="28575"/>
                </a:tc>
                <a:extLst>
                  <a:ext uri="{0D108BD9-81ED-4DB2-BD59-A6C34878D82A}">
                    <a16:rowId xmlns:a16="http://schemas.microsoft.com/office/drawing/2014/main" val="10005"/>
                  </a:ext>
                </a:extLst>
              </a:tr>
              <a:tr h="491925">
                <a:tc>
                  <a:txBody>
                    <a:bodyPr/>
                    <a:lstStyle/>
                    <a:p>
                      <a:pPr marL="0" marR="0" lvl="0" indent="0" algn="l" rtl="0">
                        <a:spcBef>
                          <a:spcPts val="0"/>
                        </a:spcBef>
                        <a:spcAft>
                          <a:spcPts val="0"/>
                        </a:spcAft>
                        <a:buNone/>
                      </a:pPr>
                      <a:r>
                        <a:rPr lang="en-US" sz="1600" b="1">
                          <a:latin typeface="Arial"/>
                          <a:ea typeface="Arial"/>
                          <a:cs typeface="Arial"/>
                          <a:sym typeface="Arial"/>
                        </a:rPr>
                        <a:t>Impact Analysis</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How fast can we perform impact analysis</a:t>
                      </a:r>
                      <a:endParaRPr sz="1600">
                        <a:latin typeface="Arial"/>
                        <a:ea typeface="Arial"/>
                        <a:cs typeface="Arial"/>
                        <a:sym typeface="Arial"/>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50%</a:t>
                      </a:r>
                      <a:endParaRPr/>
                    </a:p>
                  </a:txBody>
                  <a:tcPr marL="57150" marR="57150" marT="28575" marB="28575"/>
                </a:tc>
                <a:tc>
                  <a:txBody>
                    <a:bodyPr/>
                    <a:lstStyle/>
                    <a:p>
                      <a:pPr marL="0" marR="0" lvl="0" indent="0" algn="ctr" rtl="0">
                        <a:spcBef>
                          <a:spcPts val="0"/>
                        </a:spcBef>
                        <a:spcAft>
                          <a:spcPts val="0"/>
                        </a:spcAft>
                        <a:buNone/>
                      </a:pPr>
                      <a:r>
                        <a:rPr lang="en-US" sz="1600" b="1">
                          <a:solidFill>
                            <a:schemeClr val="accent2"/>
                          </a:solidFill>
                          <a:latin typeface="Arial"/>
                          <a:ea typeface="Arial"/>
                          <a:cs typeface="Arial"/>
                          <a:sym typeface="Arial"/>
                        </a:rPr>
                        <a:t>90% </a:t>
                      </a:r>
                      <a:endParaRPr/>
                    </a:p>
                  </a:txBody>
                  <a:tcPr marL="57150" marR="57150" marT="28575" marB="28575"/>
                </a:tc>
                <a:extLst>
                  <a:ext uri="{0D108BD9-81ED-4DB2-BD59-A6C34878D82A}">
                    <a16:rowId xmlns:a16="http://schemas.microsoft.com/office/drawing/2014/main" val="10006"/>
                  </a:ext>
                </a:extLst>
              </a:tr>
              <a:tr h="514350">
                <a:tc>
                  <a:txBody>
                    <a:bodyPr/>
                    <a:lstStyle/>
                    <a:p>
                      <a:pPr marL="0" marR="0" lvl="0" indent="0" algn="l" rtl="0">
                        <a:spcBef>
                          <a:spcPts val="0"/>
                        </a:spcBef>
                        <a:spcAft>
                          <a:spcPts val="0"/>
                        </a:spcAft>
                        <a:buNone/>
                      </a:pPr>
                      <a:r>
                        <a:rPr lang="en-US" sz="1600" b="1">
                          <a:latin typeface="Arial"/>
                          <a:ea typeface="Arial"/>
                          <a:cs typeface="Arial"/>
                          <a:sym typeface="Arial"/>
                        </a:rPr>
                        <a:t>Enterprise Architectural Alignment</a:t>
                      </a:r>
                      <a:endParaRPr/>
                    </a:p>
                  </a:txBody>
                  <a:tcPr marL="57150" marR="57150" marT="28575" marB="28575"/>
                </a:tc>
                <a:tc>
                  <a:txBody>
                    <a:bodyPr/>
                    <a:lstStyle/>
                    <a:p>
                      <a:pPr marL="0" marR="0" lvl="0" indent="0" algn="l" rtl="0">
                        <a:spcBef>
                          <a:spcPts val="0"/>
                        </a:spcBef>
                        <a:spcAft>
                          <a:spcPts val="0"/>
                        </a:spcAft>
                        <a:buNone/>
                      </a:pPr>
                      <a:r>
                        <a:rPr lang="en-US" sz="1600">
                          <a:latin typeface="Arial"/>
                          <a:ea typeface="Arial"/>
                          <a:cs typeface="Arial"/>
                          <a:sym typeface="Arial"/>
                        </a:rPr>
                        <a:t>Ease at which data from disparate sources can be integrated</a:t>
                      </a:r>
                      <a:endParaRPr/>
                    </a:p>
                  </a:txBody>
                  <a:tcPr marL="57150" marR="57150" marT="28575" marB="28575"/>
                </a:tc>
                <a:tc>
                  <a:txBody>
                    <a:bodyPr/>
                    <a:lstStyle/>
                    <a:p>
                      <a:pPr marL="0" marR="0" lvl="0" indent="0" algn="ctr" rtl="0">
                        <a:spcBef>
                          <a:spcPts val="0"/>
                        </a:spcBef>
                        <a:spcAft>
                          <a:spcPts val="0"/>
                        </a:spcAft>
                        <a:buNone/>
                      </a:pPr>
                      <a:r>
                        <a:rPr lang="en-US" sz="1600">
                          <a:latin typeface="Arial"/>
                          <a:ea typeface="Arial"/>
                          <a:cs typeface="Arial"/>
                          <a:sym typeface="Arial"/>
                        </a:rPr>
                        <a:t>Security, data classification</a:t>
                      </a:r>
                      <a:endParaRPr/>
                    </a:p>
                  </a:txBody>
                  <a:tcPr marL="57150" marR="57150" marT="28575" marB="28575"/>
                </a:tc>
                <a:tc>
                  <a:txBody>
                    <a:bodyPr/>
                    <a:lstStyle/>
                    <a:p>
                      <a:pPr marL="0" marR="0" lvl="0" indent="0" algn="ctr" rtl="0">
                        <a:spcBef>
                          <a:spcPts val="0"/>
                        </a:spcBef>
                        <a:spcAft>
                          <a:spcPts val="0"/>
                        </a:spcAft>
                        <a:buNone/>
                      </a:pPr>
                      <a:r>
                        <a:rPr lang="en-US" sz="1600" b="1">
                          <a:solidFill>
                            <a:schemeClr val="accent2"/>
                          </a:solidFill>
                          <a:latin typeface="Arial"/>
                          <a:ea typeface="Arial"/>
                          <a:cs typeface="Arial"/>
                          <a:sym typeface="Arial"/>
                        </a:rPr>
                        <a:t>High</a:t>
                      </a:r>
                      <a:endParaRPr/>
                    </a:p>
                  </a:txBody>
                  <a:tcPr marL="57150" marR="57150" marT="28575" marB="28575"/>
                </a:tc>
                <a:extLst>
                  <a:ext uri="{0D108BD9-81ED-4DB2-BD59-A6C34878D82A}">
                    <a16:rowId xmlns:a16="http://schemas.microsoft.com/office/drawing/2014/main" val="10007"/>
                  </a:ext>
                </a:extLst>
              </a:tr>
            </a:tbl>
          </a:graphicData>
        </a:graphic>
      </p:graphicFrame>
      <p:sp>
        <p:nvSpPr>
          <p:cNvPr id="5160" name="Google Shape;5160;p77"/>
          <p:cNvSpPr/>
          <p:nvPr/>
        </p:nvSpPr>
        <p:spPr>
          <a:xfrm>
            <a:off x="7334250" y="1500188"/>
            <a:ext cx="101204" cy="136922"/>
          </a:xfrm>
          <a:prstGeom prst="downArrow">
            <a:avLst>
              <a:gd name="adj1" fmla="val 50000"/>
              <a:gd name="adj2" fmla="val 50000"/>
            </a:avLst>
          </a:prstGeom>
          <a:solidFill>
            <a:schemeClr val="accent1"/>
          </a:solidFill>
          <a:ln>
            <a:noFill/>
          </a:ln>
        </p:spPr>
        <p:txBody>
          <a:bodyPr spcFirstLastPara="1" wrap="square" lIns="57100" tIns="28550" rIns="57100" bIns="28550" anchor="t" anchorCtr="1">
            <a:noAutofit/>
          </a:bodyPr>
          <a:lstStyle/>
          <a:p>
            <a:pPr marL="0" marR="0" lvl="0" indent="0" algn="ctr" rtl="0">
              <a:lnSpc>
                <a:spcPct val="95000"/>
              </a:lnSpc>
              <a:spcBef>
                <a:spcPts val="0"/>
              </a:spcBef>
              <a:spcAft>
                <a:spcPts val="0"/>
              </a:spcAft>
              <a:buClr>
                <a:srgbClr val="424242"/>
              </a:buClr>
              <a:buSzPts val="1275"/>
              <a:buFont typeface="Calibri"/>
              <a:buNone/>
            </a:pPr>
            <a:endParaRPr sz="1275" b="0" i="0" u="none" strike="noStrike" cap="none">
              <a:solidFill>
                <a:srgbClr val="FFFFFF"/>
              </a:solidFill>
              <a:latin typeface="Arial"/>
              <a:ea typeface="Arial"/>
              <a:cs typeface="Arial"/>
              <a:sym typeface="Arial"/>
            </a:endParaRPr>
          </a:p>
        </p:txBody>
      </p:sp>
      <p:sp>
        <p:nvSpPr>
          <p:cNvPr id="5161" name="Google Shape;5161;p77"/>
          <p:cNvSpPr txBox="1"/>
          <p:nvPr/>
        </p:nvSpPr>
        <p:spPr>
          <a:xfrm>
            <a:off x="1673802" y="949903"/>
            <a:ext cx="8858250" cy="428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7473F"/>
              </a:buClr>
              <a:buSzPts val="2700"/>
              <a:buFont typeface="Arial"/>
              <a:buNone/>
            </a:pPr>
            <a:r>
              <a:rPr lang="en-US" sz="2700" b="1" i="0" u="none" strike="noStrike" cap="none">
                <a:solidFill>
                  <a:srgbClr val="E7473F"/>
                </a:solidFill>
                <a:latin typeface="Arial"/>
                <a:ea typeface="Arial"/>
                <a:cs typeface="Arial"/>
                <a:sym typeface="Arial"/>
              </a:rPr>
              <a:t>Intel DV Success Metrics</a:t>
            </a:r>
            <a:endParaRPr/>
          </a:p>
        </p:txBody>
      </p:sp>
      <p:sp>
        <p:nvSpPr>
          <p:cNvPr id="5162" name="Google Shape;5162;p77"/>
          <p:cNvSpPr txBox="1"/>
          <p:nvPr/>
        </p:nvSpPr>
        <p:spPr>
          <a:xfrm>
            <a:off x="10374855" y="5730465"/>
            <a:ext cx="301686" cy="207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750"/>
              <a:buFont typeface="Arial"/>
              <a:buNone/>
            </a:pPr>
            <a:fld id="{00000000-1234-1234-1234-123412341234}" type="slidenum">
              <a:rPr lang="en-US" sz="750" b="1" i="0" u="none" strike="noStrike" cap="none">
                <a:solidFill>
                  <a:srgbClr val="FFFFFF"/>
                </a:solidFill>
                <a:latin typeface="Arial"/>
                <a:ea typeface="Arial"/>
                <a:cs typeface="Arial"/>
                <a:sym typeface="Arial"/>
              </a:rPr>
              <a:t>33</a:t>
            </a:fld>
            <a:endParaRPr sz="750" b="1" i="0" u="none" strike="noStrike" cap="none">
              <a:solidFill>
                <a:srgbClr val="FFFFFF"/>
              </a:solidFill>
              <a:latin typeface="Arial"/>
              <a:ea typeface="Arial"/>
              <a:cs typeface="Arial"/>
              <a:sym typeface="Arial"/>
            </a:endParaRPr>
          </a:p>
        </p:txBody>
      </p:sp>
      <p:pic>
        <p:nvPicPr>
          <p:cNvPr id="5163" name="Google Shape;5163;p77"/>
          <p:cNvPicPr preferRelativeResize="0"/>
          <p:nvPr/>
        </p:nvPicPr>
        <p:blipFill rotWithShape="1">
          <a:blip r:embed="rId3">
            <a:alphaModFix/>
          </a:blip>
          <a:srcRect/>
          <a:stretch/>
        </p:blipFill>
        <p:spPr>
          <a:xfrm>
            <a:off x="10773186" y="73494"/>
            <a:ext cx="1352550" cy="895350"/>
          </a:xfrm>
          <a:prstGeom prst="rect">
            <a:avLst/>
          </a:prstGeom>
          <a:noFill/>
          <a:ln>
            <a:noFill/>
          </a:ln>
        </p:spPr>
      </p:pic>
      <p:sp>
        <p:nvSpPr>
          <p:cNvPr id="5164" name="Google Shape;5164;p77"/>
          <p:cNvSpPr txBox="1">
            <a:spLocks noGrp="1"/>
          </p:cNvSpPr>
          <p:nvPr>
            <p:ph type="title"/>
          </p:nvPr>
        </p:nvSpPr>
        <p:spPr>
          <a:xfrm>
            <a:off x="695323" y="365129"/>
            <a:ext cx="10725152" cy="53027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a:t>Intel Case Study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78"/>
        <p:cNvGrpSpPr/>
        <p:nvPr/>
      </p:nvGrpSpPr>
      <p:grpSpPr>
        <a:xfrm>
          <a:off x="0" y="0"/>
          <a:ext cx="0" cy="0"/>
          <a:chOff x="0" y="0"/>
          <a:chExt cx="0" cy="0"/>
        </a:xfrm>
      </p:grpSpPr>
      <p:pic>
        <p:nvPicPr>
          <p:cNvPr id="5179" name="Google Shape;5179;p79"/>
          <p:cNvPicPr preferRelativeResize="0"/>
          <p:nvPr/>
        </p:nvPicPr>
        <p:blipFill rotWithShape="1">
          <a:blip r:embed="rId3">
            <a:alphaModFix/>
          </a:blip>
          <a:srcRect/>
          <a:stretch/>
        </p:blipFill>
        <p:spPr>
          <a:xfrm>
            <a:off x="1741709" y="0"/>
            <a:ext cx="9084986" cy="6858000"/>
          </a:xfrm>
          <a:prstGeom prst="rect">
            <a:avLst/>
          </a:prstGeom>
          <a:noFill/>
          <a:ln>
            <a:noFill/>
          </a:ln>
        </p:spPr>
      </p:pic>
      <p:pic>
        <p:nvPicPr>
          <p:cNvPr id="5180" name="Google Shape;5180;p79"/>
          <p:cNvPicPr preferRelativeResize="0"/>
          <p:nvPr/>
        </p:nvPicPr>
        <p:blipFill rotWithShape="1">
          <a:blip r:embed="rId4">
            <a:alphaModFix/>
          </a:blip>
          <a:srcRect/>
          <a:stretch/>
        </p:blipFill>
        <p:spPr>
          <a:xfrm>
            <a:off x="8165804" y="1545264"/>
            <a:ext cx="489098" cy="297713"/>
          </a:xfrm>
          <a:prstGeom prst="rect">
            <a:avLst/>
          </a:prstGeom>
          <a:noFill/>
          <a:ln>
            <a:noFill/>
          </a:ln>
        </p:spPr>
      </p:pic>
      <p:pic>
        <p:nvPicPr>
          <p:cNvPr id="5181" name="Google Shape;5181;p79"/>
          <p:cNvPicPr preferRelativeResize="0"/>
          <p:nvPr/>
        </p:nvPicPr>
        <p:blipFill rotWithShape="1">
          <a:blip r:embed="rId5">
            <a:alphaModFix/>
          </a:blip>
          <a:srcRect/>
          <a:stretch/>
        </p:blipFill>
        <p:spPr>
          <a:xfrm>
            <a:off x="8071663" y="1578083"/>
            <a:ext cx="849053" cy="232074"/>
          </a:xfrm>
          <a:prstGeom prst="rect">
            <a:avLst/>
          </a:prstGeom>
          <a:noFill/>
          <a:ln>
            <a:noFill/>
          </a:ln>
        </p:spPr>
      </p:pic>
      <p:pic>
        <p:nvPicPr>
          <p:cNvPr id="5182" name="Google Shape;5182;p79"/>
          <p:cNvPicPr preferRelativeResize="0"/>
          <p:nvPr/>
        </p:nvPicPr>
        <p:blipFill rotWithShape="1">
          <a:blip r:embed="rId5">
            <a:alphaModFix/>
          </a:blip>
          <a:srcRect/>
          <a:stretch/>
        </p:blipFill>
        <p:spPr>
          <a:xfrm>
            <a:off x="8071663" y="3156166"/>
            <a:ext cx="849053" cy="232074"/>
          </a:xfrm>
          <a:prstGeom prst="rect">
            <a:avLst/>
          </a:prstGeom>
          <a:noFill/>
          <a:ln>
            <a:noFill/>
          </a:ln>
        </p:spPr>
      </p:pic>
      <p:pic>
        <p:nvPicPr>
          <p:cNvPr id="5183" name="Google Shape;5183;p79"/>
          <p:cNvPicPr preferRelativeResize="0"/>
          <p:nvPr/>
        </p:nvPicPr>
        <p:blipFill rotWithShape="1">
          <a:blip r:embed="rId6">
            <a:alphaModFix/>
          </a:blip>
          <a:srcRect/>
          <a:stretch/>
        </p:blipFill>
        <p:spPr>
          <a:xfrm>
            <a:off x="10896600" y="2754"/>
            <a:ext cx="1295400" cy="1295400"/>
          </a:xfrm>
          <a:prstGeom prst="rect">
            <a:avLst/>
          </a:prstGeom>
          <a:noFill/>
          <a:ln>
            <a:noFill/>
          </a:ln>
        </p:spPr>
      </p:pic>
      <p:sp>
        <p:nvSpPr>
          <p:cNvPr id="5184" name="Google Shape;5184;p79"/>
          <p:cNvSpPr txBox="1"/>
          <p:nvPr/>
        </p:nvSpPr>
        <p:spPr>
          <a:xfrm>
            <a:off x="2016086" y="1046601"/>
            <a:ext cx="2434727" cy="341523"/>
          </a:xfrm>
          <a:prstGeom prst="rect">
            <a:avLst/>
          </a:prstGeom>
          <a:solidFill>
            <a:srgbClr val="B7E7FF"/>
          </a:solidFill>
          <a:ln>
            <a:noFill/>
          </a:ln>
        </p:spPr>
        <p:txBody>
          <a:bodyPr spcFirstLastPara="1" wrap="square" lIns="0" tIns="0" rIns="0" bIns="0" anchor="b" anchorCtr="0">
            <a:normAutofit/>
          </a:bodyPr>
          <a:lstStyle/>
          <a:p>
            <a:pPr marL="0" marR="0" lvl="0" indent="0" algn="l" rtl="0">
              <a:lnSpc>
                <a:spcPct val="100000"/>
              </a:lnSpc>
              <a:spcBef>
                <a:spcPts val="0"/>
              </a:spcBef>
              <a:spcAft>
                <a:spcPts val="0"/>
              </a:spcAft>
              <a:buClr>
                <a:srgbClr val="424242"/>
              </a:buClr>
              <a:buSzPts val="1800"/>
              <a:buFont typeface="Calibri"/>
              <a:buNone/>
            </a:pPr>
            <a:r>
              <a:rPr lang="en-US" sz="1800" b="0" i="0" u="none" strike="noStrike" cap="none">
                <a:solidFill>
                  <a:srgbClr val="424242"/>
                </a:solidFill>
                <a:latin typeface="Calibri"/>
                <a:ea typeface="Calibri"/>
                <a:cs typeface="Calibri"/>
                <a:sym typeface="Calibri"/>
              </a:rPr>
              <a:t>Multi-Cloud Architecture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52"/>
        <p:cNvGrpSpPr/>
        <p:nvPr/>
      </p:nvGrpSpPr>
      <p:grpSpPr>
        <a:xfrm>
          <a:off x="0" y="0"/>
          <a:ext cx="0" cy="0"/>
          <a:chOff x="0" y="0"/>
          <a:chExt cx="0" cy="0"/>
        </a:xfrm>
      </p:grpSpPr>
      <p:sp>
        <p:nvSpPr>
          <p:cNvPr id="5453" name="Google Shape;5453;p90"/>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Walmart – Why They Invested in LDW</a:t>
            </a:r>
            <a:endParaRPr/>
          </a:p>
        </p:txBody>
      </p:sp>
      <p:sp>
        <p:nvSpPr>
          <p:cNvPr id="5454" name="Google Shape;5454;p90"/>
          <p:cNvSpPr/>
          <p:nvPr/>
        </p:nvSpPr>
        <p:spPr>
          <a:xfrm>
            <a:off x="695323" y="1986396"/>
            <a:ext cx="11139325" cy="4351341"/>
          </a:xfrm>
          <a:prstGeom prst="roundRect">
            <a:avLst>
              <a:gd name="adj" fmla="val 7067"/>
            </a:avLst>
          </a:prstGeom>
          <a:solidFill>
            <a:srgbClr val="2E75B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Calibri"/>
                <a:ea typeface="Calibri"/>
                <a:cs typeface="Calibri"/>
                <a:sym typeface="Calibri"/>
              </a:rPr>
              <a:t>How LDW Data Virtualization Solves Problems</a:t>
            </a:r>
            <a:endParaRPr/>
          </a:p>
          <a:p>
            <a:pPr marL="0" marR="0" lvl="0" indent="0" algn="ctr" rtl="0">
              <a:lnSpc>
                <a:spcPct val="100000"/>
              </a:lnSpc>
              <a:spcBef>
                <a:spcPts val="0"/>
              </a:spcBef>
              <a:spcAft>
                <a:spcPts val="0"/>
              </a:spcAft>
              <a:buClr>
                <a:schemeClr val="dk1"/>
              </a:buClr>
              <a:buSzPts val="1000"/>
              <a:buFont typeface="Calibri"/>
              <a:buNone/>
            </a:pPr>
            <a:endParaRPr sz="1000" b="1" i="0" u="sng" strike="noStrike" cap="none">
              <a:solidFill>
                <a:srgbClr val="FFFFFF"/>
              </a:solidFill>
              <a:latin typeface="Calibri"/>
              <a:ea typeface="Calibri"/>
              <a:cs typeface="Calibri"/>
              <a:sym typeface="Calibri"/>
            </a:endParaRPr>
          </a:p>
          <a:p>
            <a:pPr marL="342900" marR="0" lvl="0" indent="-342900" algn="l" rtl="0">
              <a:lnSpc>
                <a:spcPct val="100000"/>
              </a:lnSpc>
              <a:spcBef>
                <a:spcPts val="0"/>
              </a:spcBef>
              <a:spcAft>
                <a:spcPts val="0"/>
              </a:spcAft>
              <a:buClr>
                <a:srgbClr val="FFFFFF"/>
              </a:buClr>
              <a:buSzPts val="2000"/>
              <a:buFont typeface="Arial"/>
              <a:buChar char="•"/>
            </a:pPr>
            <a:r>
              <a:rPr lang="en-US" sz="2000" b="0" i="0" u="sng" strike="noStrike" cap="none">
                <a:solidFill>
                  <a:srgbClr val="FFFFFF"/>
                </a:solidFill>
                <a:latin typeface="Arial"/>
                <a:ea typeface="Arial"/>
                <a:cs typeface="Arial"/>
                <a:sym typeface="Arial"/>
              </a:rPr>
              <a:t>Provides Real Time Access to Ecommerce Data Sources </a:t>
            </a:r>
            <a:r>
              <a:rPr lang="en-US" sz="2000" b="0" i="0" u="none" strike="noStrike" cap="none">
                <a:solidFill>
                  <a:srgbClr val="FFFFFF"/>
                </a:solidFill>
                <a:latin typeface="Arial"/>
                <a:ea typeface="Arial"/>
                <a:cs typeface="Arial"/>
                <a:sym typeface="Arial"/>
              </a:rPr>
              <a:t>– Leads to Real time sync</a:t>
            </a:r>
            <a:endParaRPr/>
          </a:p>
          <a:p>
            <a:pPr marL="800100" marR="0" lvl="1" indent="-342900" algn="l" rtl="0">
              <a:lnSpc>
                <a:spcPct val="10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Avoids inventory inconsistencies:  reduces loss of sales &amp; saves $ in fewer accounting reconciliations.</a:t>
            </a:r>
            <a:endParaRPr/>
          </a:p>
          <a:p>
            <a:pPr marL="285750" marR="0" lvl="0" indent="-285750" algn="l" rtl="0">
              <a:lnSpc>
                <a:spcPct val="100000"/>
              </a:lnSpc>
              <a:spcBef>
                <a:spcPts val="0"/>
              </a:spcBef>
              <a:spcAft>
                <a:spcPts val="0"/>
              </a:spcAft>
              <a:buClr>
                <a:srgbClr val="FFFFFF"/>
              </a:buClr>
              <a:buSzPts val="2000"/>
              <a:buFont typeface="Arial"/>
              <a:buChar char="•"/>
            </a:pPr>
            <a:r>
              <a:rPr lang="en-US" sz="2000" b="0" i="0" u="sng" strike="noStrike" cap="none">
                <a:solidFill>
                  <a:srgbClr val="FFFFFF"/>
                </a:solidFill>
                <a:latin typeface="Arial"/>
                <a:ea typeface="Arial"/>
                <a:cs typeface="Arial"/>
                <a:sym typeface="Arial"/>
              </a:rPr>
              <a:t>Faster Overall Processing </a:t>
            </a:r>
            <a:r>
              <a:rPr lang="en-US" sz="2000" b="0" i="0" u="none" strike="noStrike" cap="none">
                <a:solidFill>
                  <a:srgbClr val="FFFFFF"/>
                </a:solidFill>
                <a:latin typeface="Arial"/>
                <a:ea typeface="Arial"/>
                <a:cs typeface="Arial"/>
                <a:sym typeface="Arial"/>
              </a:rPr>
              <a:t>–  Information delivered 98% faster from 60 days to 1 day. </a:t>
            </a:r>
            <a:endParaRPr/>
          </a:p>
          <a:p>
            <a:pPr marL="742950" marR="0" lvl="1" indent="-285750" algn="l" rtl="0">
              <a:lnSpc>
                <a:spcPct val="10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Faster generation of IRS Reports speeds up tax return collection by months.  DV eradicates the need for the expensive physical replication into Data Marts. </a:t>
            </a:r>
            <a:endParaRPr/>
          </a:p>
          <a:p>
            <a:pPr marL="285750" marR="0" lvl="0" indent="-285750" algn="l" rtl="0">
              <a:lnSpc>
                <a:spcPct val="100000"/>
              </a:lnSpc>
              <a:spcBef>
                <a:spcPts val="0"/>
              </a:spcBef>
              <a:spcAft>
                <a:spcPts val="0"/>
              </a:spcAft>
              <a:buClr>
                <a:srgbClr val="FFFFFF"/>
              </a:buClr>
              <a:buSzPts val="2000"/>
              <a:buFont typeface="Arial"/>
              <a:buChar char="•"/>
            </a:pPr>
            <a:r>
              <a:rPr lang="en-US" sz="2000" b="0" i="0" u="sng" strike="noStrike" cap="none">
                <a:solidFill>
                  <a:srgbClr val="FFFFFF"/>
                </a:solidFill>
                <a:latin typeface="Arial"/>
                <a:ea typeface="Arial"/>
                <a:cs typeface="Arial"/>
                <a:sym typeface="Arial"/>
              </a:rPr>
              <a:t>Governance &amp; Security Compliance</a:t>
            </a:r>
            <a:r>
              <a:rPr lang="en-US" sz="2000" b="0" i="0" u="none" strike="noStrike" cap="none">
                <a:solidFill>
                  <a:srgbClr val="FFFFFF"/>
                </a:solidFill>
                <a:latin typeface="Arial"/>
                <a:ea typeface="Arial"/>
                <a:cs typeface="Arial"/>
                <a:sym typeface="Arial"/>
              </a:rPr>
              <a:t>– Business Self Service + Single Point of Entry</a:t>
            </a:r>
            <a:endParaRPr/>
          </a:p>
          <a:p>
            <a:pPr marL="742950" marR="0" lvl="1" indent="-285750" algn="l" rtl="0">
              <a:lnSpc>
                <a:spcPct val="10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Assures right data is used for the right use case.  </a:t>
            </a:r>
            <a:endParaRPr/>
          </a:p>
          <a:p>
            <a:pPr marL="742950" marR="0" lvl="1" indent="-285750" algn="l" rtl="0">
              <a:lnSpc>
                <a:spcPct val="10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Data security easily enforced as data is filtered based on user consumption roles and privileges without having to physically secure the data in each data source.  </a:t>
            </a:r>
            <a:endParaRPr/>
          </a:p>
          <a:p>
            <a:pPr marL="742950" marR="0" lvl="1" indent="-285750" algn="l" rtl="0">
              <a:lnSpc>
                <a:spcPct val="100000"/>
              </a:lnSpc>
              <a:spcBef>
                <a:spcPts val="0"/>
              </a:spcBef>
              <a:spcAft>
                <a:spcPts val="0"/>
              </a:spcAft>
              <a:buClr>
                <a:srgbClr val="FFFFFF"/>
              </a:buClr>
              <a:buSzPts val="2000"/>
              <a:buFont typeface="Arial"/>
              <a:buChar char="•"/>
            </a:pPr>
            <a:r>
              <a:rPr lang="en-US" sz="2000" b="0" i="0" u="none" strike="noStrike" cap="none">
                <a:solidFill>
                  <a:srgbClr val="FFFFFF"/>
                </a:solidFill>
                <a:latin typeface="Arial"/>
                <a:ea typeface="Arial"/>
                <a:cs typeface="Arial"/>
                <a:sym typeface="Arial"/>
              </a:rPr>
              <a:t>Eliminates 1,000’s of pt to pt connections greatly simplifying creating and maintenance. </a:t>
            </a:r>
            <a:endParaRPr sz="1600" b="0" i="0" u="sng" strike="noStrike" cap="none">
              <a:solidFill>
                <a:srgbClr val="FFFFFF"/>
              </a:solidFill>
              <a:latin typeface="Calibri"/>
              <a:ea typeface="Calibri"/>
              <a:cs typeface="Calibri"/>
              <a:sym typeface="Calibri"/>
            </a:endParaRPr>
          </a:p>
        </p:txBody>
      </p:sp>
      <p:sp>
        <p:nvSpPr>
          <p:cNvPr id="5455" name="Google Shape;5455;p90"/>
          <p:cNvSpPr txBox="1"/>
          <p:nvPr/>
        </p:nvSpPr>
        <p:spPr>
          <a:xfrm>
            <a:off x="947490" y="998155"/>
            <a:ext cx="10549187" cy="789946"/>
          </a:xfrm>
          <a:prstGeom prst="rect">
            <a:avLst/>
          </a:prstGeom>
          <a:solidFill>
            <a:schemeClr val="lt2"/>
          </a:solidFill>
          <a:ln>
            <a:noFill/>
          </a:ln>
        </p:spPr>
        <p:txBody>
          <a:bodyPr spcFirstLastPara="1" wrap="square" lIns="25375" tIns="25375" rIns="25375" bIns="25375" anchor="ctr"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ROI Potential: </a:t>
            </a:r>
            <a:r>
              <a:rPr lang="en-US" sz="2400" b="1" i="0" u="none" strike="noStrike" cap="none">
                <a:solidFill>
                  <a:srgbClr val="70AD47"/>
                </a:solidFill>
                <a:latin typeface="Calibri"/>
                <a:ea typeface="Calibri"/>
                <a:cs typeface="Calibri"/>
                <a:sym typeface="Calibri"/>
              </a:rPr>
              <a:t>Savings of $40 Million in IT Costs &amp; Business Process Improvements</a:t>
            </a:r>
            <a:endParaRPr/>
          </a:p>
          <a:p>
            <a:pPr marL="0" marR="0" lvl="0" indent="0" algn="ctr" rtl="0">
              <a:lnSpc>
                <a:spcPct val="100000"/>
              </a:lnSpc>
              <a:spcBef>
                <a:spcPts val="0"/>
              </a:spcBef>
              <a:spcAft>
                <a:spcPts val="0"/>
              </a:spcAft>
              <a:buClr>
                <a:srgbClr val="70AD47"/>
              </a:buClr>
              <a:buSzPts val="2400"/>
              <a:buFont typeface="Calibri"/>
              <a:buNone/>
            </a:pPr>
            <a:r>
              <a:rPr lang="en-US" sz="2400" b="1" i="0" u="none" strike="noStrike" cap="none">
                <a:solidFill>
                  <a:srgbClr val="70AD47"/>
                </a:solidFill>
                <a:latin typeface="Calibri"/>
                <a:ea typeface="Calibri"/>
                <a:cs typeface="Calibri"/>
                <a:sym typeface="Calibri"/>
              </a:rPr>
              <a:t> - by Converting from Physical to Logical Data Marts</a:t>
            </a:r>
            <a:endParaRPr/>
          </a:p>
        </p:txBody>
      </p:sp>
      <p:pic>
        <p:nvPicPr>
          <p:cNvPr id="5456" name="Google Shape;5456;p90"/>
          <p:cNvPicPr preferRelativeResize="0"/>
          <p:nvPr/>
        </p:nvPicPr>
        <p:blipFill rotWithShape="1">
          <a:blip r:embed="rId3">
            <a:alphaModFix/>
          </a:blip>
          <a:srcRect/>
          <a:stretch/>
        </p:blipFill>
        <p:spPr>
          <a:xfrm>
            <a:off x="9928205" y="-14919"/>
            <a:ext cx="2263795" cy="6255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1"/>
        <p:cNvGrpSpPr/>
        <p:nvPr/>
      </p:nvGrpSpPr>
      <p:grpSpPr>
        <a:xfrm>
          <a:off x="0" y="0"/>
          <a:ext cx="0" cy="0"/>
          <a:chOff x="0" y="0"/>
          <a:chExt cx="0" cy="0"/>
        </a:xfrm>
      </p:grpSpPr>
      <p:sp>
        <p:nvSpPr>
          <p:cNvPr id="5462" name="Google Shape;5462;p91"/>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endParaRPr/>
          </a:p>
        </p:txBody>
      </p:sp>
      <p:sp>
        <p:nvSpPr>
          <p:cNvPr id="5463" name="Google Shape;5463;p91"/>
          <p:cNvSpPr txBox="1">
            <a:spLocks noGrp="1"/>
          </p:cNvSpPr>
          <p:nvPr>
            <p:ph type="body" idx="1"/>
          </p:nvPr>
        </p:nvSpPr>
        <p:spPr>
          <a:xfrm>
            <a:off x="695327" y="1036107"/>
            <a:ext cx="10725151" cy="372031"/>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rgbClr val="B3B3B3"/>
              </a:buClr>
              <a:buSzPts val="2000"/>
              <a:buNone/>
            </a:pPr>
            <a:endParaRPr/>
          </a:p>
        </p:txBody>
      </p:sp>
      <p:pic>
        <p:nvPicPr>
          <p:cNvPr id="5464" name="Google Shape;5464;p91"/>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619123" y="372563"/>
            <a:ext cx="11162361" cy="5984694"/>
          </a:xfrm>
          <a:prstGeom prst="rect">
            <a:avLst/>
          </a:prstGeom>
          <a:noFill/>
          <a:ln>
            <a:noFill/>
          </a:ln>
        </p:spPr>
      </p:pic>
      <p:sp>
        <p:nvSpPr>
          <p:cNvPr id="5465" name="Google Shape;5465;p91"/>
          <p:cNvSpPr txBox="1"/>
          <p:nvPr/>
        </p:nvSpPr>
        <p:spPr>
          <a:xfrm>
            <a:off x="1184032" y="1148163"/>
            <a:ext cx="8569568" cy="519949"/>
          </a:xfrm>
          <a:prstGeom prst="rect">
            <a:avLst/>
          </a:prstGeom>
          <a:noFill/>
          <a:ln>
            <a:noFill/>
          </a:ln>
        </p:spPr>
        <p:txBody>
          <a:bodyPr spcFirstLastPara="1" wrap="square" lIns="0" tIns="0" rIns="0" bIns="0" anchor="b" anchorCtr="0">
            <a:normAutofit lnSpcReduction="10000"/>
          </a:bodyPr>
          <a:lstStyle/>
          <a:p>
            <a:pPr marL="0" marR="0" lvl="0" indent="0" algn="ctr" rtl="0">
              <a:lnSpc>
                <a:spcPct val="90000"/>
              </a:lnSpc>
              <a:spcBef>
                <a:spcPts val="0"/>
              </a:spcBef>
              <a:spcAft>
                <a:spcPts val="0"/>
              </a:spcAft>
              <a:buClr>
                <a:srgbClr val="424242"/>
              </a:buClr>
              <a:buSzPts val="1800"/>
              <a:buFont typeface="Calibri"/>
              <a:buNone/>
            </a:pPr>
            <a:r>
              <a:rPr lang="en-US" sz="2000" b="0" i="0" u="none" strike="noStrike" cap="none" dirty="0">
                <a:solidFill>
                  <a:srgbClr val="424242"/>
                </a:solidFill>
                <a:latin typeface="Calibri"/>
                <a:ea typeface="Calibri"/>
                <a:cs typeface="Calibri"/>
                <a:sym typeface="Calibri"/>
              </a:rPr>
              <a:t>Complex real time pricing analytics  – views with 4k columns, 120+ joins, across 5 PB of data spread over multiple sources. Not possible before. </a:t>
            </a:r>
            <a:endParaRP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70"/>
        <p:cNvGrpSpPr/>
        <p:nvPr/>
      </p:nvGrpSpPr>
      <p:grpSpPr>
        <a:xfrm>
          <a:off x="0" y="0"/>
          <a:ext cx="0" cy="0"/>
          <a:chOff x="0" y="0"/>
          <a:chExt cx="0" cy="0"/>
        </a:xfrm>
      </p:grpSpPr>
      <p:sp>
        <p:nvSpPr>
          <p:cNvPr id="5471" name="Google Shape;5471;p92"/>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Caterpillar – IoT data drives Predictive Maintenance</a:t>
            </a:r>
            <a:endParaRPr dirty="0"/>
          </a:p>
        </p:txBody>
      </p:sp>
      <p:grpSp>
        <p:nvGrpSpPr>
          <p:cNvPr id="5472" name="Google Shape;5472;p92"/>
          <p:cNvGrpSpPr/>
          <p:nvPr/>
        </p:nvGrpSpPr>
        <p:grpSpPr>
          <a:xfrm>
            <a:off x="10030968" y="1924729"/>
            <a:ext cx="2093972" cy="2171783"/>
            <a:chOff x="10030968" y="1517513"/>
            <a:chExt cx="2093972" cy="1403701"/>
          </a:xfrm>
        </p:grpSpPr>
        <p:sp>
          <p:nvSpPr>
            <p:cNvPr id="5473" name="Google Shape;5473;p92"/>
            <p:cNvSpPr txBox="1"/>
            <p:nvPr/>
          </p:nvSpPr>
          <p:spPr>
            <a:xfrm>
              <a:off x="10079608" y="1521400"/>
              <a:ext cx="2045332" cy="1399814"/>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424242"/>
                </a:buClr>
                <a:buSzPts val="1400"/>
                <a:buFont typeface="Calibri"/>
                <a:buNone/>
              </a:pPr>
              <a:r>
                <a:rPr lang="en-US" sz="1400" b="1" i="0" u="none" strike="noStrike" cap="none">
                  <a:solidFill>
                    <a:srgbClr val="424242"/>
                  </a:solidFill>
                  <a:latin typeface="Calibri"/>
                  <a:ea typeface="Calibri"/>
                  <a:cs typeface="Calibri"/>
                  <a:sym typeface="Calibri"/>
                </a:rPr>
                <a:t>Denodo Platform</a:t>
              </a:r>
              <a:endParaRPr/>
            </a:p>
            <a:p>
              <a:pPr marL="0" marR="0" lvl="0" indent="0" algn="l" rtl="0">
                <a:lnSpc>
                  <a:spcPct val="100000"/>
                </a:lnSpc>
                <a:spcBef>
                  <a:spcPts val="60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Denodo is used to provide contextual data for predictive analytics processing of the streamed data (for preventative maintenance purposes).</a:t>
              </a:r>
              <a:endParaRPr/>
            </a:p>
          </p:txBody>
        </p:sp>
        <p:cxnSp>
          <p:nvCxnSpPr>
            <p:cNvPr id="5474" name="Google Shape;5474;p92"/>
            <p:cNvCxnSpPr/>
            <p:nvPr/>
          </p:nvCxnSpPr>
          <p:spPr>
            <a:xfrm>
              <a:off x="10030968" y="1517513"/>
              <a:ext cx="0" cy="1403701"/>
            </a:xfrm>
            <a:prstGeom prst="straightConnector1">
              <a:avLst/>
            </a:prstGeom>
            <a:noFill/>
            <a:ln w="38100" cap="flat" cmpd="sng">
              <a:solidFill>
                <a:srgbClr val="FF0000"/>
              </a:solidFill>
              <a:prstDash val="solid"/>
              <a:miter lim="800000"/>
              <a:headEnd type="none" w="sm" len="sm"/>
              <a:tailEnd type="none" w="sm" len="sm"/>
            </a:ln>
          </p:spPr>
        </p:cxnSp>
      </p:grpSp>
      <p:grpSp>
        <p:nvGrpSpPr>
          <p:cNvPr id="5475" name="Google Shape;5475;p92"/>
          <p:cNvGrpSpPr/>
          <p:nvPr/>
        </p:nvGrpSpPr>
        <p:grpSpPr>
          <a:xfrm>
            <a:off x="10030968" y="4845343"/>
            <a:ext cx="1956817" cy="1089114"/>
            <a:chOff x="10030968" y="1517513"/>
            <a:chExt cx="1956817" cy="1403701"/>
          </a:xfrm>
        </p:grpSpPr>
        <p:sp>
          <p:nvSpPr>
            <p:cNvPr id="5476" name="Google Shape;5476;p92"/>
            <p:cNvSpPr txBox="1"/>
            <p:nvPr/>
          </p:nvSpPr>
          <p:spPr>
            <a:xfrm>
              <a:off x="10079609" y="1521401"/>
              <a:ext cx="1908176" cy="1399813"/>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Clr>
                  <a:srgbClr val="424242"/>
                </a:buClr>
                <a:buSzPts val="1400"/>
                <a:buFont typeface="Calibri"/>
                <a:buNone/>
              </a:pPr>
              <a:r>
                <a:rPr lang="en-US" sz="1400" b="1" i="0" u="none" strike="noStrike" cap="none">
                  <a:solidFill>
                    <a:srgbClr val="424242"/>
                  </a:solidFill>
                  <a:latin typeface="Calibri"/>
                  <a:ea typeface="Calibri"/>
                  <a:cs typeface="Calibri"/>
                  <a:sym typeface="Calibri"/>
                </a:rPr>
                <a:t>Streaming Data</a:t>
              </a:r>
              <a:endParaRPr/>
            </a:p>
            <a:p>
              <a:pPr marL="0" marR="0" lvl="0" indent="0" algn="l" rtl="0">
                <a:lnSpc>
                  <a:spcPct val="100000"/>
                </a:lnSpc>
                <a:spcBef>
                  <a:spcPts val="600"/>
                </a:spcBef>
                <a:spcAft>
                  <a:spcPts val="0"/>
                </a:spcAft>
                <a:buClr>
                  <a:srgbClr val="424242"/>
                </a:buClr>
                <a:buSzPts val="1200"/>
                <a:buFont typeface="Calibri"/>
                <a:buNone/>
              </a:pPr>
              <a:r>
                <a:rPr lang="en-US" sz="1200" b="0" i="0" u="none" strike="noStrike" cap="none">
                  <a:solidFill>
                    <a:srgbClr val="424242"/>
                  </a:solidFill>
                  <a:latin typeface="Calibri"/>
                  <a:ea typeface="Calibri"/>
                  <a:cs typeface="Calibri"/>
                  <a:sym typeface="Calibri"/>
                </a:rPr>
                <a:t>Telemetry data is streamed to Hadoop (via OSI PI application) for analysis using Spark</a:t>
              </a:r>
              <a:endParaRPr/>
            </a:p>
          </p:txBody>
        </p:sp>
        <p:cxnSp>
          <p:nvCxnSpPr>
            <p:cNvPr id="5477" name="Google Shape;5477;p92"/>
            <p:cNvCxnSpPr/>
            <p:nvPr/>
          </p:nvCxnSpPr>
          <p:spPr>
            <a:xfrm>
              <a:off x="10030968" y="1517513"/>
              <a:ext cx="0" cy="1403701"/>
            </a:xfrm>
            <a:prstGeom prst="straightConnector1">
              <a:avLst/>
            </a:prstGeom>
            <a:noFill/>
            <a:ln w="38100" cap="flat" cmpd="sng">
              <a:solidFill>
                <a:srgbClr val="FF0000"/>
              </a:solidFill>
              <a:prstDash val="solid"/>
              <a:miter lim="800000"/>
              <a:headEnd type="none" w="sm" len="sm"/>
              <a:tailEnd type="none" w="sm" len="sm"/>
            </a:ln>
          </p:spPr>
        </p:cxnSp>
      </p:grpSp>
      <p:pic>
        <p:nvPicPr>
          <p:cNvPr id="5478" name="Google Shape;5478;p92"/>
          <p:cNvPicPr preferRelativeResize="0"/>
          <p:nvPr/>
        </p:nvPicPr>
        <p:blipFill rotWithShape="1">
          <a:blip r:embed="rId3">
            <a:alphaModFix/>
          </a:blip>
          <a:srcRect/>
          <a:stretch/>
        </p:blipFill>
        <p:spPr>
          <a:xfrm>
            <a:off x="695323" y="1036107"/>
            <a:ext cx="8327858" cy="5011346"/>
          </a:xfrm>
          <a:prstGeom prst="rect">
            <a:avLst/>
          </a:prstGeom>
          <a:noFill/>
          <a:ln>
            <a:noFill/>
          </a:ln>
        </p:spPr>
      </p:pic>
      <p:sp>
        <p:nvSpPr>
          <p:cNvPr id="5479" name="Google Shape;5479;p92"/>
          <p:cNvSpPr/>
          <p:nvPr/>
        </p:nvSpPr>
        <p:spPr>
          <a:xfrm>
            <a:off x="2708374" y="4609379"/>
            <a:ext cx="3207793" cy="1438074"/>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480" name="Google Shape;5480;p92"/>
          <p:cNvCxnSpPr>
            <a:stCxn id="5479" idx="3"/>
          </p:cNvCxnSpPr>
          <p:nvPr/>
        </p:nvCxnSpPr>
        <p:spPr>
          <a:xfrm>
            <a:off x="5916167" y="5328416"/>
            <a:ext cx="4117800" cy="63000"/>
          </a:xfrm>
          <a:prstGeom prst="straightConnector1">
            <a:avLst/>
          </a:prstGeom>
          <a:noFill/>
          <a:ln w="38100" cap="flat" cmpd="sng">
            <a:solidFill>
              <a:srgbClr val="FF0000"/>
            </a:solidFill>
            <a:prstDash val="solid"/>
            <a:miter lim="800000"/>
            <a:headEnd type="none" w="sm" len="sm"/>
            <a:tailEnd type="none" w="sm" len="sm"/>
          </a:ln>
        </p:spPr>
      </p:cxnSp>
      <p:cxnSp>
        <p:nvCxnSpPr>
          <p:cNvPr id="5481" name="Google Shape;5481;p92"/>
          <p:cNvCxnSpPr/>
          <p:nvPr/>
        </p:nvCxnSpPr>
        <p:spPr>
          <a:xfrm rot="10800000" flipH="1">
            <a:off x="4023360" y="3703320"/>
            <a:ext cx="649224" cy="1536192"/>
          </a:xfrm>
          <a:prstGeom prst="straightConnector1">
            <a:avLst/>
          </a:prstGeom>
          <a:noFill/>
          <a:ln w="38100" cap="flat" cmpd="sng">
            <a:solidFill>
              <a:srgbClr val="EF504A"/>
            </a:solidFill>
            <a:prstDash val="dash"/>
            <a:miter lim="800000"/>
            <a:headEnd type="none" w="sm" len="sm"/>
            <a:tailEnd type="triangle" w="med" len="med"/>
          </a:ln>
        </p:spPr>
      </p:cxnSp>
      <p:sp>
        <p:nvSpPr>
          <p:cNvPr id="5482" name="Google Shape;5482;p92"/>
          <p:cNvSpPr/>
          <p:nvPr/>
        </p:nvSpPr>
        <p:spPr>
          <a:xfrm>
            <a:off x="4454002" y="3082401"/>
            <a:ext cx="4569179" cy="656044"/>
          </a:xfrm>
          <a:prstGeom prst="roundRect">
            <a:avLst>
              <a:gd name="adj" fmla="val 5858"/>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483" name="Google Shape;5483;p92"/>
          <p:cNvCxnSpPr>
            <a:stCxn id="5482" idx="3"/>
          </p:cNvCxnSpPr>
          <p:nvPr/>
        </p:nvCxnSpPr>
        <p:spPr>
          <a:xfrm rot="10800000" flipH="1">
            <a:off x="9023181" y="3013523"/>
            <a:ext cx="1010700" cy="396900"/>
          </a:xfrm>
          <a:prstGeom prst="straightConnector1">
            <a:avLst/>
          </a:prstGeom>
          <a:noFill/>
          <a:ln w="38100" cap="flat" cmpd="sng">
            <a:solidFill>
              <a:srgbClr val="FF0000"/>
            </a:solidFill>
            <a:prstDash val="solid"/>
            <a:miter lim="800000"/>
            <a:headEnd type="none" w="sm" len="sm"/>
            <a:tailEnd type="none" w="sm" len="sm"/>
          </a:ln>
        </p:spPr>
      </p:cxnSp>
      <p:pic>
        <p:nvPicPr>
          <p:cNvPr id="5484" name="Google Shape;5484;p92" descr="Image result for caterpillar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92080" y="20357"/>
            <a:ext cx="1899920" cy="9307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79EDC-A02B-4305-B6EB-45610BA528A9}"/>
              </a:ext>
            </a:extLst>
          </p:cNvPr>
          <p:cNvSpPr>
            <a:spLocks noGrp="1"/>
          </p:cNvSpPr>
          <p:nvPr>
            <p:ph type="title"/>
          </p:nvPr>
        </p:nvSpPr>
        <p:spPr/>
        <p:txBody>
          <a:bodyPr/>
          <a:lstStyle/>
          <a:p>
            <a:r>
              <a:rPr lang="en-US" dirty="0"/>
              <a:t>IT Modernization: Data Fabric Requirements</a:t>
            </a:r>
          </a:p>
        </p:txBody>
      </p:sp>
      <p:sp>
        <p:nvSpPr>
          <p:cNvPr id="5" name="Text Placeholder 4">
            <a:extLst>
              <a:ext uri="{FF2B5EF4-FFF2-40B4-BE49-F238E27FC236}">
                <a16:creationId xmlns:a16="http://schemas.microsoft.com/office/drawing/2014/main" id="{344630DA-94DC-4793-8FE9-77496E7DDA51}"/>
              </a:ext>
            </a:extLst>
          </p:cNvPr>
          <p:cNvSpPr>
            <a:spLocks noGrp="1"/>
          </p:cNvSpPr>
          <p:nvPr>
            <p:ph type="body" idx="2"/>
          </p:nvPr>
        </p:nvSpPr>
        <p:spPr>
          <a:xfrm>
            <a:off x="695323" y="1695901"/>
            <a:ext cx="11229454" cy="5692370"/>
          </a:xfrm>
        </p:spPr>
        <p:txBody>
          <a:bodyPr>
            <a:normAutofit/>
          </a:bodyPr>
          <a:lstStyle/>
          <a:p>
            <a:pPr marL="0" lvl="1" indent="0">
              <a:lnSpc>
                <a:spcPct val="110000"/>
              </a:lnSpc>
              <a:buNone/>
            </a:pPr>
            <a:r>
              <a:rPr lang="en-US" sz="2800" b="1" u="sng" dirty="0">
                <a:solidFill>
                  <a:schemeClr val="accent2"/>
                </a:solidFill>
              </a:rPr>
              <a:t>Abstraction</a:t>
            </a:r>
          </a:p>
          <a:p>
            <a:pPr marL="714375" lvl="2" indent="-257175">
              <a:lnSpc>
                <a:spcPct val="110000"/>
              </a:lnSpc>
            </a:pPr>
            <a:r>
              <a:rPr lang="en-US" sz="2800" b="1" dirty="0"/>
              <a:t>Free Users </a:t>
            </a:r>
            <a:r>
              <a:rPr lang="en-US" sz="2800" dirty="0"/>
              <a:t>from complexities of data sources </a:t>
            </a:r>
          </a:p>
          <a:p>
            <a:pPr marL="0" lvl="1" indent="0">
              <a:lnSpc>
                <a:spcPct val="110000"/>
              </a:lnSpc>
              <a:buNone/>
            </a:pPr>
            <a:r>
              <a:rPr lang="en-US" sz="2800" b="1" u="sng" dirty="0">
                <a:solidFill>
                  <a:schemeClr val="accent2"/>
                </a:solidFill>
              </a:rPr>
              <a:t>Logical Representation</a:t>
            </a:r>
          </a:p>
          <a:p>
            <a:pPr marL="714375" lvl="2" indent="-257175">
              <a:lnSpc>
                <a:spcPct val="110000"/>
              </a:lnSpc>
            </a:pPr>
            <a:r>
              <a:rPr lang="en-US" sz="2800" b="1" dirty="0"/>
              <a:t>Decouple</a:t>
            </a:r>
            <a:r>
              <a:rPr lang="en-US" sz="2800" dirty="0"/>
              <a:t> data from the business logic – Single Views of Truth</a:t>
            </a:r>
          </a:p>
          <a:p>
            <a:pPr marL="0" lvl="1" indent="0">
              <a:lnSpc>
                <a:spcPct val="110000"/>
              </a:lnSpc>
              <a:buNone/>
            </a:pPr>
            <a:r>
              <a:rPr lang="en-US" sz="2800" b="1" u="sng" dirty="0">
                <a:solidFill>
                  <a:schemeClr val="accent2"/>
                </a:solidFill>
              </a:rPr>
              <a:t>Agile Integration</a:t>
            </a:r>
          </a:p>
          <a:p>
            <a:pPr marL="714375" lvl="2" indent="-257175">
              <a:lnSpc>
                <a:spcPct val="110000"/>
              </a:lnSpc>
            </a:pPr>
            <a:r>
              <a:rPr lang="en-US" sz="2800" b="1" dirty="0"/>
              <a:t>Reduce Replication </a:t>
            </a:r>
            <a:r>
              <a:rPr lang="en-US" sz="2800" dirty="0"/>
              <a:t>– Faster time to market while reducing IT costs </a:t>
            </a:r>
          </a:p>
        </p:txBody>
      </p:sp>
    </p:spTree>
    <p:extLst>
      <p:ext uri="{BB962C8B-B14F-4D97-AF65-F5344CB8AC3E}">
        <p14:creationId xmlns:p14="http://schemas.microsoft.com/office/powerpoint/2010/main" val="41776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3"/>
        <p:cNvGrpSpPr/>
        <p:nvPr/>
      </p:nvGrpSpPr>
      <p:grpSpPr>
        <a:xfrm>
          <a:off x="0" y="0"/>
          <a:ext cx="0" cy="0"/>
          <a:chOff x="0" y="0"/>
          <a:chExt cx="0" cy="0"/>
        </a:xfrm>
      </p:grpSpPr>
      <p:sp>
        <p:nvSpPr>
          <p:cNvPr id="3804" name="Google Shape;3804;p5"/>
          <p:cNvSpPr txBox="1">
            <a:spLocks noGrp="1"/>
          </p:cNvSpPr>
          <p:nvPr>
            <p:ph type="title"/>
          </p:nvPr>
        </p:nvSpPr>
        <p:spPr>
          <a:xfrm>
            <a:off x="733424" y="196720"/>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IT Modernization’s Data Fabric Architecture</a:t>
            </a:r>
            <a:endParaRPr dirty="0"/>
          </a:p>
        </p:txBody>
      </p:sp>
      <p:pic>
        <p:nvPicPr>
          <p:cNvPr id="3806" name="Google Shape;3806;p5"/>
          <p:cNvPicPr preferRelativeResize="0"/>
          <p:nvPr/>
        </p:nvPicPr>
        <p:blipFill rotWithShape="1">
          <a:blip r:embed="rId3">
            <a:alphaModFix/>
          </a:blip>
          <a:srcRect/>
          <a:stretch/>
        </p:blipFill>
        <p:spPr>
          <a:xfrm>
            <a:off x="1887523" y="910855"/>
            <a:ext cx="8886727" cy="1476435"/>
          </a:xfrm>
          <a:prstGeom prst="rect">
            <a:avLst/>
          </a:prstGeom>
          <a:noFill/>
          <a:ln>
            <a:noFill/>
          </a:ln>
        </p:spPr>
      </p:pic>
      <p:sp>
        <p:nvSpPr>
          <p:cNvPr id="3807" name="Google Shape;3807;p5"/>
          <p:cNvSpPr txBox="1"/>
          <p:nvPr/>
        </p:nvSpPr>
        <p:spPr>
          <a:xfrm>
            <a:off x="5441707" y="1447963"/>
            <a:ext cx="1975187" cy="373262"/>
          </a:xfrm>
          <a:prstGeom prst="rect">
            <a:avLst/>
          </a:prstGeom>
          <a:solidFill>
            <a:schemeClr val="l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600" b="1" i="0" u="none" strike="noStrike" cap="none">
                <a:solidFill>
                  <a:srgbClr val="000000"/>
                </a:solidFill>
                <a:latin typeface="Arial"/>
                <a:ea typeface="Arial"/>
                <a:cs typeface="Arial"/>
                <a:sym typeface="Arial"/>
              </a:rPr>
              <a:t>Data Fabric Net</a:t>
            </a:r>
            <a:endParaRPr sz="1600" b="1" i="0" u="none" strike="noStrike" cap="none">
              <a:solidFill>
                <a:srgbClr val="000000"/>
              </a:solidFill>
              <a:latin typeface="Arial"/>
              <a:ea typeface="Arial"/>
              <a:cs typeface="Arial"/>
              <a:sym typeface="Arial"/>
            </a:endParaRPr>
          </a:p>
        </p:txBody>
      </p:sp>
      <p:sp>
        <p:nvSpPr>
          <p:cNvPr id="3808" name="Google Shape;3808;p5"/>
          <p:cNvSpPr/>
          <p:nvPr/>
        </p:nvSpPr>
        <p:spPr>
          <a:xfrm>
            <a:off x="2342032" y="1904607"/>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09" name="Google Shape;3809;p5"/>
          <p:cNvSpPr/>
          <p:nvPr/>
        </p:nvSpPr>
        <p:spPr>
          <a:xfrm>
            <a:off x="2492118" y="182122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0" name="Google Shape;3810;p5"/>
          <p:cNvSpPr/>
          <p:nvPr/>
        </p:nvSpPr>
        <p:spPr>
          <a:xfrm>
            <a:off x="2708910" y="182122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1" name="Google Shape;3811;p5"/>
          <p:cNvSpPr/>
          <p:nvPr/>
        </p:nvSpPr>
        <p:spPr>
          <a:xfrm>
            <a:off x="3754000" y="1645173"/>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2" name="Google Shape;3812;p5"/>
          <p:cNvSpPr/>
          <p:nvPr/>
        </p:nvSpPr>
        <p:spPr>
          <a:xfrm>
            <a:off x="4154314" y="1545321"/>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3" name="Google Shape;3813;p5"/>
          <p:cNvSpPr/>
          <p:nvPr/>
        </p:nvSpPr>
        <p:spPr>
          <a:xfrm>
            <a:off x="4554392" y="1545322"/>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4" name="Google Shape;3814;p5"/>
          <p:cNvSpPr/>
          <p:nvPr/>
        </p:nvSpPr>
        <p:spPr>
          <a:xfrm>
            <a:off x="8092719" y="152874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5" name="Google Shape;3815;p5"/>
          <p:cNvSpPr/>
          <p:nvPr/>
        </p:nvSpPr>
        <p:spPr>
          <a:xfrm>
            <a:off x="7366072" y="1370221"/>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6" name="Google Shape;3816;p5"/>
          <p:cNvSpPr/>
          <p:nvPr/>
        </p:nvSpPr>
        <p:spPr>
          <a:xfrm>
            <a:off x="7741289" y="1587013"/>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7" name="Google Shape;3817;p5"/>
          <p:cNvSpPr/>
          <p:nvPr/>
        </p:nvSpPr>
        <p:spPr>
          <a:xfrm>
            <a:off x="5113049" y="1420250"/>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8" name="Google Shape;3818;p5"/>
          <p:cNvSpPr/>
          <p:nvPr/>
        </p:nvSpPr>
        <p:spPr>
          <a:xfrm>
            <a:off x="9783904" y="1765920"/>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19" name="Google Shape;3819;p5"/>
          <p:cNvSpPr/>
          <p:nvPr/>
        </p:nvSpPr>
        <p:spPr>
          <a:xfrm>
            <a:off x="9308629" y="1649186"/>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20" name="Google Shape;3820;p5"/>
          <p:cNvSpPr/>
          <p:nvPr/>
        </p:nvSpPr>
        <p:spPr>
          <a:xfrm>
            <a:off x="8883384" y="1549128"/>
            <a:ext cx="104803" cy="104803"/>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FFFFFF"/>
              </a:solidFill>
              <a:latin typeface="Arial"/>
              <a:ea typeface="Arial"/>
              <a:cs typeface="Arial"/>
              <a:sym typeface="Arial"/>
            </a:endParaRPr>
          </a:p>
        </p:txBody>
      </p:sp>
      <p:sp>
        <p:nvSpPr>
          <p:cNvPr id="3821" name="Google Shape;3821;p5"/>
          <p:cNvSpPr/>
          <p:nvPr/>
        </p:nvSpPr>
        <p:spPr>
          <a:xfrm flipH="1">
            <a:off x="3802003" y="1141747"/>
            <a:ext cx="649154" cy="460846"/>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none" w="sm" len="sm"/>
            <a:tailEnd type="triangle" w="med" len="med"/>
          </a:ln>
        </p:spPr>
      </p:sp>
      <p:cxnSp>
        <p:nvCxnSpPr>
          <p:cNvPr id="3822" name="Google Shape;3822;p5"/>
          <p:cNvCxnSpPr/>
          <p:nvPr/>
        </p:nvCxnSpPr>
        <p:spPr>
          <a:xfrm>
            <a:off x="2750603" y="1115636"/>
            <a:ext cx="0" cy="659285"/>
          </a:xfrm>
          <a:prstGeom prst="straightConnector1">
            <a:avLst/>
          </a:prstGeom>
          <a:noFill/>
          <a:ln w="12700" cap="flat" cmpd="sng">
            <a:solidFill>
              <a:srgbClr val="002856"/>
            </a:solidFill>
            <a:prstDash val="solid"/>
            <a:miter lim="800000"/>
            <a:headEnd type="none" w="sm" len="sm"/>
            <a:tailEnd type="triangle" w="med" len="med"/>
          </a:ln>
        </p:spPr>
      </p:cxnSp>
      <p:cxnSp>
        <p:nvCxnSpPr>
          <p:cNvPr id="3823" name="Google Shape;3823;p5"/>
          <p:cNvCxnSpPr/>
          <p:nvPr/>
        </p:nvCxnSpPr>
        <p:spPr>
          <a:xfrm>
            <a:off x="2542149" y="1115636"/>
            <a:ext cx="0" cy="659285"/>
          </a:xfrm>
          <a:prstGeom prst="straightConnector1">
            <a:avLst/>
          </a:prstGeom>
          <a:noFill/>
          <a:ln w="12700" cap="flat" cmpd="sng">
            <a:solidFill>
              <a:srgbClr val="002856"/>
            </a:solidFill>
            <a:prstDash val="solid"/>
            <a:miter lim="800000"/>
            <a:headEnd type="none" w="sm" len="sm"/>
            <a:tailEnd type="triangle" w="med" len="med"/>
          </a:ln>
        </p:spPr>
      </p:cxnSp>
      <p:cxnSp>
        <p:nvCxnSpPr>
          <p:cNvPr id="3824" name="Google Shape;3824;p5"/>
          <p:cNvCxnSpPr/>
          <p:nvPr/>
        </p:nvCxnSpPr>
        <p:spPr>
          <a:xfrm>
            <a:off x="2400400" y="1115636"/>
            <a:ext cx="0" cy="735204"/>
          </a:xfrm>
          <a:prstGeom prst="straightConnector1">
            <a:avLst/>
          </a:prstGeom>
          <a:noFill/>
          <a:ln w="12700" cap="flat" cmpd="sng">
            <a:solidFill>
              <a:srgbClr val="002856"/>
            </a:solidFill>
            <a:prstDash val="solid"/>
            <a:miter lim="800000"/>
            <a:headEnd type="none" w="sm" len="sm"/>
            <a:tailEnd type="triangle" w="med" len="med"/>
          </a:ln>
        </p:spPr>
      </p:cxnSp>
      <p:sp>
        <p:nvSpPr>
          <p:cNvPr id="3825" name="Google Shape;3825;p5"/>
          <p:cNvSpPr txBox="1"/>
          <p:nvPr/>
        </p:nvSpPr>
        <p:spPr>
          <a:xfrm>
            <a:off x="2262984" y="969817"/>
            <a:ext cx="872354"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Compounds</a:t>
            </a:r>
            <a:endParaRPr/>
          </a:p>
        </p:txBody>
      </p:sp>
      <p:cxnSp>
        <p:nvCxnSpPr>
          <p:cNvPr id="3826" name="Google Shape;3826;p5"/>
          <p:cNvCxnSpPr/>
          <p:nvPr/>
        </p:nvCxnSpPr>
        <p:spPr>
          <a:xfrm>
            <a:off x="4213787" y="1060975"/>
            <a:ext cx="0" cy="459814"/>
          </a:xfrm>
          <a:prstGeom prst="straightConnector1">
            <a:avLst/>
          </a:prstGeom>
          <a:noFill/>
          <a:ln w="12700" cap="flat" cmpd="sng">
            <a:solidFill>
              <a:srgbClr val="002856"/>
            </a:solidFill>
            <a:prstDash val="solid"/>
            <a:miter lim="800000"/>
            <a:headEnd type="none" w="sm" len="sm"/>
            <a:tailEnd type="triangle" w="med" len="med"/>
          </a:ln>
        </p:spPr>
      </p:cxnSp>
      <p:cxnSp>
        <p:nvCxnSpPr>
          <p:cNvPr id="3827" name="Google Shape;3827;p5"/>
          <p:cNvCxnSpPr/>
          <p:nvPr/>
        </p:nvCxnSpPr>
        <p:spPr>
          <a:xfrm>
            <a:off x="4604257" y="1060975"/>
            <a:ext cx="0" cy="459814"/>
          </a:xfrm>
          <a:prstGeom prst="straightConnector1">
            <a:avLst/>
          </a:prstGeom>
          <a:noFill/>
          <a:ln w="12700" cap="flat" cmpd="sng">
            <a:solidFill>
              <a:srgbClr val="002856"/>
            </a:solidFill>
            <a:prstDash val="solid"/>
            <a:miter lim="800000"/>
            <a:headEnd type="none" w="sm" len="sm"/>
            <a:tailEnd type="triangle" w="med" len="med"/>
          </a:ln>
        </p:spPr>
      </p:cxnSp>
      <p:sp>
        <p:nvSpPr>
          <p:cNvPr id="3828" name="Google Shape;3828;p5"/>
          <p:cNvSpPr/>
          <p:nvPr/>
        </p:nvSpPr>
        <p:spPr>
          <a:xfrm rot="5400000" flipH="1">
            <a:off x="4669843" y="899326"/>
            <a:ext cx="251624" cy="742737"/>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triangle" w="med" len="med"/>
            <a:tailEnd type="none" w="sm" len="sm"/>
          </a:ln>
        </p:spPr>
      </p:sp>
      <p:sp>
        <p:nvSpPr>
          <p:cNvPr id="3829" name="Google Shape;3829;p5"/>
          <p:cNvSpPr txBox="1"/>
          <p:nvPr/>
        </p:nvSpPr>
        <p:spPr>
          <a:xfrm>
            <a:off x="4105372" y="1006875"/>
            <a:ext cx="803425"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Customers</a:t>
            </a:r>
            <a:endParaRPr/>
          </a:p>
        </p:txBody>
      </p:sp>
      <p:sp>
        <p:nvSpPr>
          <p:cNvPr id="3830" name="Google Shape;3830;p5"/>
          <p:cNvSpPr/>
          <p:nvPr/>
        </p:nvSpPr>
        <p:spPr>
          <a:xfrm flipH="1">
            <a:off x="7426882" y="1152695"/>
            <a:ext cx="643467" cy="200399"/>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none" w="sm" len="sm"/>
            <a:tailEnd type="triangle" w="med" len="med"/>
          </a:ln>
        </p:spPr>
      </p:sp>
      <p:cxnSp>
        <p:nvCxnSpPr>
          <p:cNvPr id="3831" name="Google Shape;3831;p5"/>
          <p:cNvCxnSpPr/>
          <p:nvPr/>
        </p:nvCxnSpPr>
        <p:spPr>
          <a:xfrm>
            <a:off x="7795016" y="1152695"/>
            <a:ext cx="0" cy="410991"/>
          </a:xfrm>
          <a:prstGeom prst="straightConnector1">
            <a:avLst/>
          </a:prstGeom>
          <a:noFill/>
          <a:ln w="12700" cap="flat" cmpd="sng">
            <a:solidFill>
              <a:srgbClr val="002856"/>
            </a:solidFill>
            <a:prstDash val="solid"/>
            <a:miter lim="800000"/>
            <a:headEnd type="none" w="sm" len="sm"/>
            <a:tailEnd type="triangle" w="med" len="med"/>
          </a:ln>
        </p:spPr>
      </p:cxnSp>
      <p:cxnSp>
        <p:nvCxnSpPr>
          <p:cNvPr id="3832" name="Google Shape;3832;p5"/>
          <p:cNvCxnSpPr/>
          <p:nvPr/>
        </p:nvCxnSpPr>
        <p:spPr>
          <a:xfrm>
            <a:off x="8142101" y="1152695"/>
            <a:ext cx="0" cy="335532"/>
          </a:xfrm>
          <a:prstGeom prst="straightConnector1">
            <a:avLst/>
          </a:prstGeom>
          <a:noFill/>
          <a:ln w="12700" cap="flat" cmpd="sng">
            <a:solidFill>
              <a:srgbClr val="002856"/>
            </a:solidFill>
            <a:prstDash val="solid"/>
            <a:miter lim="800000"/>
            <a:headEnd type="none" w="sm" len="sm"/>
            <a:tailEnd type="triangle" w="med" len="med"/>
          </a:ln>
        </p:spPr>
      </p:cxnSp>
      <p:cxnSp>
        <p:nvCxnSpPr>
          <p:cNvPr id="3833" name="Google Shape;3833;p5"/>
          <p:cNvCxnSpPr/>
          <p:nvPr/>
        </p:nvCxnSpPr>
        <p:spPr>
          <a:xfrm>
            <a:off x="9356045" y="1106372"/>
            <a:ext cx="0" cy="514850"/>
          </a:xfrm>
          <a:prstGeom prst="straightConnector1">
            <a:avLst/>
          </a:prstGeom>
          <a:noFill/>
          <a:ln w="12700" cap="flat" cmpd="sng">
            <a:solidFill>
              <a:srgbClr val="002856"/>
            </a:solidFill>
            <a:prstDash val="solid"/>
            <a:miter lim="800000"/>
            <a:headEnd type="none" w="sm" len="sm"/>
            <a:tailEnd type="triangle" w="med" len="med"/>
          </a:ln>
        </p:spPr>
      </p:cxnSp>
      <p:sp>
        <p:nvSpPr>
          <p:cNvPr id="3834" name="Google Shape;3834;p5"/>
          <p:cNvSpPr/>
          <p:nvPr/>
        </p:nvSpPr>
        <p:spPr>
          <a:xfrm flipH="1">
            <a:off x="8933678" y="1106371"/>
            <a:ext cx="643467" cy="410991"/>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none" w="sm" len="sm"/>
            <a:tailEnd type="triangle" w="med" len="med"/>
          </a:ln>
        </p:spPr>
      </p:sp>
      <p:sp>
        <p:nvSpPr>
          <p:cNvPr id="3835" name="Google Shape;3835;p5"/>
          <p:cNvSpPr/>
          <p:nvPr/>
        </p:nvSpPr>
        <p:spPr>
          <a:xfrm rot="5400000" flipH="1">
            <a:off x="9135509" y="1041509"/>
            <a:ext cx="641731" cy="755833"/>
          </a:xfrm>
          <a:custGeom>
            <a:avLst/>
            <a:gdLst/>
            <a:ahLst/>
            <a:cxnLst/>
            <a:rect l="l" t="t" r="r" b="b"/>
            <a:pathLst>
              <a:path w="700087" h="1544561" extrusionOk="0">
                <a:moveTo>
                  <a:pt x="0" y="0"/>
                </a:moveTo>
                <a:lnTo>
                  <a:pt x="700087" y="0"/>
                </a:lnTo>
                <a:lnTo>
                  <a:pt x="700087" y="1544561"/>
                </a:lnTo>
              </a:path>
            </a:pathLst>
          </a:custGeom>
          <a:noFill/>
          <a:ln w="12700" cap="sq" cmpd="sng">
            <a:solidFill>
              <a:srgbClr val="002856"/>
            </a:solidFill>
            <a:prstDash val="solid"/>
            <a:round/>
            <a:headEnd type="triangle" w="med" len="med"/>
            <a:tailEnd type="none" w="sm" len="sm"/>
          </a:ln>
        </p:spPr>
      </p:sp>
      <p:sp>
        <p:nvSpPr>
          <p:cNvPr id="3836" name="Google Shape;3836;p5"/>
          <p:cNvSpPr txBox="1"/>
          <p:nvPr/>
        </p:nvSpPr>
        <p:spPr>
          <a:xfrm>
            <a:off x="7629242" y="1006875"/>
            <a:ext cx="688009"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Products</a:t>
            </a:r>
            <a:endParaRPr/>
          </a:p>
        </p:txBody>
      </p:sp>
      <p:sp>
        <p:nvSpPr>
          <p:cNvPr id="3837" name="Google Shape;3837;p5"/>
          <p:cNvSpPr txBox="1"/>
          <p:nvPr/>
        </p:nvSpPr>
        <p:spPr>
          <a:xfrm>
            <a:off x="9033882" y="960552"/>
            <a:ext cx="612667" cy="246221"/>
          </a:xfrm>
          <a:prstGeom prst="rect">
            <a:avLst/>
          </a:prstGeom>
          <a:solidFill>
            <a:schemeClr val="lt1"/>
          </a:solidFill>
          <a:ln w="12700" cap="flat" cmpd="sng">
            <a:solidFill>
              <a:srgbClr val="00285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 Claims</a:t>
            </a:r>
            <a:endParaRPr/>
          </a:p>
        </p:txBody>
      </p:sp>
      <p:sp>
        <p:nvSpPr>
          <p:cNvPr id="3838" name="Google Shape;3838;p5"/>
          <p:cNvSpPr txBox="1"/>
          <p:nvPr/>
        </p:nvSpPr>
        <p:spPr>
          <a:xfrm>
            <a:off x="2025533" y="353007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RDBMS/OLTP</a:t>
            </a:r>
            <a:endParaRPr sz="900" b="1" i="0" u="none" strike="noStrike" cap="none">
              <a:solidFill>
                <a:srgbClr val="000000"/>
              </a:solidFill>
              <a:latin typeface="Arial"/>
              <a:ea typeface="Arial"/>
              <a:cs typeface="Arial"/>
              <a:sym typeface="Arial"/>
            </a:endParaRPr>
          </a:p>
        </p:txBody>
      </p:sp>
      <p:sp>
        <p:nvSpPr>
          <p:cNvPr id="3839" name="Google Shape;3839;p5"/>
          <p:cNvSpPr txBox="1"/>
          <p:nvPr/>
        </p:nvSpPr>
        <p:spPr>
          <a:xfrm>
            <a:off x="3689686" y="353007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Traditional Analytics/BI</a:t>
            </a:r>
            <a:endParaRPr/>
          </a:p>
        </p:txBody>
      </p:sp>
      <p:sp>
        <p:nvSpPr>
          <p:cNvPr id="3840" name="Google Shape;3840;p5"/>
          <p:cNvSpPr txBox="1"/>
          <p:nvPr/>
        </p:nvSpPr>
        <p:spPr>
          <a:xfrm>
            <a:off x="5353837" y="353007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Data Lakes</a:t>
            </a:r>
            <a:endParaRPr/>
          </a:p>
        </p:txBody>
      </p:sp>
      <p:sp>
        <p:nvSpPr>
          <p:cNvPr id="3841" name="Google Shape;3841;p5"/>
          <p:cNvSpPr txBox="1"/>
          <p:nvPr/>
        </p:nvSpPr>
        <p:spPr>
          <a:xfrm>
            <a:off x="7017990" y="353007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dirty="0">
                <a:solidFill>
                  <a:srgbClr val="000000"/>
                </a:solidFill>
                <a:latin typeface="Arial"/>
                <a:ea typeface="Arial"/>
                <a:cs typeface="Arial"/>
                <a:sym typeface="Arial"/>
              </a:rPr>
              <a:t>Cloud Data Stores</a:t>
            </a:r>
            <a:endParaRPr dirty="0"/>
          </a:p>
        </p:txBody>
      </p:sp>
      <p:sp>
        <p:nvSpPr>
          <p:cNvPr id="3842" name="Google Shape;3842;p5"/>
          <p:cNvSpPr txBox="1"/>
          <p:nvPr/>
        </p:nvSpPr>
        <p:spPr>
          <a:xfrm>
            <a:off x="8682141" y="3530074"/>
            <a:ext cx="1656204" cy="1782416"/>
          </a:xfrm>
          <a:prstGeom prst="rect">
            <a:avLst/>
          </a:prstGeom>
          <a:noFill/>
          <a:ln w="12700" cap="flat" cmpd="sng">
            <a:solidFill>
              <a:srgbClr val="6F7878"/>
            </a:solidFill>
            <a:prstDash val="solid"/>
            <a:round/>
            <a:headEnd type="none" w="sm" len="sm"/>
            <a:tailEnd type="none" w="sm" len="sm"/>
          </a:ln>
        </p:spPr>
        <p:txBody>
          <a:bodyPr spcFirstLastPara="1" wrap="square" lIns="0" tIns="91425" rIns="0"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900" b="1" i="0" u="none" strike="noStrike" cap="none">
                <a:solidFill>
                  <a:srgbClr val="000000"/>
                </a:solidFill>
                <a:latin typeface="Arial"/>
                <a:ea typeface="Arial"/>
                <a:cs typeface="Arial"/>
                <a:sym typeface="Arial"/>
              </a:rPr>
              <a:t>Apps and Document Repositories</a:t>
            </a:r>
            <a:endParaRPr/>
          </a:p>
        </p:txBody>
      </p:sp>
      <p:sp>
        <p:nvSpPr>
          <p:cNvPr id="3843" name="Google Shape;3843;p5"/>
          <p:cNvSpPr/>
          <p:nvPr/>
        </p:nvSpPr>
        <p:spPr>
          <a:xfrm>
            <a:off x="2324114" y="3976167"/>
            <a:ext cx="194589" cy="251542"/>
          </a:xfrm>
          <a:custGeom>
            <a:avLst/>
            <a:gdLst/>
            <a:ahLst/>
            <a:cxnLst/>
            <a:rect l="l" t="t" r="r" b="b"/>
            <a:pathLst>
              <a:path w="390525" h="504825" extrusionOk="0">
                <a:moveTo>
                  <a:pt x="273844" y="130969"/>
                </a:moveTo>
                <a:lnTo>
                  <a:pt x="83344" y="130969"/>
                </a:lnTo>
                <a:lnTo>
                  <a:pt x="83344" y="92869"/>
                </a:lnTo>
                <a:lnTo>
                  <a:pt x="273844" y="92869"/>
                </a:lnTo>
                <a:lnTo>
                  <a:pt x="273844" y="130969"/>
                </a:lnTo>
                <a:close/>
                <a:moveTo>
                  <a:pt x="311944" y="159544"/>
                </a:moveTo>
                <a:lnTo>
                  <a:pt x="83344" y="159544"/>
                </a:lnTo>
                <a:lnTo>
                  <a:pt x="83344" y="197644"/>
                </a:lnTo>
                <a:lnTo>
                  <a:pt x="311944" y="197644"/>
                </a:lnTo>
                <a:lnTo>
                  <a:pt x="311944" y="159544"/>
                </a:lnTo>
                <a:close/>
                <a:moveTo>
                  <a:pt x="388144" y="7144"/>
                </a:moveTo>
                <a:lnTo>
                  <a:pt x="388144" y="383381"/>
                </a:lnTo>
                <a:lnTo>
                  <a:pt x="269081" y="502444"/>
                </a:lnTo>
                <a:lnTo>
                  <a:pt x="7144" y="502444"/>
                </a:lnTo>
                <a:lnTo>
                  <a:pt x="7144" y="7144"/>
                </a:lnTo>
                <a:lnTo>
                  <a:pt x="388144" y="7144"/>
                </a:lnTo>
                <a:close/>
                <a:moveTo>
                  <a:pt x="45244" y="464344"/>
                </a:moveTo>
                <a:lnTo>
                  <a:pt x="226219" y="464344"/>
                </a:lnTo>
                <a:lnTo>
                  <a:pt x="226219" y="340519"/>
                </a:lnTo>
                <a:lnTo>
                  <a:pt x="350044" y="340519"/>
                </a:lnTo>
                <a:lnTo>
                  <a:pt x="350044" y="45244"/>
                </a:lnTo>
                <a:lnTo>
                  <a:pt x="45244" y="45244"/>
                </a:lnTo>
                <a:lnTo>
                  <a:pt x="45244" y="464344"/>
                </a:lnTo>
                <a:close/>
                <a:moveTo>
                  <a:pt x="338995" y="378619"/>
                </a:moveTo>
                <a:lnTo>
                  <a:pt x="264319" y="378619"/>
                </a:lnTo>
                <a:lnTo>
                  <a:pt x="264319" y="453295"/>
                </a:lnTo>
                <a:lnTo>
                  <a:pt x="338995" y="378619"/>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pic>
        <p:nvPicPr>
          <p:cNvPr id="3844" name="Google Shape;3844;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50550" y="4670617"/>
            <a:ext cx="341715" cy="265779"/>
          </a:xfrm>
          <a:prstGeom prst="rect">
            <a:avLst/>
          </a:prstGeom>
          <a:noFill/>
          <a:ln>
            <a:noFill/>
          </a:ln>
        </p:spPr>
      </p:pic>
      <p:sp>
        <p:nvSpPr>
          <p:cNvPr id="3845" name="Google Shape;3845;p5"/>
          <p:cNvSpPr txBox="1"/>
          <p:nvPr/>
        </p:nvSpPr>
        <p:spPr>
          <a:xfrm>
            <a:off x="2096284" y="4340116"/>
            <a:ext cx="650247" cy="1992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Flat Files</a:t>
            </a:r>
            <a:endParaRPr/>
          </a:p>
        </p:txBody>
      </p:sp>
      <p:sp>
        <p:nvSpPr>
          <p:cNvPr id="3846" name="Google Shape;3846;p5"/>
          <p:cNvSpPr txBox="1"/>
          <p:nvPr/>
        </p:nvSpPr>
        <p:spPr>
          <a:xfrm>
            <a:off x="2096284" y="5007168"/>
            <a:ext cx="650247" cy="1992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Third Party</a:t>
            </a:r>
            <a:endParaRPr/>
          </a:p>
        </p:txBody>
      </p:sp>
      <p:sp>
        <p:nvSpPr>
          <p:cNvPr id="3847" name="Google Shape;3847;p5"/>
          <p:cNvSpPr/>
          <p:nvPr/>
        </p:nvSpPr>
        <p:spPr>
          <a:xfrm>
            <a:off x="7657839" y="3923478"/>
            <a:ext cx="289510" cy="185097"/>
          </a:xfrm>
          <a:custGeom>
            <a:avLst/>
            <a:gdLst/>
            <a:ahLst/>
            <a:cxnLst/>
            <a:rect l="l" t="t" r="r" b="b"/>
            <a:pathLst>
              <a:path w="581025" h="371475" extrusionOk="0">
                <a:moveTo>
                  <a:pt x="507778" y="155448"/>
                </a:moveTo>
                <a:cubicBezTo>
                  <a:pt x="505301" y="97631"/>
                  <a:pt x="457485" y="51340"/>
                  <a:pt x="399002" y="51340"/>
                </a:cubicBezTo>
                <a:cubicBezTo>
                  <a:pt x="383953" y="51340"/>
                  <a:pt x="369284" y="54483"/>
                  <a:pt x="355759" y="60293"/>
                </a:cubicBezTo>
                <a:cubicBezTo>
                  <a:pt x="327184" y="27051"/>
                  <a:pt x="285083" y="7144"/>
                  <a:pt x="239839" y="7144"/>
                </a:cubicBezTo>
                <a:cubicBezTo>
                  <a:pt x="163449" y="7144"/>
                  <a:pt x="99917" y="63437"/>
                  <a:pt x="88582" y="136684"/>
                </a:cubicBezTo>
                <a:cubicBezTo>
                  <a:pt x="41434" y="152019"/>
                  <a:pt x="7144" y="196406"/>
                  <a:pt x="7144" y="248698"/>
                </a:cubicBezTo>
                <a:cubicBezTo>
                  <a:pt x="7144" y="313563"/>
                  <a:pt x="59912" y="366427"/>
                  <a:pt x="124873" y="366427"/>
                </a:cubicBezTo>
                <a:lnTo>
                  <a:pt x="469773" y="366427"/>
                </a:lnTo>
                <a:cubicBezTo>
                  <a:pt x="529780" y="366427"/>
                  <a:pt x="578644" y="317564"/>
                  <a:pt x="578644" y="257556"/>
                </a:cubicBezTo>
                <a:cubicBezTo>
                  <a:pt x="578644" y="210788"/>
                  <a:pt x="549117" y="170879"/>
                  <a:pt x="507778" y="155448"/>
                </a:cubicBezTo>
                <a:close/>
                <a:moveTo>
                  <a:pt x="469773" y="328232"/>
                </a:moveTo>
                <a:lnTo>
                  <a:pt x="124873" y="328232"/>
                </a:lnTo>
                <a:cubicBezTo>
                  <a:pt x="80867" y="328232"/>
                  <a:pt x="45244" y="292608"/>
                  <a:pt x="45244" y="248603"/>
                </a:cubicBezTo>
                <a:cubicBezTo>
                  <a:pt x="45244" y="204597"/>
                  <a:pt x="80867" y="168974"/>
                  <a:pt x="124873" y="168974"/>
                </a:cubicBezTo>
                <a:cubicBezTo>
                  <a:pt x="125063" y="168974"/>
                  <a:pt x="125158" y="168974"/>
                  <a:pt x="125349" y="168974"/>
                </a:cubicBezTo>
                <a:cubicBezTo>
                  <a:pt x="125158" y="166021"/>
                  <a:pt x="124873" y="163068"/>
                  <a:pt x="124873" y="160115"/>
                </a:cubicBezTo>
                <a:cubicBezTo>
                  <a:pt x="124873" y="96584"/>
                  <a:pt x="176308" y="45149"/>
                  <a:pt x="239839" y="45149"/>
                </a:cubicBezTo>
                <a:cubicBezTo>
                  <a:pt x="286988" y="45149"/>
                  <a:pt x="327470" y="73628"/>
                  <a:pt x="345281" y="114205"/>
                </a:cubicBezTo>
                <a:cubicBezTo>
                  <a:pt x="358235" y="98965"/>
                  <a:pt x="377571" y="89345"/>
                  <a:pt x="399098" y="89345"/>
                </a:cubicBezTo>
                <a:cubicBezTo>
                  <a:pt x="438150" y="89345"/>
                  <a:pt x="469868" y="121063"/>
                  <a:pt x="469868" y="160115"/>
                </a:cubicBezTo>
                <a:cubicBezTo>
                  <a:pt x="469868" y="169640"/>
                  <a:pt x="467963" y="178689"/>
                  <a:pt x="464534" y="186881"/>
                </a:cubicBezTo>
                <a:cubicBezTo>
                  <a:pt x="466249" y="186785"/>
                  <a:pt x="468059" y="186595"/>
                  <a:pt x="469868" y="186595"/>
                </a:cubicBezTo>
                <a:cubicBezTo>
                  <a:pt x="508921" y="186595"/>
                  <a:pt x="540639" y="218313"/>
                  <a:pt x="540639" y="257365"/>
                </a:cubicBezTo>
                <a:cubicBezTo>
                  <a:pt x="540544" y="296513"/>
                  <a:pt x="508921" y="328232"/>
                  <a:pt x="469773" y="328232"/>
                </a:cubicBez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grpSp>
        <p:nvGrpSpPr>
          <p:cNvPr id="3848" name="Google Shape;3848;p5"/>
          <p:cNvGrpSpPr/>
          <p:nvPr/>
        </p:nvGrpSpPr>
        <p:grpSpPr>
          <a:xfrm>
            <a:off x="7154575" y="4515532"/>
            <a:ext cx="1296040" cy="704105"/>
            <a:chOff x="7498166" y="4790787"/>
            <a:chExt cx="1776621" cy="965192"/>
          </a:xfrm>
        </p:grpSpPr>
        <p:sp>
          <p:nvSpPr>
            <p:cNvPr id="3849" name="Google Shape;3849;p5"/>
            <p:cNvSpPr/>
            <p:nvPr/>
          </p:nvSpPr>
          <p:spPr>
            <a:xfrm>
              <a:off x="7498166" y="4790787"/>
              <a:ext cx="396862" cy="266744"/>
            </a:xfrm>
            <a:custGeom>
              <a:avLst/>
              <a:gdLst/>
              <a:ahLst/>
              <a:cxnLst/>
              <a:rect l="l" t="t" r="r" b="b"/>
              <a:pathLst>
                <a:path w="581025" h="390525" extrusionOk="0">
                  <a:moveTo>
                    <a:pt x="292894" y="245269"/>
                  </a:moveTo>
                  <a:lnTo>
                    <a:pt x="212789" y="165164"/>
                  </a:lnTo>
                  <a:lnTo>
                    <a:pt x="239744" y="138208"/>
                  </a:lnTo>
                  <a:lnTo>
                    <a:pt x="273939" y="172403"/>
                  </a:lnTo>
                  <a:lnTo>
                    <a:pt x="273939" y="83344"/>
                  </a:lnTo>
                  <a:lnTo>
                    <a:pt x="312039" y="83344"/>
                  </a:lnTo>
                  <a:lnTo>
                    <a:pt x="312039" y="172307"/>
                  </a:lnTo>
                  <a:lnTo>
                    <a:pt x="346234" y="138113"/>
                  </a:lnTo>
                  <a:lnTo>
                    <a:pt x="373189" y="165068"/>
                  </a:lnTo>
                  <a:lnTo>
                    <a:pt x="292894" y="245269"/>
                  </a:lnTo>
                  <a:close/>
                  <a:moveTo>
                    <a:pt x="7144" y="350044"/>
                  </a:moveTo>
                  <a:lnTo>
                    <a:pt x="7144" y="388144"/>
                  </a:lnTo>
                  <a:lnTo>
                    <a:pt x="578644" y="388144"/>
                  </a:lnTo>
                  <a:lnTo>
                    <a:pt x="578644" y="350044"/>
                  </a:lnTo>
                  <a:lnTo>
                    <a:pt x="7144" y="350044"/>
                  </a:lnTo>
                  <a:close/>
                  <a:moveTo>
                    <a:pt x="502444" y="311944"/>
                  </a:moveTo>
                  <a:lnTo>
                    <a:pt x="83344" y="311944"/>
                  </a:lnTo>
                  <a:lnTo>
                    <a:pt x="83344" y="7144"/>
                  </a:lnTo>
                  <a:lnTo>
                    <a:pt x="502444" y="7144"/>
                  </a:lnTo>
                  <a:lnTo>
                    <a:pt x="502444" y="311944"/>
                  </a:lnTo>
                  <a:close/>
                  <a:moveTo>
                    <a:pt x="464344" y="45244"/>
                  </a:moveTo>
                  <a:lnTo>
                    <a:pt x="121444" y="45244"/>
                  </a:lnTo>
                  <a:lnTo>
                    <a:pt x="121444" y="273844"/>
                  </a:lnTo>
                  <a:lnTo>
                    <a:pt x="464344" y="273844"/>
                  </a:lnTo>
                  <a:lnTo>
                    <a:pt x="4643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50" name="Google Shape;3850;p5"/>
            <p:cNvSpPr/>
            <p:nvPr/>
          </p:nvSpPr>
          <p:spPr>
            <a:xfrm>
              <a:off x="8877925" y="4790787"/>
              <a:ext cx="396862" cy="266744"/>
            </a:xfrm>
            <a:custGeom>
              <a:avLst/>
              <a:gdLst/>
              <a:ahLst/>
              <a:cxnLst/>
              <a:rect l="l" t="t" r="r" b="b"/>
              <a:pathLst>
                <a:path w="581025" h="390525" extrusionOk="0">
                  <a:moveTo>
                    <a:pt x="292894" y="245269"/>
                  </a:moveTo>
                  <a:lnTo>
                    <a:pt x="212789" y="165164"/>
                  </a:lnTo>
                  <a:lnTo>
                    <a:pt x="239744" y="138208"/>
                  </a:lnTo>
                  <a:lnTo>
                    <a:pt x="273939" y="172403"/>
                  </a:lnTo>
                  <a:lnTo>
                    <a:pt x="273939" y="83344"/>
                  </a:lnTo>
                  <a:lnTo>
                    <a:pt x="312039" y="83344"/>
                  </a:lnTo>
                  <a:lnTo>
                    <a:pt x="312039" y="172307"/>
                  </a:lnTo>
                  <a:lnTo>
                    <a:pt x="346234" y="138113"/>
                  </a:lnTo>
                  <a:lnTo>
                    <a:pt x="373189" y="165068"/>
                  </a:lnTo>
                  <a:lnTo>
                    <a:pt x="292894" y="245269"/>
                  </a:lnTo>
                  <a:close/>
                  <a:moveTo>
                    <a:pt x="7144" y="350044"/>
                  </a:moveTo>
                  <a:lnTo>
                    <a:pt x="7144" y="388144"/>
                  </a:lnTo>
                  <a:lnTo>
                    <a:pt x="578644" y="388144"/>
                  </a:lnTo>
                  <a:lnTo>
                    <a:pt x="578644" y="350044"/>
                  </a:lnTo>
                  <a:lnTo>
                    <a:pt x="7144" y="350044"/>
                  </a:lnTo>
                  <a:close/>
                  <a:moveTo>
                    <a:pt x="502444" y="311944"/>
                  </a:moveTo>
                  <a:lnTo>
                    <a:pt x="83344" y="311944"/>
                  </a:lnTo>
                  <a:lnTo>
                    <a:pt x="83344" y="7144"/>
                  </a:lnTo>
                  <a:lnTo>
                    <a:pt x="502444" y="7144"/>
                  </a:lnTo>
                  <a:lnTo>
                    <a:pt x="502444" y="311944"/>
                  </a:lnTo>
                  <a:close/>
                  <a:moveTo>
                    <a:pt x="464344" y="45244"/>
                  </a:moveTo>
                  <a:lnTo>
                    <a:pt x="121444" y="45244"/>
                  </a:lnTo>
                  <a:lnTo>
                    <a:pt x="121444" y="273844"/>
                  </a:lnTo>
                  <a:lnTo>
                    <a:pt x="464344" y="273844"/>
                  </a:lnTo>
                  <a:lnTo>
                    <a:pt x="4643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51" name="Google Shape;3851;p5"/>
            <p:cNvSpPr/>
            <p:nvPr/>
          </p:nvSpPr>
          <p:spPr>
            <a:xfrm>
              <a:off x="8188046" y="5489235"/>
              <a:ext cx="396862" cy="266744"/>
            </a:xfrm>
            <a:custGeom>
              <a:avLst/>
              <a:gdLst/>
              <a:ahLst/>
              <a:cxnLst/>
              <a:rect l="l" t="t" r="r" b="b"/>
              <a:pathLst>
                <a:path w="581025" h="390525" extrusionOk="0">
                  <a:moveTo>
                    <a:pt x="292894" y="245269"/>
                  </a:moveTo>
                  <a:lnTo>
                    <a:pt x="212789" y="165164"/>
                  </a:lnTo>
                  <a:lnTo>
                    <a:pt x="239744" y="138208"/>
                  </a:lnTo>
                  <a:lnTo>
                    <a:pt x="273939" y="172403"/>
                  </a:lnTo>
                  <a:lnTo>
                    <a:pt x="273939" y="83344"/>
                  </a:lnTo>
                  <a:lnTo>
                    <a:pt x="312039" y="83344"/>
                  </a:lnTo>
                  <a:lnTo>
                    <a:pt x="312039" y="172307"/>
                  </a:lnTo>
                  <a:lnTo>
                    <a:pt x="346234" y="138113"/>
                  </a:lnTo>
                  <a:lnTo>
                    <a:pt x="373189" y="165068"/>
                  </a:lnTo>
                  <a:lnTo>
                    <a:pt x="292894" y="245269"/>
                  </a:lnTo>
                  <a:close/>
                  <a:moveTo>
                    <a:pt x="7144" y="350044"/>
                  </a:moveTo>
                  <a:lnTo>
                    <a:pt x="7144" y="388144"/>
                  </a:lnTo>
                  <a:lnTo>
                    <a:pt x="578644" y="388144"/>
                  </a:lnTo>
                  <a:lnTo>
                    <a:pt x="578644" y="350044"/>
                  </a:lnTo>
                  <a:lnTo>
                    <a:pt x="7144" y="350044"/>
                  </a:lnTo>
                  <a:close/>
                  <a:moveTo>
                    <a:pt x="502444" y="311944"/>
                  </a:moveTo>
                  <a:lnTo>
                    <a:pt x="83344" y="311944"/>
                  </a:lnTo>
                  <a:lnTo>
                    <a:pt x="83344" y="7144"/>
                  </a:lnTo>
                  <a:lnTo>
                    <a:pt x="502444" y="7144"/>
                  </a:lnTo>
                  <a:lnTo>
                    <a:pt x="502444" y="311944"/>
                  </a:lnTo>
                  <a:close/>
                  <a:moveTo>
                    <a:pt x="464344" y="45244"/>
                  </a:moveTo>
                  <a:lnTo>
                    <a:pt x="121444" y="45244"/>
                  </a:lnTo>
                  <a:lnTo>
                    <a:pt x="121444" y="273844"/>
                  </a:lnTo>
                  <a:lnTo>
                    <a:pt x="464344" y="273844"/>
                  </a:lnTo>
                  <a:lnTo>
                    <a:pt x="4643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grpSp>
      <p:pic>
        <p:nvPicPr>
          <p:cNvPr id="3852" name="Google Shape;3852;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19513" y="4059053"/>
            <a:ext cx="341715" cy="265779"/>
          </a:xfrm>
          <a:prstGeom prst="rect">
            <a:avLst/>
          </a:prstGeom>
          <a:noFill/>
          <a:ln>
            <a:noFill/>
          </a:ln>
        </p:spPr>
      </p:pic>
      <p:pic>
        <p:nvPicPr>
          <p:cNvPr id="3853" name="Google Shape;3853;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19513" y="4513019"/>
            <a:ext cx="341715" cy="265779"/>
          </a:xfrm>
          <a:prstGeom prst="rect">
            <a:avLst/>
          </a:prstGeom>
          <a:noFill/>
          <a:ln>
            <a:noFill/>
          </a:ln>
        </p:spPr>
      </p:pic>
      <p:sp>
        <p:nvSpPr>
          <p:cNvPr id="3854" name="Google Shape;3854;p5"/>
          <p:cNvSpPr txBox="1"/>
          <p:nvPr/>
        </p:nvSpPr>
        <p:spPr>
          <a:xfrm>
            <a:off x="2865247" y="4881198"/>
            <a:ext cx="650247" cy="1992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Legacy</a:t>
            </a:r>
            <a:endParaRPr/>
          </a:p>
        </p:txBody>
      </p:sp>
      <p:sp>
        <p:nvSpPr>
          <p:cNvPr id="3855" name="Google Shape;3855;p5"/>
          <p:cNvSpPr txBox="1"/>
          <p:nvPr/>
        </p:nvSpPr>
        <p:spPr>
          <a:xfrm>
            <a:off x="3512169" y="5093317"/>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Mart</a:t>
            </a:r>
            <a:endParaRPr/>
          </a:p>
        </p:txBody>
      </p:sp>
      <p:sp>
        <p:nvSpPr>
          <p:cNvPr id="3856" name="Google Shape;3856;p5"/>
          <p:cNvSpPr txBox="1"/>
          <p:nvPr/>
        </p:nvSpPr>
        <p:spPr>
          <a:xfrm>
            <a:off x="4004931" y="4140193"/>
            <a:ext cx="938719"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Data Warehouse</a:t>
            </a:r>
            <a:endParaRPr/>
          </a:p>
        </p:txBody>
      </p:sp>
      <p:sp>
        <p:nvSpPr>
          <p:cNvPr id="3857" name="Google Shape;3857;p5"/>
          <p:cNvSpPr/>
          <p:nvPr/>
        </p:nvSpPr>
        <p:spPr>
          <a:xfrm>
            <a:off x="3973820" y="4454197"/>
            <a:ext cx="251541" cy="227810"/>
          </a:xfrm>
          <a:custGeom>
            <a:avLst/>
            <a:gdLst/>
            <a:ahLst/>
            <a:cxnLst/>
            <a:rect l="l" t="t" r="r" b="b"/>
            <a:pathLst>
              <a:path w="504825" h="457200" extrusionOk="0">
                <a:moveTo>
                  <a:pt x="272701" y="204978"/>
                </a:moveTo>
                <a:cubicBezTo>
                  <a:pt x="281940" y="202883"/>
                  <a:pt x="290989" y="199263"/>
                  <a:pt x="299275" y="194024"/>
                </a:cubicBezTo>
                <a:lnTo>
                  <a:pt x="320992" y="215741"/>
                </a:lnTo>
                <a:lnTo>
                  <a:pt x="347948" y="188786"/>
                </a:lnTo>
                <a:lnTo>
                  <a:pt x="326231" y="167069"/>
                </a:lnTo>
                <a:cubicBezTo>
                  <a:pt x="331470" y="158782"/>
                  <a:pt x="335090" y="149828"/>
                  <a:pt x="337185" y="140494"/>
                </a:cubicBezTo>
                <a:lnTo>
                  <a:pt x="367951" y="140494"/>
                </a:lnTo>
                <a:lnTo>
                  <a:pt x="367951" y="102394"/>
                </a:lnTo>
                <a:lnTo>
                  <a:pt x="337185" y="102394"/>
                </a:lnTo>
                <a:cubicBezTo>
                  <a:pt x="335090" y="93155"/>
                  <a:pt x="331470" y="84106"/>
                  <a:pt x="326231" y="75819"/>
                </a:cubicBezTo>
                <a:lnTo>
                  <a:pt x="347948" y="54102"/>
                </a:lnTo>
                <a:lnTo>
                  <a:pt x="320992" y="27146"/>
                </a:lnTo>
                <a:lnTo>
                  <a:pt x="299275" y="48863"/>
                </a:lnTo>
                <a:cubicBezTo>
                  <a:pt x="290989" y="43625"/>
                  <a:pt x="282035" y="40005"/>
                  <a:pt x="272701" y="37910"/>
                </a:cubicBezTo>
                <a:lnTo>
                  <a:pt x="272701" y="7144"/>
                </a:lnTo>
                <a:lnTo>
                  <a:pt x="234601" y="7144"/>
                </a:lnTo>
                <a:lnTo>
                  <a:pt x="234601" y="37910"/>
                </a:lnTo>
                <a:cubicBezTo>
                  <a:pt x="225362" y="40005"/>
                  <a:pt x="216313" y="43625"/>
                  <a:pt x="208026" y="48863"/>
                </a:cubicBezTo>
                <a:lnTo>
                  <a:pt x="186309" y="27146"/>
                </a:lnTo>
                <a:lnTo>
                  <a:pt x="159353" y="54102"/>
                </a:lnTo>
                <a:lnTo>
                  <a:pt x="181070" y="75819"/>
                </a:lnTo>
                <a:cubicBezTo>
                  <a:pt x="175831" y="84106"/>
                  <a:pt x="172212" y="93059"/>
                  <a:pt x="170117" y="102394"/>
                </a:cubicBezTo>
                <a:lnTo>
                  <a:pt x="139351" y="102394"/>
                </a:lnTo>
                <a:lnTo>
                  <a:pt x="139351" y="140494"/>
                </a:lnTo>
                <a:lnTo>
                  <a:pt x="170117" y="140494"/>
                </a:lnTo>
                <a:cubicBezTo>
                  <a:pt x="172212" y="149733"/>
                  <a:pt x="175831" y="158782"/>
                  <a:pt x="181070" y="167069"/>
                </a:cubicBezTo>
                <a:lnTo>
                  <a:pt x="159353" y="188786"/>
                </a:lnTo>
                <a:lnTo>
                  <a:pt x="186309" y="215741"/>
                </a:lnTo>
                <a:lnTo>
                  <a:pt x="208026" y="194024"/>
                </a:lnTo>
                <a:cubicBezTo>
                  <a:pt x="216313" y="199263"/>
                  <a:pt x="225266" y="202883"/>
                  <a:pt x="234601" y="204978"/>
                </a:cubicBezTo>
                <a:lnTo>
                  <a:pt x="234601" y="235744"/>
                </a:lnTo>
                <a:lnTo>
                  <a:pt x="272701" y="235744"/>
                </a:lnTo>
                <a:lnTo>
                  <a:pt x="272701" y="204978"/>
                </a:lnTo>
                <a:close/>
                <a:moveTo>
                  <a:pt x="219932" y="87821"/>
                </a:moveTo>
                <a:cubicBezTo>
                  <a:pt x="228886" y="78867"/>
                  <a:pt x="240887" y="73914"/>
                  <a:pt x="253651" y="73914"/>
                </a:cubicBezTo>
                <a:cubicBezTo>
                  <a:pt x="266414" y="73914"/>
                  <a:pt x="278321" y="78867"/>
                  <a:pt x="287369" y="87821"/>
                </a:cubicBezTo>
                <a:cubicBezTo>
                  <a:pt x="305943" y="106394"/>
                  <a:pt x="305943" y="136589"/>
                  <a:pt x="287369" y="155162"/>
                </a:cubicBezTo>
                <a:cubicBezTo>
                  <a:pt x="278416" y="164116"/>
                  <a:pt x="266414" y="169069"/>
                  <a:pt x="253651" y="169069"/>
                </a:cubicBezTo>
                <a:cubicBezTo>
                  <a:pt x="240887" y="169069"/>
                  <a:pt x="228981" y="164116"/>
                  <a:pt x="219932" y="155162"/>
                </a:cubicBezTo>
                <a:cubicBezTo>
                  <a:pt x="201359" y="136589"/>
                  <a:pt x="201359" y="106394"/>
                  <a:pt x="219932" y="87821"/>
                </a:cubicBezTo>
                <a:close/>
                <a:moveTo>
                  <a:pt x="194024" y="294894"/>
                </a:moveTo>
                <a:lnTo>
                  <a:pt x="215741" y="273177"/>
                </a:lnTo>
                <a:lnTo>
                  <a:pt x="188786" y="246221"/>
                </a:lnTo>
                <a:lnTo>
                  <a:pt x="167069" y="267938"/>
                </a:lnTo>
                <a:cubicBezTo>
                  <a:pt x="158782" y="262700"/>
                  <a:pt x="149828" y="259080"/>
                  <a:pt x="140494" y="256985"/>
                </a:cubicBezTo>
                <a:lnTo>
                  <a:pt x="140494" y="226219"/>
                </a:lnTo>
                <a:lnTo>
                  <a:pt x="102394" y="226219"/>
                </a:lnTo>
                <a:lnTo>
                  <a:pt x="102394" y="256985"/>
                </a:lnTo>
                <a:cubicBezTo>
                  <a:pt x="93154" y="259080"/>
                  <a:pt x="84106" y="262700"/>
                  <a:pt x="75819" y="267938"/>
                </a:cubicBezTo>
                <a:lnTo>
                  <a:pt x="54102" y="246221"/>
                </a:lnTo>
                <a:lnTo>
                  <a:pt x="27146" y="273177"/>
                </a:lnTo>
                <a:lnTo>
                  <a:pt x="48863" y="294894"/>
                </a:lnTo>
                <a:cubicBezTo>
                  <a:pt x="43625" y="303181"/>
                  <a:pt x="40005" y="312134"/>
                  <a:pt x="37910" y="321469"/>
                </a:cubicBezTo>
                <a:lnTo>
                  <a:pt x="7144" y="321469"/>
                </a:lnTo>
                <a:lnTo>
                  <a:pt x="7144" y="359569"/>
                </a:lnTo>
                <a:lnTo>
                  <a:pt x="37910" y="359569"/>
                </a:lnTo>
                <a:cubicBezTo>
                  <a:pt x="40005" y="368808"/>
                  <a:pt x="43625" y="377857"/>
                  <a:pt x="48863" y="386144"/>
                </a:cubicBezTo>
                <a:lnTo>
                  <a:pt x="27146" y="407861"/>
                </a:lnTo>
                <a:lnTo>
                  <a:pt x="54102" y="434816"/>
                </a:lnTo>
                <a:lnTo>
                  <a:pt x="75819" y="413099"/>
                </a:lnTo>
                <a:cubicBezTo>
                  <a:pt x="84106" y="418338"/>
                  <a:pt x="93059" y="421958"/>
                  <a:pt x="102394" y="424053"/>
                </a:cubicBezTo>
                <a:lnTo>
                  <a:pt x="102394" y="454819"/>
                </a:lnTo>
                <a:lnTo>
                  <a:pt x="140494" y="454819"/>
                </a:lnTo>
                <a:lnTo>
                  <a:pt x="140494" y="424053"/>
                </a:lnTo>
                <a:cubicBezTo>
                  <a:pt x="149733" y="421958"/>
                  <a:pt x="158782" y="418338"/>
                  <a:pt x="167069" y="413099"/>
                </a:cubicBezTo>
                <a:lnTo>
                  <a:pt x="188786" y="434816"/>
                </a:lnTo>
                <a:lnTo>
                  <a:pt x="215741" y="407861"/>
                </a:lnTo>
                <a:lnTo>
                  <a:pt x="194024" y="386144"/>
                </a:lnTo>
                <a:cubicBezTo>
                  <a:pt x="199263" y="377857"/>
                  <a:pt x="202883" y="368903"/>
                  <a:pt x="204978" y="359569"/>
                </a:cubicBezTo>
                <a:lnTo>
                  <a:pt x="235744" y="359569"/>
                </a:lnTo>
                <a:lnTo>
                  <a:pt x="235744" y="321469"/>
                </a:lnTo>
                <a:lnTo>
                  <a:pt x="204978" y="321469"/>
                </a:lnTo>
                <a:cubicBezTo>
                  <a:pt x="202883" y="312230"/>
                  <a:pt x="199263" y="303276"/>
                  <a:pt x="194024" y="294894"/>
                </a:cubicBezTo>
                <a:close/>
                <a:moveTo>
                  <a:pt x="121539" y="388144"/>
                </a:moveTo>
                <a:cubicBezTo>
                  <a:pt x="108775" y="388144"/>
                  <a:pt x="96869" y="383191"/>
                  <a:pt x="87821" y="374237"/>
                </a:cubicBezTo>
                <a:cubicBezTo>
                  <a:pt x="69247" y="355664"/>
                  <a:pt x="69247" y="325469"/>
                  <a:pt x="87821" y="306896"/>
                </a:cubicBezTo>
                <a:cubicBezTo>
                  <a:pt x="96774" y="297942"/>
                  <a:pt x="108775" y="292989"/>
                  <a:pt x="121539" y="292989"/>
                </a:cubicBezTo>
                <a:cubicBezTo>
                  <a:pt x="134302" y="292989"/>
                  <a:pt x="146209" y="297942"/>
                  <a:pt x="155258" y="306896"/>
                </a:cubicBezTo>
                <a:cubicBezTo>
                  <a:pt x="173831" y="325469"/>
                  <a:pt x="173831" y="355664"/>
                  <a:pt x="155258" y="374237"/>
                </a:cubicBezTo>
                <a:cubicBezTo>
                  <a:pt x="146209" y="383191"/>
                  <a:pt x="134207" y="388144"/>
                  <a:pt x="121539" y="388144"/>
                </a:cubicBezTo>
                <a:close/>
                <a:moveTo>
                  <a:pt x="501301" y="359569"/>
                </a:moveTo>
                <a:lnTo>
                  <a:pt x="501301" y="321469"/>
                </a:lnTo>
                <a:lnTo>
                  <a:pt x="470535" y="321469"/>
                </a:lnTo>
                <a:cubicBezTo>
                  <a:pt x="468440" y="312230"/>
                  <a:pt x="464820" y="303181"/>
                  <a:pt x="459581" y="294894"/>
                </a:cubicBezTo>
                <a:lnTo>
                  <a:pt x="481298" y="273177"/>
                </a:lnTo>
                <a:lnTo>
                  <a:pt x="454342" y="246221"/>
                </a:lnTo>
                <a:lnTo>
                  <a:pt x="432625" y="267938"/>
                </a:lnTo>
                <a:cubicBezTo>
                  <a:pt x="424339" y="262700"/>
                  <a:pt x="415385" y="259080"/>
                  <a:pt x="406051" y="256985"/>
                </a:cubicBezTo>
                <a:lnTo>
                  <a:pt x="406051" y="226219"/>
                </a:lnTo>
                <a:lnTo>
                  <a:pt x="367951" y="226219"/>
                </a:lnTo>
                <a:lnTo>
                  <a:pt x="367951" y="256985"/>
                </a:lnTo>
                <a:cubicBezTo>
                  <a:pt x="358712" y="259080"/>
                  <a:pt x="349663" y="262700"/>
                  <a:pt x="341376" y="267938"/>
                </a:cubicBezTo>
                <a:lnTo>
                  <a:pt x="319659" y="246221"/>
                </a:lnTo>
                <a:lnTo>
                  <a:pt x="292703" y="273177"/>
                </a:lnTo>
                <a:lnTo>
                  <a:pt x="314420" y="294894"/>
                </a:lnTo>
                <a:cubicBezTo>
                  <a:pt x="309182" y="303181"/>
                  <a:pt x="305562" y="312134"/>
                  <a:pt x="303467" y="321469"/>
                </a:cubicBezTo>
                <a:lnTo>
                  <a:pt x="272701" y="321469"/>
                </a:lnTo>
                <a:lnTo>
                  <a:pt x="272701" y="359569"/>
                </a:lnTo>
                <a:lnTo>
                  <a:pt x="303467" y="359569"/>
                </a:lnTo>
                <a:cubicBezTo>
                  <a:pt x="305562" y="368808"/>
                  <a:pt x="309182" y="377857"/>
                  <a:pt x="314420" y="386144"/>
                </a:cubicBezTo>
                <a:lnTo>
                  <a:pt x="292703" y="407861"/>
                </a:lnTo>
                <a:lnTo>
                  <a:pt x="319659" y="434816"/>
                </a:lnTo>
                <a:lnTo>
                  <a:pt x="341376" y="413099"/>
                </a:lnTo>
                <a:cubicBezTo>
                  <a:pt x="349663" y="418338"/>
                  <a:pt x="358616" y="421958"/>
                  <a:pt x="367951" y="424053"/>
                </a:cubicBezTo>
                <a:lnTo>
                  <a:pt x="367951" y="454819"/>
                </a:lnTo>
                <a:lnTo>
                  <a:pt x="406051" y="454819"/>
                </a:lnTo>
                <a:lnTo>
                  <a:pt x="406051" y="424053"/>
                </a:lnTo>
                <a:cubicBezTo>
                  <a:pt x="415290" y="421958"/>
                  <a:pt x="424339" y="418338"/>
                  <a:pt x="432625" y="413099"/>
                </a:cubicBezTo>
                <a:lnTo>
                  <a:pt x="454342" y="434816"/>
                </a:lnTo>
                <a:lnTo>
                  <a:pt x="481298" y="407861"/>
                </a:lnTo>
                <a:lnTo>
                  <a:pt x="459581" y="386144"/>
                </a:lnTo>
                <a:cubicBezTo>
                  <a:pt x="464820" y="377857"/>
                  <a:pt x="468440" y="368903"/>
                  <a:pt x="470535" y="359569"/>
                </a:cubicBezTo>
                <a:lnTo>
                  <a:pt x="501301" y="359569"/>
                </a:lnTo>
                <a:close/>
                <a:moveTo>
                  <a:pt x="387001" y="388144"/>
                </a:moveTo>
                <a:cubicBezTo>
                  <a:pt x="374237" y="388144"/>
                  <a:pt x="362331" y="383191"/>
                  <a:pt x="353282" y="374237"/>
                </a:cubicBezTo>
                <a:cubicBezTo>
                  <a:pt x="334709" y="355664"/>
                  <a:pt x="334709" y="325469"/>
                  <a:pt x="353282" y="306896"/>
                </a:cubicBezTo>
                <a:cubicBezTo>
                  <a:pt x="362236" y="297942"/>
                  <a:pt x="374237" y="292989"/>
                  <a:pt x="387001" y="292989"/>
                </a:cubicBezTo>
                <a:cubicBezTo>
                  <a:pt x="399764" y="292989"/>
                  <a:pt x="411671" y="297942"/>
                  <a:pt x="420719" y="306896"/>
                </a:cubicBezTo>
                <a:cubicBezTo>
                  <a:pt x="439293" y="325469"/>
                  <a:pt x="439293" y="355664"/>
                  <a:pt x="420719" y="374237"/>
                </a:cubicBezTo>
                <a:cubicBezTo>
                  <a:pt x="411671" y="383191"/>
                  <a:pt x="399669" y="388144"/>
                  <a:pt x="387001" y="388144"/>
                </a:cubicBez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pic>
        <p:nvPicPr>
          <p:cNvPr id="3858" name="Google Shape;3858;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03433" y="3835806"/>
            <a:ext cx="341715" cy="265779"/>
          </a:xfrm>
          <a:prstGeom prst="rect">
            <a:avLst/>
          </a:prstGeom>
          <a:noFill/>
          <a:ln>
            <a:noFill/>
          </a:ln>
        </p:spPr>
      </p:pic>
      <p:pic>
        <p:nvPicPr>
          <p:cNvPr id="3859" name="Google Shape;3859;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28733" y="4979062"/>
            <a:ext cx="341715" cy="265779"/>
          </a:xfrm>
          <a:prstGeom prst="rect">
            <a:avLst/>
          </a:prstGeom>
          <a:noFill/>
          <a:ln>
            <a:noFill/>
          </a:ln>
        </p:spPr>
      </p:pic>
      <p:sp>
        <p:nvSpPr>
          <p:cNvPr id="3860" name="Google Shape;3860;p5"/>
          <p:cNvSpPr txBox="1"/>
          <p:nvPr/>
        </p:nvSpPr>
        <p:spPr>
          <a:xfrm>
            <a:off x="4816585" y="5094228"/>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Mart</a:t>
            </a:r>
            <a:endParaRPr/>
          </a:p>
        </p:txBody>
      </p:sp>
      <p:pic>
        <p:nvPicPr>
          <p:cNvPr id="3861" name="Google Shape;3861;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93063" y="4979062"/>
            <a:ext cx="341715" cy="265779"/>
          </a:xfrm>
          <a:prstGeom prst="rect">
            <a:avLst/>
          </a:prstGeom>
          <a:noFill/>
          <a:ln>
            <a:noFill/>
          </a:ln>
        </p:spPr>
      </p:pic>
      <p:sp>
        <p:nvSpPr>
          <p:cNvPr id="3862" name="Google Shape;3862;p5"/>
          <p:cNvSpPr txBox="1"/>
          <p:nvPr/>
        </p:nvSpPr>
        <p:spPr>
          <a:xfrm>
            <a:off x="3774467" y="4731037"/>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ETL</a:t>
            </a:r>
            <a:endParaRPr/>
          </a:p>
        </p:txBody>
      </p:sp>
      <p:sp>
        <p:nvSpPr>
          <p:cNvPr id="3863" name="Google Shape;3863;p5"/>
          <p:cNvSpPr/>
          <p:nvPr/>
        </p:nvSpPr>
        <p:spPr>
          <a:xfrm>
            <a:off x="4738150" y="4454197"/>
            <a:ext cx="251541" cy="227810"/>
          </a:xfrm>
          <a:custGeom>
            <a:avLst/>
            <a:gdLst/>
            <a:ahLst/>
            <a:cxnLst/>
            <a:rect l="l" t="t" r="r" b="b"/>
            <a:pathLst>
              <a:path w="504825" h="457200" extrusionOk="0">
                <a:moveTo>
                  <a:pt x="272701" y="204978"/>
                </a:moveTo>
                <a:cubicBezTo>
                  <a:pt x="281940" y="202883"/>
                  <a:pt x="290989" y="199263"/>
                  <a:pt x="299275" y="194024"/>
                </a:cubicBezTo>
                <a:lnTo>
                  <a:pt x="320992" y="215741"/>
                </a:lnTo>
                <a:lnTo>
                  <a:pt x="347948" y="188786"/>
                </a:lnTo>
                <a:lnTo>
                  <a:pt x="326231" y="167069"/>
                </a:lnTo>
                <a:cubicBezTo>
                  <a:pt x="331470" y="158782"/>
                  <a:pt x="335090" y="149828"/>
                  <a:pt x="337185" y="140494"/>
                </a:cubicBezTo>
                <a:lnTo>
                  <a:pt x="367951" y="140494"/>
                </a:lnTo>
                <a:lnTo>
                  <a:pt x="367951" y="102394"/>
                </a:lnTo>
                <a:lnTo>
                  <a:pt x="337185" y="102394"/>
                </a:lnTo>
                <a:cubicBezTo>
                  <a:pt x="335090" y="93155"/>
                  <a:pt x="331470" y="84106"/>
                  <a:pt x="326231" y="75819"/>
                </a:cubicBezTo>
                <a:lnTo>
                  <a:pt x="347948" y="54102"/>
                </a:lnTo>
                <a:lnTo>
                  <a:pt x="320992" y="27146"/>
                </a:lnTo>
                <a:lnTo>
                  <a:pt x="299275" y="48863"/>
                </a:lnTo>
                <a:cubicBezTo>
                  <a:pt x="290989" y="43625"/>
                  <a:pt x="282035" y="40005"/>
                  <a:pt x="272701" y="37910"/>
                </a:cubicBezTo>
                <a:lnTo>
                  <a:pt x="272701" y="7144"/>
                </a:lnTo>
                <a:lnTo>
                  <a:pt x="234601" y="7144"/>
                </a:lnTo>
                <a:lnTo>
                  <a:pt x="234601" y="37910"/>
                </a:lnTo>
                <a:cubicBezTo>
                  <a:pt x="225362" y="40005"/>
                  <a:pt x="216313" y="43625"/>
                  <a:pt x="208026" y="48863"/>
                </a:cubicBezTo>
                <a:lnTo>
                  <a:pt x="186309" y="27146"/>
                </a:lnTo>
                <a:lnTo>
                  <a:pt x="159353" y="54102"/>
                </a:lnTo>
                <a:lnTo>
                  <a:pt x="181070" y="75819"/>
                </a:lnTo>
                <a:cubicBezTo>
                  <a:pt x="175831" y="84106"/>
                  <a:pt x="172212" y="93059"/>
                  <a:pt x="170117" y="102394"/>
                </a:cubicBezTo>
                <a:lnTo>
                  <a:pt x="139351" y="102394"/>
                </a:lnTo>
                <a:lnTo>
                  <a:pt x="139351" y="140494"/>
                </a:lnTo>
                <a:lnTo>
                  <a:pt x="170117" y="140494"/>
                </a:lnTo>
                <a:cubicBezTo>
                  <a:pt x="172212" y="149733"/>
                  <a:pt x="175831" y="158782"/>
                  <a:pt x="181070" y="167069"/>
                </a:cubicBezTo>
                <a:lnTo>
                  <a:pt x="159353" y="188786"/>
                </a:lnTo>
                <a:lnTo>
                  <a:pt x="186309" y="215741"/>
                </a:lnTo>
                <a:lnTo>
                  <a:pt x="208026" y="194024"/>
                </a:lnTo>
                <a:cubicBezTo>
                  <a:pt x="216313" y="199263"/>
                  <a:pt x="225266" y="202883"/>
                  <a:pt x="234601" y="204978"/>
                </a:cubicBezTo>
                <a:lnTo>
                  <a:pt x="234601" y="235744"/>
                </a:lnTo>
                <a:lnTo>
                  <a:pt x="272701" y="235744"/>
                </a:lnTo>
                <a:lnTo>
                  <a:pt x="272701" y="204978"/>
                </a:lnTo>
                <a:close/>
                <a:moveTo>
                  <a:pt x="219932" y="87821"/>
                </a:moveTo>
                <a:cubicBezTo>
                  <a:pt x="228886" y="78867"/>
                  <a:pt x="240887" y="73914"/>
                  <a:pt x="253651" y="73914"/>
                </a:cubicBezTo>
                <a:cubicBezTo>
                  <a:pt x="266414" y="73914"/>
                  <a:pt x="278321" y="78867"/>
                  <a:pt x="287369" y="87821"/>
                </a:cubicBezTo>
                <a:cubicBezTo>
                  <a:pt x="305943" y="106394"/>
                  <a:pt x="305943" y="136589"/>
                  <a:pt x="287369" y="155162"/>
                </a:cubicBezTo>
                <a:cubicBezTo>
                  <a:pt x="278416" y="164116"/>
                  <a:pt x="266414" y="169069"/>
                  <a:pt x="253651" y="169069"/>
                </a:cubicBezTo>
                <a:cubicBezTo>
                  <a:pt x="240887" y="169069"/>
                  <a:pt x="228981" y="164116"/>
                  <a:pt x="219932" y="155162"/>
                </a:cubicBezTo>
                <a:cubicBezTo>
                  <a:pt x="201359" y="136589"/>
                  <a:pt x="201359" y="106394"/>
                  <a:pt x="219932" y="87821"/>
                </a:cubicBezTo>
                <a:close/>
                <a:moveTo>
                  <a:pt x="194024" y="294894"/>
                </a:moveTo>
                <a:lnTo>
                  <a:pt x="215741" y="273177"/>
                </a:lnTo>
                <a:lnTo>
                  <a:pt x="188786" y="246221"/>
                </a:lnTo>
                <a:lnTo>
                  <a:pt x="167069" y="267938"/>
                </a:lnTo>
                <a:cubicBezTo>
                  <a:pt x="158782" y="262700"/>
                  <a:pt x="149828" y="259080"/>
                  <a:pt x="140494" y="256985"/>
                </a:cubicBezTo>
                <a:lnTo>
                  <a:pt x="140494" y="226219"/>
                </a:lnTo>
                <a:lnTo>
                  <a:pt x="102394" y="226219"/>
                </a:lnTo>
                <a:lnTo>
                  <a:pt x="102394" y="256985"/>
                </a:lnTo>
                <a:cubicBezTo>
                  <a:pt x="93154" y="259080"/>
                  <a:pt x="84106" y="262700"/>
                  <a:pt x="75819" y="267938"/>
                </a:cubicBezTo>
                <a:lnTo>
                  <a:pt x="54102" y="246221"/>
                </a:lnTo>
                <a:lnTo>
                  <a:pt x="27146" y="273177"/>
                </a:lnTo>
                <a:lnTo>
                  <a:pt x="48863" y="294894"/>
                </a:lnTo>
                <a:cubicBezTo>
                  <a:pt x="43625" y="303181"/>
                  <a:pt x="40005" y="312134"/>
                  <a:pt x="37910" y="321469"/>
                </a:cubicBezTo>
                <a:lnTo>
                  <a:pt x="7144" y="321469"/>
                </a:lnTo>
                <a:lnTo>
                  <a:pt x="7144" y="359569"/>
                </a:lnTo>
                <a:lnTo>
                  <a:pt x="37910" y="359569"/>
                </a:lnTo>
                <a:cubicBezTo>
                  <a:pt x="40005" y="368808"/>
                  <a:pt x="43625" y="377857"/>
                  <a:pt x="48863" y="386144"/>
                </a:cubicBezTo>
                <a:lnTo>
                  <a:pt x="27146" y="407861"/>
                </a:lnTo>
                <a:lnTo>
                  <a:pt x="54102" y="434816"/>
                </a:lnTo>
                <a:lnTo>
                  <a:pt x="75819" y="413099"/>
                </a:lnTo>
                <a:cubicBezTo>
                  <a:pt x="84106" y="418338"/>
                  <a:pt x="93059" y="421958"/>
                  <a:pt x="102394" y="424053"/>
                </a:cubicBezTo>
                <a:lnTo>
                  <a:pt x="102394" y="454819"/>
                </a:lnTo>
                <a:lnTo>
                  <a:pt x="140494" y="454819"/>
                </a:lnTo>
                <a:lnTo>
                  <a:pt x="140494" y="424053"/>
                </a:lnTo>
                <a:cubicBezTo>
                  <a:pt x="149733" y="421958"/>
                  <a:pt x="158782" y="418338"/>
                  <a:pt x="167069" y="413099"/>
                </a:cubicBezTo>
                <a:lnTo>
                  <a:pt x="188786" y="434816"/>
                </a:lnTo>
                <a:lnTo>
                  <a:pt x="215741" y="407861"/>
                </a:lnTo>
                <a:lnTo>
                  <a:pt x="194024" y="386144"/>
                </a:lnTo>
                <a:cubicBezTo>
                  <a:pt x="199263" y="377857"/>
                  <a:pt x="202883" y="368903"/>
                  <a:pt x="204978" y="359569"/>
                </a:cubicBezTo>
                <a:lnTo>
                  <a:pt x="235744" y="359569"/>
                </a:lnTo>
                <a:lnTo>
                  <a:pt x="235744" y="321469"/>
                </a:lnTo>
                <a:lnTo>
                  <a:pt x="204978" y="321469"/>
                </a:lnTo>
                <a:cubicBezTo>
                  <a:pt x="202883" y="312230"/>
                  <a:pt x="199263" y="303276"/>
                  <a:pt x="194024" y="294894"/>
                </a:cubicBezTo>
                <a:close/>
                <a:moveTo>
                  <a:pt x="121539" y="388144"/>
                </a:moveTo>
                <a:cubicBezTo>
                  <a:pt x="108775" y="388144"/>
                  <a:pt x="96869" y="383191"/>
                  <a:pt x="87821" y="374237"/>
                </a:cubicBezTo>
                <a:cubicBezTo>
                  <a:pt x="69247" y="355664"/>
                  <a:pt x="69247" y="325469"/>
                  <a:pt x="87821" y="306896"/>
                </a:cubicBezTo>
                <a:cubicBezTo>
                  <a:pt x="96774" y="297942"/>
                  <a:pt x="108775" y="292989"/>
                  <a:pt x="121539" y="292989"/>
                </a:cubicBezTo>
                <a:cubicBezTo>
                  <a:pt x="134302" y="292989"/>
                  <a:pt x="146209" y="297942"/>
                  <a:pt x="155258" y="306896"/>
                </a:cubicBezTo>
                <a:cubicBezTo>
                  <a:pt x="173831" y="325469"/>
                  <a:pt x="173831" y="355664"/>
                  <a:pt x="155258" y="374237"/>
                </a:cubicBezTo>
                <a:cubicBezTo>
                  <a:pt x="146209" y="383191"/>
                  <a:pt x="134207" y="388144"/>
                  <a:pt x="121539" y="388144"/>
                </a:cubicBezTo>
                <a:close/>
                <a:moveTo>
                  <a:pt x="501301" y="359569"/>
                </a:moveTo>
                <a:lnTo>
                  <a:pt x="501301" y="321469"/>
                </a:lnTo>
                <a:lnTo>
                  <a:pt x="470535" y="321469"/>
                </a:lnTo>
                <a:cubicBezTo>
                  <a:pt x="468440" y="312230"/>
                  <a:pt x="464820" y="303181"/>
                  <a:pt x="459581" y="294894"/>
                </a:cubicBezTo>
                <a:lnTo>
                  <a:pt x="481298" y="273177"/>
                </a:lnTo>
                <a:lnTo>
                  <a:pt x="454342" y="246221"/>
                </a:lnTo>
                <a:lnTo>
                  <a:pt x="432625" y="267938"/>
                </a:lnTo>
                <a:cubicBezTo>
                  <a:pt x="424339" y="262700"/>
                  <a:pt x="415385" y="259080"/>
                  <a:pt x="406051" y="256985"/>
                </a:cubicBezTo>
                <a:lnTo>
                  <a:pt x="406051" y="226219"/>
                </a:lnTo>
                <a:lnTo>
                  <a:pt x="367951" y="226219"/>
                </a:lnTo>
                <a:lnTo>
                  <a:pt x="367951" y="256985"/>
                </a:lnTo>
                <a:cubicBezTo>
                  <a:pt x="358712" y="259080"/>
                  <a:pt x="349663" y="262700"/>
                  <a:pt x="341376" y="267938"/>
                </a:cubicBezTo>
                <a:lnTo>
                  <a:pt x="319659" y="246221"/>
                </a:lnTo>
                <a:lnTo>
                  <a:pt x="292703" y="273177"/>
                </a:lnTo>
                <a:lnTo>
                  <a:pt x="314420" y="294894"/>
                </a:lnTo>
                <a:cubicBezTo>
                  <a:pt x="309182" y="303181"/>
                  <a:pt x="305562" y="312134"/>
                  <a:pt x="303467" y="321469"/>
                </a:cubicBezTo>
                <a:lnTo>
                  <a:pt x="272701" y="321469"/>
                </a:lnTo>
                <a:lnTo>
                  <a:pt x="272701" y="359569"/>
                </a:lnTo>
                <a:lnTo>
                  <a:pt x="303467" y="359569"/>
                </a:lnTo>
                <a:cubicBezTo>
                  <a:pt x="305562" y="368808"/>
                  <a:pt x="309182" y="377857"/>
                  <a:pt x="314420" y="386144"/>
                </a:cubicBezTo>
                <a:lnTo>
                  <a:pt x="292703" y="407861"/>
                </a:lnTo>
                <a:lnTo>
                  <a:pt x="319659" y="434816"/>
                </a:lnTo>
                <a:lnTo>
                  <a:pt x="341376" y="413099"/>
                </a:lnTo>
                <a:cubicBezTo>
                  <a:pt x="349663" y="418338"/>
                  <a:pt x="358616" y="421958"/>
                  <a:pt x="367951" y="424053"/>
                </a:cubicBezTo>
                <a:lnTo>
                  <a:pt x="367951" y="454819"/>
                </a:lnTo>
                <a:lnTo>
                  <a:pt x="406051" y="454819"/>
                </a:lnTo>
                <a:lnTo>
                  <a:pt x="406051" y="424053"/>
                </a:lnTo>
                <a:cubicBezTo>
                  <a:pt x="415290" y="421958"/>
                  <a:pt x="424339" y="418338"/>
                  <a:pt x="432625" y="413099"/>
                </a:cubicBezTo>
                <a:lnTo>
                  <a:pt x="454342" y="434816"/>
                </a:lnTo>
                <a:lnTo>
                  <a:pt x="481298" y="407861"/>
                </a:lnTo>
                <a:lnTo>
                  <a:pt x="459581" y="386144"/>
                </a:lnTo>
                <a:cubicBezTo>
                  <a:pt x="464820" y="377857"/>
                  <a:pt x="468440" y="368903"/>
                  <a:pt x="470535" y="359569"/>
                </a:cubicBezTo>
                <a:lnTo>
                  <a:pt x="501301" y="359569"/>
                </a:lnTo>
                <a:close/>
                <a:moveTo>
                  <a:pt x="387001" y="388144"/>
                </a:moveTo>
                <a:cubicBezTo>
                  <a:pt x="374237" y="388144"/>
                  <a:pt x="362331" y="383191"/>
                  <a:pt x="353282" y="374237"/>
                </a:cubicBezTo>
                <a:cubicBezTo>
                  <a:pt x="334709" y="355664"/>
                  <a:pt x="334709" y="325469"/>
                  <a:pt x="353282" y="306896"/>
                </a:cubicBezTo>
                <a:cubicBezTo>
                  <a:pt x="362236" y="297942"/>
                  <a:pt x="374237" y="292989"/>
                  <a:pt x="387001" y="292989"/>
                </a:cubicBezTo>
                <a:cubicBezTo>
                  <a:pt x="399764" y="292989"/>
                  <a:pt x="411671" y="297942"/>
                  <a:pt x="420719" y="306896"/>
                </a:cubicBezTo>
                <a:cubicBezTo>
                  <a:pt x="439293" y="325469"/>
                  <a:pt x="439293" y="355664"/>
                  <a:pt x="420719" y="374237"/>
                </a:cubicBezTo>
                <a:cubicBezTo>
                  <a:pt x="411671" y="383191"/>
                  <a:pt x="399669" y="388144"/>
                  <a:pt x="387001" y="388144"/>
                </a:cubicBez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64" name="Google Shape;3864;p5"/>
          <p:cNvSpPr txBox="1"/>
          <p:nvPr/>
        </p:nvSpPr>
        <p:spPr>
          <a:xfrm>
            <a:off x="4538797" y="4731037"/>
            <a:ext cx="650247" cy="13964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ETL</a:t>
            </a:r>
            <a:endParaRPr/>
          </a:p>
        </p:txBody>
      </p:sp>
      <p:cxnSp>
        <p:nvCxnSpPr>
          <p:cNvPr id="3865" name="Google Shape;3865;p5"/>
          <p:cNvCxnSpPr/>
          <p:nvPr/>
        </p:nvCxnSpPr>
        <p:spPr>
          <a:xfrm>
            <a:off x="4099590" y="4879157"/>
            <a:ext cx="0" cy="65424"/>
          </a:xfrm>
          <a:prstGeom prst="straightConnector1">
            <a:avLst/>
          </a:prstGeom>
          <a:noFill/>
          <a:ln w="12700" cap="flat" cmpd="sng">
            <a:solidFill>
              <a:srgbClr val="6F7878"/>
            </a:solidFill>
            <a:prstDash val="solid"/>
            <a:miter lim="800000"/>
            <a:headEnd type="none" w="sm" len="sm"/>
            <a:tailEnd type="none" w="sm" len="sm"/>
          </a:ln>
        </p:spPr>
      </p:cxnSp>
      <p:cxnSp>
        <p:nvCxnSpPr>
          <p:cNvPr id="3866" name="Google Shape;3866;p5"/>
          <p:cNvCxnSpPr/>
          <p:nvPr/>
        </p:nvCxnSpPr>
        <p:spPr>
          <a:xfrm>
            <a:off x="4863921" y="4879157"/>
            <a:ext cx="0" cy="65424"/>
          </a:xfrm>
          <a:prstGeom prst="straightConnector1">
            <a:avLst/>
          </a:prstGeom>
          <a:noFill/>
          <a:ln w="12700" cap="flat" cmpd="sng">
            <a:solidFill>
              <a:srgbClr val="6F7878"/>
            </a:solidFill>
            <a:prstDash val="solid"/>
            <a:miter lim="800000"/>
            <a:headEnd type="none" w="sm" len="sm"/>
            <a:tailEnd type="none" w="sm" len="sm"/>
          </a:ln>
        </p:spPr>
      </p:cxnSp>
      <p:cxnSp>
        <p:nvCxnSpPr>
          <p:cNvPr id="3867" name="Google Shape;3867;p5"/>
          <p:cNvCxnSpPr/>
          <p:nvPr/>
        </p:nvCxnSpPr>
        <p:spPr>
          <a:xfrm>
            <a:off x="4787248" y="4568633"/>
            <a:ext cx="0" cy="65424"/>
          </a:xfrm>
          <a:prstGeom prst="straightConnector1">
            <a:avLst/>
          </a:prstGeom>
          <a:noFill/>
          <a:ln w="12700" cap="flat" cmpd="sng">
            <a:solidFill>
              <a:srgbClr val="6F7878"/>
            </a:solidFill>
            <a:prstDash val="solid"/>
            <a:miter lim="800000"/>
            <a:headEnd type="none" w="sm" len="sm"/>
            <a:tailEnd type="none" w="sm" len="sm"/>
          </a:ln>
        </p:spPr>
      </p:cxnSp>
      <p:grpSp>
        <p:nvGrpSpPr>
          <p:cNvPr id="3868" name="Google Shape;3868;p5"/>
          <p:cNvGrpSpPr/>
          <p:nvPr/>
        </p:nvGrpSpPr>
        <p:grpSpPr>
          <a:xfrm>
            <a:off x="4099590" y="4278076"/>
            <a:ext cx="762708" cy="149146"/>
            <a:chOff x="3300333" y="4465280"/>
            <a:chExt cx="1045526" cy="204450"/>
          </a:xfrm>
        </p:grpSpPr>
        <p:sp>
          <p:nvSpPr>
            <p:cNvPr id="3869" name="Google Shape;3869;p5"/>
            <p:cNvSpPr/>
            <p:nvPr/>
          </p:nvSpPr>
          <p:spPr>
            <a:xfrm>
              <a:off x="3300333" y="4558139"/>
              <a:ext cx="1045526" cy="111591"/>
            </a:xfrm>
            <a:custGeom>
              <a:avLst/>
              <a:gdLst/>
              <a:ahLst/>
              <a:cxnLst/>
              <a:rect l="l" t="t" r="r" b="b"/>
              <a:pathLst>
                <a:path w="2971588" h="1107306" extrusionOk="0">
                  <a:moveTo>
                    <a:pt x="0" y="1107306"/>
                  </a:moveTo>
                  <a:lnTo>
                    <a:pt x="0" y="0"/>
                  </a:lnTo>
                  <a:lnTo>
                    <a:pt x="2971588" y="0"/>
                  </a:lnTo>
                  <a:lnTo>
                    <a:pt x="2971588" y="1107306"/>
                  </a:lnTo>
                </a:path>
              </a:pathLst>
            </a:custGeom>
            <a:noFill/>
            <a:ln w="12700" cap="flat" cmpd="sng">
              <a:solidFill>
                <a:srgbClr val="6F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100"/>
                <a:buFont typeface="Calibri"/>
                <a:buNone/>
              </a:pPr>
              <a:endParaRPr sz="1100" b="0" i="0" u="none" strike="noStrike" cap="none">
                <a:solidFill>
                  <a:srgbClr val="000000"/>
                </a:solidFill>
                <a:latin typeface="Arial"/>
                <a:ea typeface="Arial"/>
                <a:cs typeface="Arial"/>
                <a:sym typeface="Arial"/>
              </a:endParaRPr>
            </a:p>
          </p:txBody>
        </p:sp>
        <p:cxnSp>
          <p:nvCxnSpPr>
            <p:cNvPr id="3870" name="Google Shape;3870;p5"/>
            <p:cNvCxnSpPr/>
            <p:nvPr/>
          </p:nvCxnSpPr>
          <p:spPr>
            <a:xfrm>
              <a:off x="3823096" y="4465280"/>
              <a:ext cx="0" cy="89684"/>
            </a:xfrm>
            <a:prstGeom prst="straightConnector1">
              <a:avLst/>
            </a:prstGeom>
            <a:noFill/>
            <a:ln w="12700" cap="flat" cmpd="sng">
              <a:solidFill>
                <a:srgbClr val="6F7878"/>
              </a:solidFill>
              <a:prstDash val="solid"/>
              <a:miter lim="800000"/>
              <a:headEnd type="none" w="sm" len="sm"/>
              <a:tailEnd type="none" w="sm" len="sm"/>
            </a:ln>
          </p:spPr>
        </p:cxnSp>
      </p:grpSp>
      <p:grpSp>
        <p:nvGrpSpPr>
          <p:cNvPr id="3871" name="Google Shape;3871;p5"/>
          <p:cNvGrpSpPr/>
          <p:nvPr/>
        </p:nvGrpSpPr>
        <p:grpSpPr>
          <a:xfrm>
            <a:off x="5488206" y="3976167"/>
            <a:ext cx="335984" cy="540454"/>
            <a:chOff x="5160313" y="4051422"/>
            <a:chExt cx="460569" cy="740859"/>
          </a:xfrm>
        </p:grpSpPr>
        <p:pic>
          <p:nvPicPr>
            <p:cNvPr id="3872" name="Google Shape;3872;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73" name="Google Shape;3873;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74" name="Google Shape;3874;p5"/>
          <p:cNvGrpSpPr/>
          <p:nvPr/>
        </p:nvGrpSpPr>
        <p:grpSpPr>
          <a:xfrm>
            <a:off x="5974201" y="3976167"/>
            <a:ext cx="335984" cy="540454"/>
            <a:chOff x="5160313" y="4051422"/>
            <a:chExt cx="460569" cy="740859"/>
          </a:xfrm>
        </p:grpSpPr>
        <p:pic>
          <p:nvPicPr>
            <p:cNvPr id="3875" name="Google Shape;3875;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76" name="Google Shape;3876;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77" name="Google Shape;3877;p5"/>
          <p:cNvGrpSpPr/>
          <p:nvPr/>
        </p:nvGrpSpPr>
        <p:grpSpPr>
          <a:xfrm>
            <a:off x="6460196" y="3976167"/>
            <a:ext cx="335984" cy="540454"/>
            <a:chOff x="5160313" y="4051422"/>
            <a:chExt cx="460569" cy="740859"/>
          </a:xfrm>
        </p:grpSpPr>
        <p:pic>
          <p:nvPicPr>
            <p:cNvPr id="3878" name="Google Shape;3878;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79" name="Google Shape;3879;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80" name="Google Shape;3880;p5"/>
          <p:cNvGrpSpPr/>
          <p:nvPr/>
        </p:nvGrpSpPr>
        <p:grpSpPr>
          <a:xfrm>
            <a:off x="5488206" y="4713100"/>
            <a:ext cx="335984" cy="540454"/>
            <a:chOff x="5160313" y="4051422"/>
            <a:chExt cx="460569" cy="740859"/>
          </a:xfrm>
        </p:grpSpPr>
        <p:pic>
          <p:nvPicPr>
            <p:cNvPr id="3881" name="Google Shape;3881;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82" name="Google Shape;3882;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83" name="Google Shape;3883;p5"/>
          <p:cNvGrpSpPr/>
          <p:nvPr/>
        </p:nvGrpSpPr>
        <p:grpSpPr>
          <a:xfrm>
            <a:off x="5974201" y="4713100"/>
            <a:ext cx="335984" cy="540454"/>
            <a:chOff x="5160313" y="4051422"/>
            <a:chExt cx="460569" cy="740859"/>
          </a:xfrm>
        </p:grpSpPr>
        <p:pic>
          <p:nvPicPr>
            <p:cNvPr id="3884" name="Google Shape;3884;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85" name="Google Shape;3885;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grpSp>
        <p:nvGrpSpPr>
          <p:cNvPr id="3886" name="Google Shape;3886;p5"/>
          <p:cNvGrpSpPr/>
          <p:nvPr/>
        </p:nvGrpSpPr>
        <p:grpSpPr>
          <a:xfrm>
            <a:off x="6460196" y="4713100"/>
            <a:ext cx="335984" cy="540454"/>
            <a:chOff x="5160313" y="4051422"/>
            <a:chExt cx="460569" cy="740859"/>
          </a:xfrm>
        </p:grpSpPr>
        <p:pic>
          <p:nvPicPr>
            <p:cNvPr id="3887" name="Google Shape;3887;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0313" y="4051422"/>
              <a:ext cx="460569" cy="358220"/>
            </a:xfrm>
            <a:prstGeom prst="rect">
              <a:avLst/>
            </a:prstGeom>
            <a:noFill/>
            <a:ln>
              <a:noFill/>
            </a:ln>
          </p:spPr>
        </p:pic>
        <p:pic>
          <p:nvPicPr>
            <p:cNvPr id="3888" name="Google Shape;3888;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0313" y="4434061"/>
              <a:ext cx="460569" cy="358220"/>
            </a:xfrm>
            <a:prstGeom prst="rect">
              <a:avLst/>
            </a:prstGeom>
            <a:noFill/>
            <a:ln>
              <a:noFill/>
            </a:ln>
          </p:spPr>
        </p:pic>
      </p:grpSp>
      <p:sp>
        <p:nvSpPr>
          <p:cNvPr id="3889" name="Google Shape;3889;p5"/>
          <p:cNvSpPr/>
          <p:nvPr/>
        </p:nvSpPr>
        <p:spPr>
          <a:xfrm rot="16200000" flipH="1">
            <a:off x="7781803" y="4226123"/>
            <a:ext cx="453171" cy="297468"/>
          </a:xfrm>
          <a:custGeom>
            <a:avLst/>
            <a:gdLst/>
            <a:ahLst/>
            <a:cxnLst/>
            <a:rect l="l" t="t" r="r" b="b"/>
            <a:pathLst>
              <a:path w="700087" h="1544561" extrusionOk="0">
                <a:moveTo>
                  <a:pt x="0" y="0"/>
                </a:moveTo>
                <a:lnTo>
                  <a:pt x="700087" y="0"/>
                </a:lnTo>
                <a:lnTo>
                  <a:pt x="700087" y="1544561"/>
                </a:lnTo>
              </a:path>
            </a:pathLst>
          </a:custGeom>
          <a:noFill/>
          <a:ln w="12700" cap="sq" cmpd="sng">
            <a:solidFill>
              <a:srgbClr val="6F7878"/>
            </a:solidFill>
            <a:prstDash val="solid"/>
            <a:round/>
            <a:headEnd type="none" w="sm" len="sm"/>
            <a:tailEnd type="triangle" w="med" len="med"/>
          </a:ln>
        </p:spPr>
      </p:sp>
      <p:sp>
        <p:nvSpPr>
          <p:cNvPr id="3890" name="Google Shape;3890;p5"/>
          <p:cNvSpPr/>
          <p:nvPr/>
        </p:nvSpPr>
        <p:spPr>
          <a:xfrm rot="10800000" flipH="1">
            <a:off x="7444084" y="4148270"/>
            <a:ext cx="297467" cy="453169"/>
          </a:xfrm>
          <a:custGeom>
            <a:avLst/>
            <a:gdLst/>
            <a:ahLst/>
            <a:cxnLst/>
            <a:rect l="l" t="t" r="r" b="b"/>
            <a:pathLst>
              <a:path w="700087" h="1544561" extrusionOk="0">
                <a:moveTo>
                  <a:pt x="0" y="0"/>
                </a:moveTo>
                <a:lnTo>
                  <a:pt x="700087" y="0"/>
                </a:lnTo>
                <a:lnTo>
                  <a:pt x="700087" y="1544561"/>
                </a:lnTo>
              </a:path>
            </a:pathLst>
          </a:custGeom>
          <a:noFill/>
          <a:ln w="12700" cap="sq" cmpd="sng">
            <a:solidFill>
              <a:srgbClr val="6F7878"/>
            </a:solidFill>
            <a:prstDash val="solid"/>
            <a:round/>
            <a:headEnd type="triangle" w="med" len="med"/>
            <a:tailEnd type="none" w="sm" len="sm"/>
          </a:ln>
        </p:spPr>
      </p:sp>
      <p:cxnSp>
        <p:nvCxnSpPr>
          <p:cNvPr id="3891" name="Google Shape;3891;p5"/>
          <p:cNvCxnSpPr/>
          <p:nvPr/>
        </p:nvCxnSpPr>
        <p:spPr>
          <a:xfrm>
            <a:off x="7800602" y="4140760"/>
            <a:ext cx="0" cy="833660"/>
          </a:xfrm>
          <a:prstGeom prst="straightConnector1">
            <a:avLst/>
          </a:prstGeom>
          <a:noFill/>
          <a:ln w="12700" cap="flat" cmpd="sng">
            <a:solidFill>
              <a:srgbClr val="6F7878"/>
            </a:solidFill>
            <a:prstDash val="solid"/>
            <a:miter lim="800000"/>
            <a:headEnd type="none" w="sm" len="sm"/>
            <a:tailEnd type="triangle" w="med" len="med"/>
          </a:ln>
        </p:spPr>
      </p:cxnSp>
      <p:sp>
        <p:nvSpPr>
          <p:cNvPr id="3892" name="Google Shape;3892;p5"/>
          <p:cNvSpPr/>
          <p:nvPr/>
        </p:nvSpPr>
        <p:spPr>
          <a:xfrm>
            <a:off x="8896309" y="4120406"/>
            <a:ext cx="212785" cy="275063"/>
          </a:xfrm>
          <a:custGeom>
            <a:avLst/>
            <a:gdLst/>
            <a:ahLst/>
            <a:cxnLst/>
            <a:rect l="l" t="t" r="r" b="b"/>
            <a:pathLst>
              <a:path w="390525" h="504825" extrusionOk="0">
                <a:moveTo>
                  <a:pt x="273844" y="130969"/>
                </a:moveTo>
                <a:lnTo>
                  <a:pt x="83344" y="130969"/>
                </a:lnTo>
                <a:lnTo>
                  <a:pt x="83344" y="92869"/>
                </a:lnTo>
                <a:lnTo>
                  <a:pt x="273844" y="92869"/>
                </a:lnTo>
                <a:lnTo>
                  <a:pt x="273844" y="130969"/>
                </a:lnTo>
                <a:close/>
                <a:moveTo>
                  <a:pt x="311944" y="159544"/>
                </a:moveTo>
                <a:lnTo>
                  <a:pt x="83344" y="159544"/>
                </a:lnTo>
                <a:lnTo>
                  <a:pt x="83344" y="197644"/>
                </a:lnTo>
                <a:lnTo>
                  <a:pt x="311944" y="197644"/>
                </a:lnTo>
                <a:lnTo>
                  <a:pt x="311944" y="159544"/>
                </a:lnTo>
                <a:close/>
                <a:moveTo>
                  <a:pt x="388144" y="7144"/>
                </a:moveTo>
                <a:lnTo>
                  <a:pt x="388144" y="383381"/>
                </a:lnTo>
                <a:lnTo>
                  <a:pt x="269081" y="502444"/>
                </a:lnTo>
                <a:lnTo>
                  <a:pt x="7144" y="502444"/>
                </a:lnTo>
                <a:lnTo>
                  <a:pt x="7144" y="7144"/>
                </a:lnTo>
                <a:lnTo>
                  <a:pt x="388144" y="7144"/>
                </a:lnTo>
                <a:close/>
                <a:moveTo>
                  <a:pt x="45244" y="464344"/>
                </a:moveTo>
                <a:lnTo>
                  <a:pt x="226219" y="464344"/>
                </a:lnTo>
                <a:lnTo>
                  <a:pt x="226219" y="340519"/>
                </a:lnTo>
                <a:lnTo>
                  <a:pt x="350044" y="340519"/>
                </a:lnTo>
                <a:lnTo>
                  <a:pt x="350044" y="45244"/>
                </a:lnTo>
                <a:lnTo>
                  <a:pt x="45244" y="45244"/>
                </a:lnTo>
                <a:lnTo>
                  <a:pt x="45244" y="464344"/>
                </a:lnTo>
                <a:close/>
                <a:moveTo>
                  <a:pt x="338995" y="378619"/>
                </a:moveTo>
                <a:lnTo>
                  <a:pt x="264319" y="378619"/>
                </a:lnTo>
                <a:lnTo>
                  <a:pt x="264319" y="453295"/>
                </a:lnTo>
                <a:lnTo>
                  <a:pt x="338995" y="378619"/>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3" name="Google Shape;3893;p5"/>
          <p:cNvSpPr/>
          <p:nvPr/>
        </p:nvSpPr>
        <p:spPr>
          <a:xfrm>
            <a:off x="9312702" y="4146813"/>
            <a:ext cx="295822" cy="212784"/>
          </a:xfrm>
          <a:custGeom>
            <a:avLst/>
            <a:gdLst/>
            <a:ahLst/>
            <a:cxnLst/>
            <a:rect l="l" t="t" r="r" b="b"/>
            <a:pathLst>
              <a:path w="542925" h="390525" extrusionOk="0">
                <a:moveTo>
                  <a:pt x="378904" y="131159"/>
                </a:moveTo>
                <a:cubicBezTo>
                  <a:pt x="375856" y="107728"/>
                  <a:pt x="392334" y="86201"/>
                  <a:pt x="415766" y="83058"/>
                </a:cubicBezTo>
                <a:cubicBezTo>
                  <a:pt x="439198" y="80010"/>
                  <a:pt x="460724" y="96488"/>
                  <a:pt x="463867" y="119920"/>
                </a:cubicBezTo>
                <a:cubicBezTo>
                  <a:pt x="466915" y="143351"/>
                  <a:pt x="450437" y="164878"/>
                  <a:pt x="427005" y="168021"/>
                </a:cubicBezTo>
                <a:cubicBezTo>
                  <a:pt x="403479" y="171069"/>
                  <a:pt x="381952" y="154591"/>
                  <a:pt x="378904" y="131159"/>
                </a:cubicBezTo>
                <a:close/>
                <a:moveTo>
                  <a:pt x="540544" y="7144"/>
                </a:moveTo>
                <a:lnTo>
                  <a:pt x="540544" y="388144"/>
                </a:lnTo>
                <a:lnTo>
                  <a:pt x="7144" y="388144"/>
                </a:lnTo>
                <a:lnTo>
                  <a:pt x="7144" y="7144"/>
                </a:lnTo>
                <a:lnTo>
                  <a:pt x="540544" y="7144"/>
                </a:lnTo>
                <a:close/>
                <a:moveTo>
                  <a:pt x="45244" y="350044"/>
                </a:moveTo>
                <a:lnTo>
                  <a:pt x="427863" y="350044"/>
                </a:lnTo>
                <a:lnTo>
                  <a:pt x="316706" y="238887"/>
                </a:lnTo>
                <a:lnTo>
                  <a:pt x="250031" y="305562"/>
                </a:lnTo>
                <a:lnTo>
                  <a:pt x="145256" y="200787"/>
                </a:lnTo>
                <a:lnTo>
                  <a:pt x="45244" y="300800"/>
                </a:lnTo>
                <a:lnTo>
                  <a:pt x="45244" y="350044"/>
                </a:lnTo>
                <a:close/>
                <a:moveTo>
                  <a:pt x="502444" y="45244"/>
                </a:moveTo>
                <a:lnTo>
                  <a:pt x="45244" y="45244"/>
                </a:lnTo>
                <a:lnTo>
                  <a:pt x="45244" y="246888"/>
                </a:lnTo>
                <a:lnTo>
                  <a:pt x="145256" y="146876"/>
                </a:lnTo>
                <a:lnTo>
                  <a:pt x="250031" y="251650"/>
                </a:lnTo>
                <a:lnTo>
                  <a:pt x="316706" y="184976"/>
                </a:lnTo>
                <a:lnTo>
                  <a:pt x="481774" y="350044"/>
                </a:lnTo>
                <a:lnTo>
                  <a:pt x="502444" y="350044"/>
                </a:lnTo>
                <a:lnTo>
                  <a:pt x="5024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4" name="Google Shape;3894;p5"/>
          <p:cNvSpPr/>
          <p:nvPr/>
        </p:nvSpPr>
        <p:spPr>
          <a:xfrm>
            <a:off x="8896309" y="4580713"/>
            <a:ext cx="212785" cy="275063"/>
          </a:xfrm>
          <a:custGeom>
            <a:avLst/>
            <a:gdLst/>
            <a:ahLst/>
            <a:cxnLst/>
            <a:rect l="l" t="t" r="r" b="b"/>
            <a:pathLst>
              <a:path w="390525" h="504825" extrusionOk="0">
                <a:moveTo>
                  <a:pt x="273844" y="130969"/>
                </a:moveTo>
                <a:lnTo>
                  <a:pt x="83344" y="130969"/>
                </a:lnTo>
                <a:lnTo>
                  <a:pt x="83344" y="92869"/>
                </a:lnTo>
                <a:lnTo>
                  <a:pt x="273844" y="92869"/>
                </a:lnTo>
                <a:lnTo>
                  <a:pt x="273844" y="130969"/>
                </a:lnTo>
                <a:close/>
                <a:moveTo>
                  <a:pt x="311944" y="159544"/>
                </a:moveTo>
                <a:lnTo>
                  <a:pt x="83344" y="159544"/>
                </a:lnTo>
                <a:lnTo>
                  <a:pt x="83344" y="197644"/>
                </a:lnTo>
                <a:lnTo>
                  <a:pt x="311944" y="197644"/>
                </a:lnTo>
                <a:lnTo>
                  <a:pt x="311944" y="159544"/>
                </a:lnTo>
                <a:close/>
                <a:moveTo>
                  <a:pt x="388144" y="7144"/>
                </a:moveTo>
                <a:lnTo>
                  <a:pt x="388144" y="383381"/>
                </a:lnTo>
                <a:lnTo>
                  <a:pt x="269081" y="502444"/>
                </a:lnTo>
                <a:lnTo>
                  <a:pt x="7144" y="502444"/>
                </a:lnTo>
                <a:lnTo>
                  <a:pt x="7144" y="7144"/>
                </a:lnTo>
                <a:lnTo>
                  <a:pt x="388144" y="7144"/>
                </a:lnTo>
                <a:close/>
                <a:moveTo>
                  <a:pt x="45244" y="464344"/>
                </a:moveTo>
                <a:lnTo>
                  <a:pt x="226219" y="464344"/>
                </a:lnTo>
                <a:lnTo>
                  <a:pt x="226219" y="340519"/>
                </a:lnTo>
                <a:lnTo>
                  <a:pt x="350044" y="340519"/>
                </a:lnTo>
                <a:lnTo>
                  <a:pt x="350044" y="45244"/>
                </a:lnTo>
                <a:lnTo>
                  <a:pt x="45244" y="45244"/>
                </a:lnTo>
                <a:lnTo>
                  <a:pt x="45244" y="464344"/>
                </a:lnTo>
                <a:close/>
                <a:moveTo>
                  <a:pt x="338995" y="378619"/>
                </a:moveTo>
                <a:lnTo>
                  <a:pt x="264319" y="378619"/>
                </a:lnTo>
                <a:lnTo>
                  <a:pt x="264319" y="453295"/>
                </a:lnTo>
                <a:lnTo>
                  <a:pt x="338995" y="378619"/>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5" name="Google Shape;3895;p5"/>
          <p:cNvSpPr/>
          <p:nvPr/>
        </p:nvSpPr>
        <p:spPr>
          <a:xfrm>
            <a:off x="9312702" y="4607120"/>
            <a:ext cx="295822" cy="212784"/>
          </a:xfrm>
          <a:custGeom>
            <a:avLst/>
            <a:gdLst/>
            <a:ahLst/>
            <a:cxnLst/>
            <a:rect l="l" t="t" r="r" b="b"/>
            <a:pathLst>
              <a:path w="542925" h="390525" extrusionOk="0">
                <a:moveTo>
                  <a:pt x="378904" y="131159"/>
                </a:moveTo>
                <a:cubicBezTo>
                  <a:pt x="375856" y="107728"/>
                  <a:pt x="392334" y="86201"/>
                  <a:pt x="415766" y="83058"/>
                </a:cubicBezTo>
                <a:cubicBezTo>
                  <a:pt x="439198" y="80010"/>
                  <a:pt x="460724" y="96488"/>
                  <a:pt x="463867" y="119920"/>
                </a:cubicBezTo>
                <a:cubicBezTo>
                  <a:pt x="466915" y="143351"/>
                  <a:pt x="450437" y="164878"/>
                  <a:pt x="427005" y="168021"/>
                </a:cubicBezTo>
                <a:cubicBezTo>
                  <a:pt x="403479" y="171069"/>
                  <a:pt x="381952" y="154591"/>
                  <a:pt x="378904" y="131159"/>
                </a:cubicBezTo>
                <a:close/>
                <a:moveTo>
                  <a:pt x="540544" y="7144"/>
                </a:moveTo>
                <a:lnTo>
                  <a:pt x="540544" y="388144"/>
                </a:lnTo>
                <a:lnTo>
                  <a:pt x="7144" y="388144"/>
                </a:lnTo>
                <a:lnTo>
                  <a:pt x="7144" y="7144"/>
                </a:lnTo>
                <a:lnTo>
                  <a:pt x="540544" y="7144"/>
                </a:lnTo>
                <a:close/>
                <a:moveTo>
                  <a:pt x="45244" y="350044"/>
                </a:moveTo>
                <a:lnTo>
                  <a:pt x="427863" y="350044"/>
                </a:lnTo>
                <a:lnTo>
                  <a:pt x="316706" y="238887"/>
                </a:lnTo>
                <a:lnTo>
                  <a:pt x="250031" y="305562"/>
                </a:lnTo>
                <a:lnTo>
                  <a:pt x="145256" y="200787"/>
                </a:lnTo>
                <a:lnTo>
                  <a:pt x="45244" y="300800"/>
                </a:lnTo>
                <a:lnTo>
                  <a:pt x="45244" y="350044"/>
                </a:lnTo>
                <a:close/>
                <a:moveTo>
                  <a:pt x="502444" y="45244"/>
                </a:moveTo>
                <a:lnTo>
                  <a:pt x="45244" y="45244"/>
                </a:lnTo>
                <a:lnTo>
                  <a:pt x="45244" y="246888"/>
                </a:lnTo>
                <a:lnTo>
                  <a:pt x="145256" y="146876"/>
                </a:lnTo>
                <a:lnTo>
                  <a:pt x="250031" y="251650"/>
                </a:lnTo>
                <a:lnTo>
                  <a:pt x="316706" y="184976"/>
                </a:lnTo>
                <a:lnTo>
                  <a:pt x="481774" y="350044"/>
                </a:lnTo>
                <a:lnTo>
                  <a:pt x="502444" y="350044"/>
                </a:lnTo>
                <a:lnTo>
                  <a:pt x="502444" y="45244"/>
                </a:lnTo>
                <a:close/>
              </a:path>
            </a:pathLst>
          </a:custGeom>
          <a:solidFill>
            <a:srgbClr val="0028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p:txBody>
      </p:sp>
      <p:sp>
        <p:nvSpPr>
          <p:cNvPr id="3896" name="Google Shape;3896;p5"/>
          <p:cNvSpPr txBox="1"/>
          <p:nvPr/>
        </p:nvSpPr>
        <p:spPr>
          <a:xfrm>
            <a:off x="8973365" y="4913770"/>
            <a:ext cx="1066806" cy="273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XML • JSON • PDF</a:t>
            </a:r>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DOC • WEB</a:t>
            </a:r>
            <a:endParaRPr sz="900" b="0" i="0" u="none" strike="noStrike" cap="none">
              <a:solidFill>
                <a:srgbClr val="000000"/>
              </a:solidFill>
              <a:latin typeface="Arial"/>
              <a:ea typeface="Arial"/>
              <a:cs typeface="Arial"/>
              <a:sym typeface="Arial"/>
            </a:endParaRPr>
          </a:p>
        </p:txBody>
      </p:sp>
      <p:pic>
        <p:nvPicPr>
          <p:cNvPr id="3897" name="Google Shape;3897;p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686131" y="4114396"/>
            <a:ext cx="378133" cy="294103"/>
          </a:xfrm>
          <a:prstGeom prst="rect">
            <a:avLst/>
          </a:prstGeom>
          <a:noFill/>
          <a:ln>
            <a:noFill/>
          </a:ln>
        </p:spPr>
      </p:pic>
      <p:pic>
        <p:nvPicPr>
          <p:cNvPr id="3898" name="Google Shape;3898;p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686131" y="4556512"/>
            <a:ext cx="378133" cy="294103"/>
          </a:xfrm>
          <a:prstGeom prst="rect">
            <a:avLst/>
          </a:prstGeom>
          <a:noFill/>
          <a:ln>
            <a:noFill/>
          </a:ln>
        </p:spPr>
      </p:pic>
      <p:sp>
        <p:nvSpPr>
          <p:cNvPr id="2" name="TextBox 1">
            <a:extLst>
              <a:ext uri="{FF2B5EF4-FFF2-40B4-BE49-F238E27FC236}">
                <a16:creationId xmlns:a16="http://schemas.microsoft.com/office/drawing/2014/main" id="{FB407260-4D7A-4476-AEB3-19FF2BC1D396}"/>
              </a:ext>
            </a:extLst>
          </p:cNvPr>
          <p:cNvSpPr txBox="1"/>
          <p:nvPr/>
        </p:nvSpPr>
        <p:spPr>
          <a:xfrm>
            <a:off x="392122" y="4048680"/>
            <a:ext cx="797013" cy="1015663"/>
          </a:xfrm>
          <a:prstGeom prst="rect">
            <a:avLst/>
          </a:prstGeom>
          <a:noFill/>
          <a:ln>
            <a:solidFill>
              <a:schemeClr val="accent1"/>
            </a:solidFill>
          </a:ln>
        </p:spPr>
        <p:txBody>
          <a:bodyPr wrap="none" rtlCol="0">
            <a:spAutoFit/>
          </a:bodyPr>
          <a:lstStyle/>
          <a:p>
            <a:pPr algn="ctr"/>
            <a:r>
              <a:rPr lang="en-US" sz="2000" dirty="0">
                <a:solidFill>
                  <a:srgbClr val="FF0000"/>
                </a:solidFill>
              </a:rPr>
              <a:t>Data </a:t>
            </a:r>
          </a:p>
          <a:p>
            <a:pPr algn="ctr"/>
            <a:r>
              <a:rPr lang="en-US" sz="2000" dirty="0">
                <a:solidFill>
                  <a:srgbClr val="FF0000"/>
                </a:solidFill>
              </a:rPr>
              <a:t>at</a:t>
            </a:r>
          </a:p>
          <a:p>
            <a:pPr algn="ctr"/>
            <a:r>
              <a:rPr lang="en-US" sz="2000" dirty="0">
                <a:solidFill>
                  <a:srgbClr val="FF0000"/>
                </a:solidFill>
              </a:rPr>
              <a:t>Rest</a:t>
            </a:r>
          </a:p>
        </p:txBody>
      </p:sp>
      <p:sp>
        <p:nvSpPr>
          <p:cNvPr id="4" name="Left Brace 3">
            <a:extLst>
              <a:ext uri="{FF2B5EF4-FFF2-40B4-BE49-F238E27FC236}">
                <a16:creationId xmlns:a16="http://schemas.microsoft.com/office/drawing/2014/main" id="{B7114113-2613-44C4-8A3A-63FE02D33B77}"/>
              </a:ext>
            </a:extLst>
          </p:cNvPr>
          <p:cNvSpPr/>
          <p:nvPr/>
        </p:nvSpPr>
        <p:spPr>
          <a:xfrm>
            <a:off x="1559784" y="3530074"/>
            <a:ext cx="453218" cy="17824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Box 102">
            <a:extLst>
              <a:ext uri="{FF2B5EF4-FFF2-40B4-BE49-F238E27FC236}">
                <a16:creationId xmlns:a16="http://schemas.microsoft.com/office/drawing/2014/main" id="{1DE81423-39E3-4681-8603-9FAE1BED4DE1}"/>
              </a:ext>
            </a:extLst>
          </p:cNvPr>
          <p:cNvSpPr txBox="1"/>
          <p:nvPr/>
        </p:nvSpPr>
        <p:spPr>
          <a:xfrm>
            <a:off x="394607" y="975551"/>
            <a:ext cx="797013" cy="1015663"/>
          </a:xfrm>
          <a:prstGeom prst="rect">
            <a:avLst/>
          </a:prstGeom>
          <a:noFill/>
          <a:ln>
            <a:solidFill>
              <a:schemeClr val="accent2"/>
            </a:solidFill>
          </a:ln>
        </p:spPr>
        <p:txBody>
          <a:bodyPr wrap="none" rtlCol="0">
            <a:spAutoFit/>
          </a:bodyPr>
          <a:lstStyle/>
          <a:p>
            <a:pPr algn="ctr"/>
            <a:r>
              <a:rPr lang="en-US" sz="2000" dirty="0">
                <a:solidFill>
                  <a:schemeClr val="accent2"/>
                </a:solidFill>
              </a:rPr>
              <a:t>Data </a:t>
            </a:r>
          </a:p>
          <a:p>
            <a:pPr algn="ctr"/>
            <a:r>
              <a:rPr lang="en-US" sz="2000" dirty="0">
                <a:solidFill>
                  <a:schemeClr val="accent2"/>
                </a:solidFill>
              </a:rPr>
              <a:t>at</a:t>
            </a:r>
          </a:p>
          <a:p>
            <a:pPr algn="ctr"/>
            <a:r>
              <a:rPr lang="en-US" sz="2000" dirty="0">
                <a:solidFill>
                  <a:schemeClr val="accent2"/>
                </a:solidFill>
              </a:rPr>
              <a:t>Use</a:t>
            </a:r>
          </a:p>
        </p:txBody>
      </p:sp>
      <p:sp>
        <p:nvSpPr>
          <p:cNvPr id="104" name="Left Brace 103">
            <a:extLst>
              <a:ext uri="{FF2B5EF4-FFF2-40B4-BE49-F238E27FC236}">
                <a16:creationId xmlns:a16="http://schemas.microsoft.com/office/drawing/2014/main" id="{CF8F69E5-A8A6-4D46-8BBA-C79FBD793151}"/>
              </a:ext>
            </a:extLst>
          </p:cNvPr>
          <p:cNvSpPr/>
          <p:nvPr/>
        </p:nvSpPr>
        <p:spPr>
          <a:xfrm>
            <a:off x="1434951" y="831556"/>
            <a:ext cx="453218" cy="1209742"/>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a:extLst>
              <a:ext uri="{FF2B5EF4-FFF2-40B4-BE49-F238E27FC236}">
                <a16:creationId xmlns:a16="http://schemas.microsoft.com/office/drawing/2014/main" id="{DD925269-B0B2-4E30-8D81-C4C2F073B9E1}"/>
              </a:ext>
            </a:extLst>
          </p:cNvPr>
          <p:cNvGrpSpPr/>
          <p:nvPr/>
        </p:nvGrpSpPr>
        <p:grpSpPr>
          <a:xfrm>
            <a:off x="397600" y="2133407"/>
            <a:ext cx="11384319" cy="4642025"/>
            <a:chOff x="397600" y="2133407"/>
            <a:chExt cx="11384319" cy="4642025"/>
          </a:xfrm>
        </p:grpSpPr>
        <p:grpSp>
          <p:nvGrpSpPr>
            <p:cNvPr id="3" name="Group 2">
              <a:extLst>
                <a:ext uri="{FF2B5EF4-FFF2-40B4-BE49-F238E27FC236}">
                  <a16:creationId xmlns:a16="http://schemas.microsoft.com/office/drawing/2014/main" id="{5B42DDE3-D607-466C-B5E3-BA813B145FE9}"/>
                </a:ext>
              </a:extLst>
            </p:cNvPr>
            <p:cNvGrpSpPr/>
            <p:nvPr/>
          </p:nvGrpSpPr>
          <p:grpSpPr>
            <a:xfrm>
              <a:off x="397600" y="2133407"/>
              <a:ext cx="9953276" cy="1324151"/>
              <a:chOff x="397600" y="2196037"/>
              <a:chExt cx="9953276" cy="1324151"/>
            </a:xfrm>
          </p:grpSpPr>
          <p:sp>
            <p:nvSpPr>
              <p:cNvPr id="109" name="Arrow: Up-Down 108">
                <a:extLst>
                  <a:ext uri="{FF2B5EF4-FFF2-40B4-BE49-F238E27FC236}">
                    <a16:creationId xmlns:a16="http://schemas.microsoft.com/office/drawing/2014/main" id="{E60439A7-6B71-4268-BC72-19E053AE8ACB}"/>
                  </a:ext>
                </a:extLst>
              </p:cNvPr>
              <p:cNvSpPr/>
              <p:nvPr/>
            </p:nvSpPr>
            <p:spPr>
              <a:xfrm>
                <a:off x="4437701" y="2217512"/>
                <a:ext cx="325124" cy="1302676"/>
              </a:xfrm>
              <a:prstGeom prst="up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Up-Down 109">
                <a:extLst>
                  <a:ext uri="{FF2B5EF4-FFF2-40B4-BE49-F238E27FC236}">
                    <a16:creationId xmlns:a16="http://schemas.microsoft.com/office/drawing/2014/main" id="{E8DD4DC1-B920-4E34-B8A8-CF8FC6E0B719}"/>
                  </a:ext>
                </a:extLst>
              </p:cNvPr>
              <p:cNvSpPr/>
              <p:nvPr/>
            </p:nvSpPr>
            <p:spPr>
              <a:xfrm>
                <a:off x="5999435" y="2212965"/>
                <a:ext cx="325124" cy="1302676"/>
              </a:xfrm>
              <a:prstGeom prst="up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row: Up-Down 110">
                <a:extLst>
                  <a:ext uri="{FF2B5EF4-FFF2-40B4-BE49-F238E27FC236}">
                    <a16:creationId xmlns:a16="http://schemas.microsoft.com/office/drawing/2014/main" id="{882576A5-F9B5-4895-9096-523EDC0916A5}"/>
                  </a:ext>
                </a:extLst>
              </p:cNvPr>
              <p:cNvSpPr/>
              <p:nvPr/>
            </p:nvSpPr>
            <p:spPr>
              <a:xfrm>
                <a:off x="7697092" y="2212965"/>
                <a:ext cx="325124" cy="1302676"/>
              </a:xfrm>
              <a:prstGeom prst="up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row: Up-Down 111">
                <a:extLst>
                  <a:ext uri="{FF2B5EF4-FFF2-40B4-BE49-F238E27FC236}">
                    <a16:creationId xmlns:a16="http://schemas.microsoft.com/office/drawing/2014/main" id="{AB2003A4-7DBB-4DF5-A7A4-D77E145C8B62}"/>
                  </a:ext>
                </a:extLst>
              </p:cNvPr>
              <p:cNvSpPr/>
              <p:nvPr/>
            </p:nvSpPr>
            <p:spPr>
              <a:xfrm>
                <a:off x="9458780" y="2212965"/>
                <a:ext cx="325124" cy="1302676"/>
              </a:xfrm>
              <a:prstGeom prst="up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D42FB0DE-F8F6-4A40-9BFF-5CCE9E4BA446}"/>
                  </a:ext>
                </a:extLst>
              </p:cNvPr>
              <p:cNvSpPr/>
              <p:nvPr/>
            </p:nvSpPr>
            <p:spPr>
              <a:xfrm>
                <a:off x="2583969" y="2196037"/>
                <a:ext cx="325124" cy="1302676"/>
              </a:xfrm>
              <a:prstGeom prst="up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F73A3E-6F21-4C48-8C04-7C416DED37FB}"/>
                  </a:ext>
                </a:extLst>
              </p:cNvPr>
              <p:cNvSpPr txBox="1"/>
              <p:nvPr/>
            </p:nvSpPr>
            <p:spPr>
              <a:xfrm>
                <a:off x="397600" y="2413337"/>
                <a:ext cx="954108" cy="1015663"/>
              </a:xfrm>
              <a:prstGeom prst="rect">
                <a:avLst/>
              </a:prstGeom>
              <a:noFill/>
              <a:ln>
                <a:solidFill>
                  <a:srgbClr val="00B050"/>
                </a:solidFill>
              </a:ln>
            </p:spPr>
            <p:txBody>
              <a:bodyPr wrap="none" rtlCol="0">
                <a:spAutoFit/>
              </a:bodyPr>
              <a:lstStyle/>
              <a:p>
                <a:pPr algn="ctr"/>
                <a:r>
                  <a:rPr lang="en-US" sz="2000" dirty="0">
                    <a:solidFill>
                      <a:srgbClr val="00B050"/>
                    </a:solidFill>
                    <a:latin typeface="Calibri" panose="020F0502020204030204" pitchFamily="34" charset="0"/>
                    <a:cs typeface="Calibri" panose="020F0502020204030204" pitchFamily="34" charset="0"/>
                  </a:rPr>
                  <a:t>Data </a:t>
                </a:r>
              </a:p>
              <a:p>
                <a:pPr algn="ctr"/>
                <a:r>
                  <a:rPr lang="en-US" sz="2000" dirty="0">
                    <a:solidFill>
                      <a:srgbClr val="00B050"/>
                    </a:solidFill>
                    <a:latin typeface="Calibri" panose="020F0502020204030204" pitchFamily="34" charset="0"/>
                    <a:cs typeface="Calibri" panose="020F0502020204030204" pitchFamily="34" charset="0"/>
                  </a:rPr>
                  <a:t>in</a:t>
                </a:r>
              </a:p>
              <a:p>
                <a:pPr algn="ctr"/>
                <a:r>
                  <a:rPr lang="en-US" sz="2000" dirty="0">
                    <a:solidFill>
                      <a:srgbClr val="00B050"/>
                    </a:solidFill>
                    <a:latin typeface="Calibri" panose="020F0502020204030204" pitchFamily="34" charset="0"/>
                    <a:cs typeface="Calibri" panose="020F0502020204030204" pitchFamily="34" charset="0"/>
                  </a:rPr>
                  <a:t>Motion</a:t>
                </a:r>
              </a:p>
            </p:txBody>
          </p:sp>
          <p:sp>
            <p:nvSpPr>
              <p:cNvPr id="102" name="Left Brace 101">
                <a:extLst>
                  <a:ext uri="{FF2B5EF4-FFF2-40B4-BE49-F238E27FC236}">
                    <a16:creationId xmlns:a16="http://schemas.microsoft.com/office/drawing/2014/main" id="{26F1832D-1F8C-46DD-AB88-7E1C80285307}"/>
                  </a:ext>
                </a:extLst>
              </p:cNvPr>
              <p:cNvSpPr/>
              <p:nvPr/>
            </p:nvSpPr>
            <p:spPr>
              <a:xfrm>
                <a:off x="1464457" y="2219256"/>
                <a:ext cx="453218" cy="1209743"/>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73FB616E-D4B5-42AB-96E3-4A79D7DE220F}"/>
                  </a:ext>
                </a:extLst>
              </p:cNvPr>
              <p:cNvSpPr/>
              <p:nvPr/>
            </p:nvSpPr>
            <p:spPr>
              <a:xfrm>
                <a:off x="2025533" y="2508900"/>
                <a:ext cx="8325343" cy="69674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bg2"/>
                    </a:solidFill>
                    <a:latin typeface="Calibri" panose="020F0502020204030204" pitchFamily="34" charset="0"/>
                    <a:cs typeface="Calibri" panose="020F0502020204030204" pitchFamily="34" charset="0"/>
                  </a:rPr>
                  <a:t>Logical Data Layer with </a:t>
                </a:r>
                <a:r>
                  <a:rPr lang="en-US" sz="1600" b="1" u="sng" dirty="0" err="1">
                    <a:solidFill>
                      <a:schemeClr val="bg2"/>
                    </a:solidFill>
                    <a:latin typeface="Calibri" panose="020F0502020204030204" pitchFamily="34" charset="0"/>
                    <a:cs typeface="Calibri" panose="020F0502020204030204" pitchFamily="34" charset="0"/>
                  </a:rPr>
                  <a:t>Goverened</a:t>
                </a:r>
                <a:r>
                  <a:rPr lang="en-US" sz="1600" b="1" u="sng" dirty="0">
                    <a:solidFill>
                      <a:schemeClr val="bg2"/>
                    </a:solidFill>
                    <a:latin typeface="Calibri" panose="020F0502020204030204" pitchFamily="34" charset="0"/>
                    <a:cs typeface="Calibri" panose="020F0502020204030204" pitchFamily="34" charset="0"/>
                  </a:rPr>
                  <a:t> Self-Service</a:t>
                </a:r>
              </a:p>
              <a:p>
                <a:pPr algn="ctr">
                  <a:spcBef>
                    <a:spcPts val="600"/>
                  </a:spcBef>
                </a:pPr>
                <a:r>
                  <a:rPr lang="en-US" dirty="0">
                    <a:solidFill>
                      <a:schemeClr val="accent2"/>
                    </a:solidFill>
                    <a:latin typeface="Calibri" panose="020F0502020204030204" pitchFamily="34" charset="0"/>
                    <a:cs typeface="Calibri" panose="020F0502020204030204" pitchFamily="34" charset="0"/>
                  </a:rPr>
                  <a:t>Hi-Performance Query Opt. Engine using ML/AI with Centralized Governance &amp; Security</a:t>
                </a:r>
              </a:p>
            </p:txBody>
          </p:sp>
          <p:sp>
            <p:nvSpPr>
              <p:cNvPr id="108" name="&quot;Not Allowed&quot; Symbol 107">
                <a:extLst>
                  <a:ext uri="{FF2B5EF4-FFF2-40B4-BE49-F238E27FC236}">
                    <a16:creationId xmlns:a16="http://schemas.microsoft.com/office/drawing/2014/main" id="{AAB6C6A8-2A81-4629-9F04-F7E972720ED3}"/>
                  </a:ext>
                </a:extLst>
              </p:cNvPr>
              <p:cNvSpPr/>
              <p:nvPr/>
            </p:nvSpPr>
            <p:spPr>
              <a:xfrm>
                <a:off x="9731367" y="2827340"/>
                <a:ext cx="224015" cy="262643"/>
              </a:xfrm>
              <a:prstGeom prst="noSmoking">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grpSp>
        <p:sp>
          <p:nvSpPr>
            <p:cNvPr id="113" name="Google Shape;3899;p5">
              <a:extLst>
                <a:ext uri="{FF2B5EF4-FFF2-40B4-BE49-F238E27FC236}">
                  <a16:creationId xmlns:a16="http://schemas.microsoft.com/office/drawing/2014/main" id="{CEE13AD0-6CD0-4A6E-9445-1A1957D93341}"/>
                </a:ext>
              </a:extLst>
            </p:cNvPr>
            <p:cNvSpPr txBox="1"/>
            <p:nvPr/>
          </p:nvSpPr>
          <p:spPr>
            <a:xfrm>
              <a:off x="581958" y="5482801"/>
              <a:ext cx="11199961" cy="1292631"/>
            </a:xfrm>
            <a:prstGeom prst="rect">
              <a:avLst/>
            </a:prstGeom>
            <a:solidFill>
              <a:schemeClr val="lt1"/>
            </a:solidFill>
            <a:ln>
              <a:noFill/>
            </a:ln>
          </p:spPr>
          <p:txBody>
            <a:bodyPr spcFirstLastPara="1" wrap="square" lIns="137150" tIns="91425" rIns="91425" bIns="91425" anchor="ctr"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D</a:t>
              </a:r>
              <a:r>
                <a:rPr lang="en-US" sz="2000" b="1" u="none" strike="noStrike" cap="none" dirty="0">
                  <a:solidFill>
                    <a:schemeClr val="dk1"/>
                  </a:solidFill>
                  <a:latin typeface="Calibri"/>
                  <a:ea typeface="Calibri"/>
                  <a:cs typeface="Calibri"/>
                  <a:sym typeface="Calibri"/>
                </a:rPr>
                <a:t>ata </a:t>
              </a:r>
              <a:r>
                <a:rPr lang="en-US" sz="2000" b="1" dirty="0">
                  <a:solidFill>
                    <a:schemeClr val="dk1"/>
                  </a:solidFill>
                  <a:latin typeface="Calibri"/>
                  <a:ea typeface="Calibri"/>
                  <a:cs typeface="Calibri"/>
                  <a:sym typeface="Calibri"/>
                </a:rPr>
                <a:t>F</a:t>
              </a:r>
              <a:r>
                <a:rPr lang="en-US" sz="2000" b="1" u="none" strike="noStrike" cap="none" dirty="0">
                  <a:solidFill>
                    <a:schemeClr val="dk1"/>
                  </a:solidFill>
                  <a:latin typeface="Calibri"/>
                  <a:ea typeface="Calibri"/>
                  <a:cs typeface="Calibri"/>
                  <a:sym typeface="Calibri"/>
                </a:rPr>
                <a:t>abric Architecture - automates the design, integration and deployment of data objects regardless of deployment platforms and architectural approaches</a:t>
              </a:r>
              <a:endParaRPr lang="en-US" dirty="0">
                <a:ea typeface="Calibri"/>
              </a:endParaRPr>
            </a:p>
            <a:p>
              <a:pPr marL="285750" marR="0" lvl="0" indent="-285750" algn="l" rtl="0">
                <a:lnSpc>
                  <a:spcPct val="100000"/>
                </a:lnSpc>
                <a:spcBef>
                  <a:spcPts val="0"/>
                </a:spcBef>
                <a:spcAft>
                  <a:spcPts val="0"/>
                </a:spcAft>
                <a:buClr>
                  <a:schemeClr val="dk1"/>
                </a:buClr>
                <a:buSzPts val="20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Performs continuous analytics and AI/ML over all metadata assets to provide actionable insights and recommendation</a:t>
              </a:r>
            </a:p>
            <a:p>
              <a:pPr marL="285750" marR="0" lvl="0" indent="-285750" algn="l" rtl="0">
                <a:lnSpc>
                  <a:spcPct val="100000"/>
                </a:lnSpc>
                <a:spcBef>
                  <a:spcPts val="0"/>
                </a:spcBef>
                <a:spcAft>
                  <a:spcPts val="0"/>
                </a:spcAft>
                <a:buClr>
                  <a:schemeClr val="dk1"/>
                </a:buClr>
                <a:buSzPts val="20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Results in faster, informed and, in some cases, completely automated data access and sharing</a:t>
              </a:r>
              <a:endParaRPr dirty="0"/>
            </a:p>
          </p:txBody>
        </p:sp>
      </p:grpSp>
    </p:spTree>
    <p:extLst>
      <p:ext uri="{BB962C8B-B14F-4D97-AF65-F5344CB8AC3E}">
        <p14:creationId xmlns:p14="http://schemas.microsoft.com/office/powerpoint/2010/main" val="285083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3666" name="Google Shape;3666;p3"/>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Gartner: Data Fabric Benefits</a:t>
            </a:r>
            <a:endParaRPr dirty="0"/>
          </a:p>
        </p:txBody>
      </p:sp>
      <p:grpSp>
        <p:nvGrpSpPr>
          <p:cNvPr id="2" name="Group 1">
            <a:extLst>
              <a:ext uri="{FF2B5EF4-FFF2-40B4-BE49-F238E27FC236}">
                <a16:creationId xmlns:a16="http://schemas.microsoft.com/office/drawing/2014/main" id="{8A184843-6106-4301-A94B-65B91D7FA04C}"/>
              </a:ext>
            </a:extLst>
          </p:cNvPr>
          <p:cNvGrpSpPr/>
          <p:nvPr/>
        </p:nvGrpSpPr>
        <p:grpSpPr>
          <a:xfrm>
            <a:off x="561973" y="1189878"/>
            <a:ext cx="11276013" cy="2086721"/>
            <a:chOff x="561973" y="1189878"/>
            <a:chExt cx="11276013" cy="2086721"/>
          </a:xfrm>
        </p:grpSpPr>
        <p:sp>
          <p:nvSpPr>
            <p:cNvPr id="3667" name="Google Shape;3667;p3"/>
            <p:cNvSpPr txBox="1"/>
            <p:nvPr/>
          </p:nvSpPr>
          <p:spPr>
            <a:xfrm>
              <a:off x="561973" y="1189878"/>
              <a:ext cx="11276013" cy="1920516"/>
            </a:xfrm>
            <a:prstGeom prst="rect">
              <a:avLst/>
            </a:prstGeom>
            <a:noFill/>
            <a:ln>
              <a:noFill/>
            </a:ln>
          </p:spPr>
          <p:txBody>
            <a:bodyPr spcFirstLastPara="1" wrap="square" lIns="0" tIns="182875" rIns="91425" bIns="182875" anchor="ctr" anchorCtr="0">
              <a:spAutoFit/>
            </a:bodyPr>
            <a:lstStyle/>
            <a:p>
              <a:pPr marL="146304" marR="0" lvl="0" algn="l" rtl="0">
                <a:lnSpc>
                  <a:spcPct val="90000"/>
                </a:lnSpc>
                <a:spcBef>
                  <a:spcPts val="0"/>
                </a:spcBef>
                <a:spcAft>
                  <a:spcPts val="0"/>
                </a:spcAft>
                <a:buClr>
                  <a:srgbClr val="000000"/>
                </a:buClr>
                <a:buSzPts val="2800"/>
              </a:pPr>
              <a:r>
                <a:rPr lang="en-US" sz="2800" b="0" i="0" u="none" strike="noStrike" cap="none" dirty="0">
                  <a:solidFill>
                    <a:srgbClr val="000000"/>
                  </a:solidFill>
                  <a:latin typeface="Calibri"/>
                  <a:ea typeface="Calibri"/>
                  <a:cs typeface="Calibri"/>
                  <a:sym typeface="Calibri"/>
                </a:rPr>
                <a:t>By 2023, organizations utilizing data fabrics to dynamically connect, optimize and automate data management processes will: </a:t>
              </a:r>
            </a:p>
            <a:p>
              <a:pPr marL="489204" lvl="3" indent="-342900">
                <a:lnSpc>
                  <a:spcPct val="90000"/>
                </a:lnSpc>
                <a:buSzPts val="2800"/>
                <a:buFont typeface="Noto Sans Symbols"/>
                <a:buChar char="▪"/>
              </a:pPr>
              <a:r>
                <a:rPr lang="en-US" sz="2800" b="1" dirty="0">
                  <a:solidFill>
                    <a:schemeClr val="accent2"/>
                  </a:solidFill>
                  <a:latin typeface="Calibri"/>
                  <a:ea typeface="Calibri"/>
                  <a:cs typeface="Calibri"/>
                  <a:sym typeface="Calibri"/>
                </a:rPr>
                <a:t>R</a:t>
              </a:r>
              <a:r>
                <a:rPr lang="en-US" sz="2800" b="1" i="0" u="none" strike="noStrike" cap="none" dirty="0">
                  <a:solidFill>
                    <a:schemeClr val="accent2"/>
                  </a:solidFill>
                  <a:latin typeface="Calibri"/>
                  <a:ea typeface="Calibri"/>
                  <a:cs typeface="Calibri"/>
                  <a:sym typeface="Calibri"/>
                </a:rPr>
                <a:t>educe time to data delivery by 30% and </a:t>
              </a:r>
            </a:p>
            <a:p>
              <a:pPr marL="489204" lvl="3" indent="-342900">
                <a:lnSpc>
                  <a:spcPct val="90000"/>
                </a:lnSpc>
                <a:buSzPts val="2800"/>
                <a:buFont typeface="Noto Sans Symbols"/>
                <a:buChar char="▪"/>
              </a:pPr>
              <a:r>
                <a:rPr lang="en-US" sz="2800" b="1" dirty="0">
                  <a:solidFill>
                    <a:schemeClr val="accent2"/>
                  </a:solidFill>
                  <a:latin typeface="Calibri"/>
                  <a:ea typeface="Calibri"/>
                  <a:cs typeface="Calibri"/>
                  <a:sym typeface="Calibri"/>
                </a:rPr>
                <a:t>A</a:t>
              </a:r>
              <a:r>
                <a:rPr lang="en-US" sz="2800" b="1" i="0" u="none" strike="noStrike" cap="none" dirty="0">
                  <a:solidFill>
                    <a:schemeClr val="accent2"/>
                  </a:solidFill>
                  <a:latin typeface="Calibri"/>
                  <a:ea typeface="Calibri"/>
                  <a:cs typeface="Calibri"/>
                  <a:sym typeface="Calibri"/>
                </a:rPr>
                <a:t>utomate manual transformations by 45%.</a:t>
              </a:r>
              <a:endParaRPr dirty="0"/>
            </a:p>
          </p:txBody>
        </p:sp>
        <p:sp>
          <p:nvSpPr>
            <p:cNvPr id="3668" name="Google Shape;3668;p3"/>
            <p:cNvSpPr txBox="1"/>
            <p:nvPr/>
          </p:nvSpPr>
          <p:spPr>
            <a:xfrm>
              <a:off x="788565" y="2764098"/>
              <a:ext cx="6221835" cy="512501"/>
            </a:xfrm>
            <a:prstGeom prst="rect">
              <a:avLst/>
            </a:prstGeom>
            <a:noFill/>
            <a:ln>
              <a:noFill/>
            </a:ln>
          </p:spPr>
          <p:txBody>
            <a:bodyPr spcFirstLastPara="1" wrap="square" lIns="0" tIns="0" rIns="0" bIns="0" anchor="b" anchorCtr="0">
              <a:normAutofit/>
            </a:bodyPr>
            <a:lstStyle/>
            <a:p>
              <a:pPr marL="0" marR="0" lvl="0" indent="0" algn="l" rtl="0">
                <a:spcBef>
                  <a:spcPts val="0"/>
                </a:spcBef>
                <a:spcAft>
                  <a:spcPts val="0"/>
                </a:spcAft>
                <a:buNone/>
              </a:pPr>
              <a:r>
                <a:rPr lang="en-US" sz="1800" dirty="0">
                  <a:solidFill>
                    <a:srgbClr val="7F7F7F"/>
                  </a:solidFill>
                  <a:latin typeface="Calibri"/>
                  <a:ea typeface="Calibri"/>
                  <a:cs typeface="Calibri"/>
                  <a:sym typeface="Calibri"/>
                </a:rPr>
                <a:t>Gartner - 2019 Magic Quadrant for Data Integration tools</a:t>
              </a:r>
              <a:endParaRPr dirty="0"/>
            </a:p>
          </p:txBody>
        </p:sp>
      </p:grpSp>
      <p:grpSp>
        <p:nvGrpSpPr>
          <p:cNvPr id="3" name="Group 2">
            <a:extLst>
              <a:ext uri="{FF2B5EF4-FFF2-40B4-BE49-F238E27FC236}">
                <a16:creationId xmlns:a16="http://schemas.microsoft.com/office/drawing/2014/main" id="{5CEF2E3A-94C3-4E23-BB2B-E595DB7EF232}"/>
              </a:ext>
            </a:extLst>
          </p:cNvPr>
          <p:cNvGrpSpPr/>
          <p:nvPr/>
        </p:nvGrpSpPr>
        <p:grpSpPr>
          <a:xfrm>
            <a:off x="533398" y="3508279"/>
            <a:ext cx="11049002" cy="2159843"/>
            <a:chOff x="533398" y="3508279"/>
            <a:chExt cx="11049002" cy="2159843"/>
          </a:xfrm>
        </p:grpSpPr>
        <p:sp>
          <p:nvSpPr>
            <p:cNvPr id="3669" name="Google Shape;3669;p3"/>
            <p:cNvSpPr/>
            <p:nvPr/>
          </p:nvSpPr>
          <p:spPr>
            <a:xfrm>
              <a:off x="678622" y="5298790"/>
              <a:ext cx="68919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7F7F7F"/>
                  </a:solidFill>
                  <a:latin typeface="Calibri"/>
                  <a:ea typeface="Calibri"/>
                  <a:cs typeface="Calibri"/>
                  <a:sym typeface="Calibri"/>
                </a:rPr>
                <a:t>Gartner - 2020 Magic Quadrant for Data and Analytics Service Providers </a:t>
              </a:r>
              <a:endParaRPr dirty="0"/>
            </a:p>
          </p:txBody>
        </p:sp>
        <p:sp>
          <p:nvSpPr>
            <p:cNvPr id="3670" name="Google Shape;3670;p3"/>
            <p:cNvSpPr/>
            <p:nvPr/>
          </p:nvSpPr>
          <p:spPr>
            <a:xfrm>
              <a:off x="533398" y="3508279"/>
              <a:ext cx="11049002" cy="1643486"/>
            </a:xfrm>
            <a:prstGeom prst="rect">
              <a:avLst/>
            </a:prstGeom>
            <a:noFill/>
            <a:ln>
              <a:noFill/>
            </a:ln>
          </p:spPr>
          <p:txBody>
            <a:bodyPr spcFirstLastPara="1" wrap="square" lIns="91425" tIns="45700" rIns="91425" bIns="45700" anchor="t" anchorCtr="0">
              <a:spAutoFit/>
            </a:bodyPr>
            <a:lstStyle/>
            <a:p>
              <a:pPr marL="146304" marR="0" lvl="0" algn="l" rtl="0">
                <a:lnSpc>
                  <a:spcPct val="90000"/>
                </a:lnSpc>
                <a:spcBef>
                  <a:spcPts val="0"/>
                </a:spcBef>
                <a:spcAft>
                  <a:spcPts val="0"/>
                </a:spcAft>
                <a:buClr>
                  <a:schemeClr val="accent1"/>
                </a:buClr>
                <a:buSzPts val="2800"/>
              </a:pPr>
              <a:r>
                <a:rPr lang="en-US" sz="2800" dirty="0">
                  <a:solidFill>
                    <a:srgbClr val="000000"/>
                  </a:solidFill>
                  <a:latin typeface="Calibri"/>
                  <a:ea typeface="Calibri"/>
                  <a:cs typeface="Calibri"/>
                  <a:sym typeface="Calibri"/>
                </a:rPr>
                <a:t>By 2023, </a:t>
              </a:r>
              <a:r>
                <a:rPr lang="en-US" sz="2800" b="1" dirty="0">
                  <a:solidFill>
                    <a:srgbClr val="000000"/>
                  </a:solidFill>
                  <a:latin typeface="Calibri"/>
                  <a:ea typeface="Calibri"/>
                  <a:cs typeface="Calibri"/>
                  <a:sym typeface="Calibri"/>
                </a:rPr>
                <a:t>data fabric enabled automation in data management </a:t>
              </a:r>
              <a:r>
                <a:rPr lang="en-US" sz="2800" dirty="0">
                  <a:solidFill>
                    <a:srgbClr val="000000"/>
                  </a:solidFill>
                  <a:latin typeface="Calibri"/>
                  <a:ea typeface="Calibri"/>
                  <a:cs typeface="Calibri"/>
                  <a:sym typeface="Calibri"/>
                </a:rPr>
                <a:t>and integration will:</a:t>
              </a:r>
            </a:p>
            <a:p>
              <a:pPr marL="489204" marR="0" lvl="0" indent="-342900" algn="l" rtl="0">
                <a:lnSpc>
                  <a:spcPct val="90000"/>
                </a:lnSpc>
                <a:spcBef>
                  <a:spcPts val="0"/>
                </a:spcBef>
                <a:spcAft>
                  <a:spcPts val="0"/>
                </a:spcAft>
                <a:buClr>
                  <a:schemeClr val="accent1"/>
                </a:buClr>
                <a:buSzPts val="2800"/>
                <a:buFont typeface="Noto Sans Symbols"/>
                <a:buChar char="▪"/>
              </a:pPr>
              <a:r>
                <a:rPr lang="en-US" sz="2800" b="1" dirty="0">
                  <a:solidFill>
                    <a:schemeClr val="accent2"/>
                  </a:solidFill>
                  <a:latin typeface="Calibri"/>
                  <a:ea typeface="Calibri"/>
                  <a:cs typeface="Calibri"/>
                  <a:sym typeface="Calibri"/>
                </a:rPr>
                <a:t>Reduce dependency for IT</a:t>
              </a:r>
              <a:r>
                <a:rPr lang="en-US" sz="2800" dirty="0">
                  <a:solidFill>
                    <a:schemeClr val="accent2"/>
                  </a:solidFill>
                  <a:latin typeface="Calibri"/>
                  <a:ea typeface="Calibri"/>
                  <a:cs typeface="Calibri"/>
                  <a:sym typeface="Calibri"/>
                </a:rPr>
                <a:t> </a:t>
              </a:r>
              <a:r>
                <a:rPr lang="en-US" sz="2800" b="1" dirty="0">
                  <a:solidFill>
                    <a:schemeClr val="accent2"/>
                  </a:solidFill>
                  <a:latin typeface="Calibri"/>
                  <a:ea typeface="Calibri"/>
                  <a:cs typeface="Calibri"/>
                  <a:sym typeface="Calibri"/>
                </a:rPr>
                <a:t>specialists by 20%</a:t>
              </a:r>
            </a:p>
            <a:p>
              <a:pPr marL="489204" marR="0" lvl="0" indent="-342900" algn="l" rtl="0">
                <a:lnSpc>
                  <a:spcPct val="90000"/>
                </a:lnSpc>
                <a:spcBef>
                  <a:spcPts val="0"/>
                </a:spcBef>
                <a:spcAft>
                  <a:spcPts val="0"/>
                </a:spcAft>
                <a:buClr>
                  <a:schemeClr val="accent1"/>
                </a:buClr>
                <a:buSzPts val="2800"/>
                <a:buFont typeface="Noto Sans Symbols"/>
                <a:buChar char="▪"/>
              </a:pPr>
              <a:r>
                <a:rPr lang="en-US" sz="2800" b="1" dirty="0">
                  <a:solidFill>
                    <a:schemeClr val="accent2"/>
                  </a:solidFill>
                  <a:latin typeface="Calibri"/>
                  <a:ea typeface="Calibri"/>
                  <a:cs typeface="Calibri"/>
                  <a:sym typeface="Calibri"/>
                </a:rPr>
                <a:t>Reduce integration costs by 45%.</a:t>
              </a:r>
              <a:endParaRPr sz="2800" b="1" dirty="0">
                <a:solidFill>
                  <a:schemeClr val="accent2"/>
                </a:solidFill>
                <a:latin typeface="Calibri"/>
                <a:ea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3"/>
        <p:cNvGrpSpPr/>
        <p:nvPr/>
      </p:nvGrpSpPr>
      <p:grpSpPr>
        <a:xfrm>
          <a:off x="0" y="0"/>
          <a:ext cx="0" cy="0"/>
          <a:chOff x="0" y="0"/>
          <a:chExt cx="0" cy="0"/>
        </a:xfrm>
      </p:grpSpPr>
      <p:sp>
        <p:nvSpPr>
          <p:cNvPr id="3904" name="Google Shape;3904;p6"/>
          <p:cNvSpPr txBox="1">
            <a:spLocks noGrp="1"/>
          </p:cNvSpPr>
          <p:nvPr>
            <p:ph type="title"/>
          </p:nvPr>
        </p:nvSpPr>
        <p:spPr>
          <a:xfrm>
            <a:off x="695323" y="372563"/>
            <a:ext cx="10725152"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Gartner: 5 Key Pillars of a Modern Data Fabric Design</a:t>
            </a:r>
            <a:endParaRPr dirty="0"/>
          </a:p>
        </p:txBody>
      </p:sp>
      <p:sp>
        <p:nvSpPr>
          <p:cNvPr id="3905" name="Google Shape;3905;p6"/>
          <p:cNvSpPr/>
          <p:nvPr/>
        </p:nvSpPr>
        <p:spPr>
          <a:xfrm>
            <a:off x="6993575" y="1871468"/>
            <a:ext cx="1645920" cy="822960"/>
          </a:xfrm>
          <a:prstGeom prst="ellipse">
            <a:avLst/>
          </a:prstGeom>
          <a:solidFill>
            <a:srgbClr val="009AD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Data</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Consumers</a:t>
            </a:r>
            <a:endParaRPr/>
          </a:p>
        </p:txBody>
      </p:sp>
      <p:sp>
        <p:nvSpPr>
          <p:cNvPr id="3906" name="Google Shape;3906;p6"/>
          <p:cNvSpPr/>
          <p:nvPr/>
        </p:nvSpPr>
        <p:spPr>
          <a:xfrm>
            <a:off x="6993575" y="4887814"/>
            <a:ext cx="1645920" cy="822960"/>
          </a:xfrm>
          <a:prstGeom prst="ellipse">
            <a:avLst/>
          </a:prstGeom>
          <a:solidFill>
            <a:srgbClr val="009AD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Data</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Sources</a:t>
            </a:r>
            <a:endParaRPr/>
          </a:p>
        </p:txBody>
      </p:sp>
      <p:grpSp>
        <p:nvGrpSpPr>
          <p:cNvPr id="3907" name="Google Shape;3907;p6"/>
          <p:cNvGrpSpPr/>
          <p:nvPr/>
        </p:nvGrpSpPr>
        <p:grpSpPr>
          <a:xfrm>
            <a:off x="4955228" y="2854260"/>
            <a:ext cx="5491156" cy="1873722"/>
            <a:chOff x="5956301" y="1913278"/>
            <a:chExt cx="5491156" cy="1873722"/>
          </a:xfrm>
        </p:grpSpPr>
        <p:sp>
          <p:nvSpPr>
            <p:cNvPr id="3908" name="Google Shape;3908;p6"/>
            <p:cNvSpPr/>
            <p:nvPr/>
          </p:nvSpPr>
          <p:spPr>
            <a:xfrm>
              <a:off x="5956301" y="1913278"/>
              <a:ext cx="5491156" cy="338554"/>
            </a:xfrm>
            <a:prstGeom prst="rect">
              <a:avLst/>
            </a:prstGeom>
            <a:solidFill>
              <a:srgbClr val="0028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Final </a:t>
              </a:r>
              <a:r>
                <a:rPr lang="en-US" sz="1600" b="1">
                  <a:solidFill>
                    <a:srgbClr val="FFC000"/>
                  </a:solidFill>
                  <a:latin typeface="Calibri"/>
                  <a:ea typeface="Calibri"/>
                  <a:cs typeface="Calibri"/>
                  <a:sym typeface="Calibri"/>
                </a:rPr>
                <a:t>Data Integration </a:t>
              </a:r>
              <a:r>
                <a:rPr lang="en-US" sz="1600" b="1">
                  <a:solidFill>
                    <a:schemeClr val="lt1"/>
                  </a:solidFill>
                  <a:latin typeface="Calibri"/>
                  <a:ea typeface="Calibri"/>
                  <a:cs typeface="Calibri"/>
                  <a:sym typeface="Calibri"/>
                </a:rPr>
                <a:t>and </a:t>
              </a:r>
              <a:r>
                <a:rPr lang="en-US" sz="1600" b="1">
                  <a:solidFill>
                    <a:srgbClr val="FFC000"/>
                  </a:solidFill>
                  <a:latin typeface="Calibri"/>
                  <a:ea typeface="Calibri"/>
                  <a:cs typeface="Calibri"/>
                  <a:sym typeface="Calibri"/>
                </a:rPr>
                <a:t>Orchestration</a:t>
              </a:r>
              <a:r>
                <a:rPr lang="en-US" sz="1600" b="1">
                  <a:solidFill>
                    <a:schemeClr val="lt1"/>
                  </a:solidFill>
                  <a:latin typeface="Calibri"/>
                  <a:ea typeface="Calibri"/>
                  <a:cs typeface="Calibri"/>
                  <a:sym typeface="Calibri"/>
                </a:rPr>
                <a:t> </a:t>
              </a:r>
              <a:r>
                <a:rPr lang="en-US" sz="1600">
                  <a:solidFill>
                    <a:schemeClr val="lt1"/>
                  </a:solidFill>
                  <a:latin typeface="Calibri"/>
                  <a:ea typeface="Calibri"/>
                  <a:cs typeface="Calibri"/>
                  <a:sym typeface="Calibri"/>
                </a:rPr>
                <a:t>Layer</a:t>
              </a:r>
              <a:endParaRPr/>
            </a:p>
          </p:txBody>
        </p:sp>
        <p:sp>
          <p:nvSpPr>
            <p:cNvPr id="3909" name="Google Shape;3909;p6"/>
            <p:cNvSpPr/>
            <p:nvPr/>
          </p:nvSpPr>
          <p:spPr>
            <a:xfrm>
              <a:off x="5956301" y="2297070"/>
              <a:ext cx="5491156" cy="338554"/>
            </a:xfrm>
            <a:prstGeom prst="rect">
              <a:avLst/>
            </a:prstGeom>
            <a:solidFill>
              <a:srgbClr val="0028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C000"/>
                  </a:solidFill>
                  <a:latin typeface="Calibri"/>
                  <a:ea typeface="Calibri"/>
                  <a:cs typeface="Calibri"/>
                  <a:sym typeface="Calibri"/>
                </a:rPr>
                <a:t>Insights</a:t>
              </a:r>
              <a:r>
                <a:rPr lang="en-US" sz="1600" b="1">
                  <a:solidFill>
                    <a:schemeClr val="lt1"/>
                  </a:solidFill>
                  <a:latin typeface="Calibri"/>
                  <a:ea typeface="Calibri"/>
                  <a:cs typeface="Calibri"/>
                  <a:sym typeface="Calibri"/>
                </a:rPr>
                <a:t> and Automation Layer</a:t>
              </a:r>
              <a:endParaRPr sz="1600">
                <a:solidFill>
                  <a:schemeClr val="lt1"/>
                </a:solidFill>
                <a:latin typeface="Calibri"/>
                <a:ea typeface="Calibri"/>
                <a:cs typeface="Calibri"/>
                <a:sym typeface="Calibri"/>
              </a:endParaRPr>
            </a:p>
          </p:txBody>
        </p:sp>
        <p:sp>
          <p:nvSpPr>
            <p:cNvPr id="3910" name="Google Shape;3910;p6"/>
            <p:cNvSpPr/>
            <p:nvPr/>
          </p:nvSpPr>
          <p:spPr>
            <a:xfrm>
              <a:off x="5956301" y="2680862"/>
              <a:ext cx="5491156" cy="338554"/>
            </a:xfrm>
            <a:prstGeom prst="rect">
              <a:avLst/>
            </a:prstGeom>
            <a:solidFill>
              <a:srgbClr val="0028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C000"/>
                  </a:solidFill>
                  <a:latin typeface="Calibri"/>
                  <a:ea typeface="Calibri"/>
                  <a:cs typeface="Calibri"/>
                  <a:sym typeface="Calibri"/>
                </a:rPr>
                <a:t>Active Metadata</a:t>
              </a:r>
              <a:endParaRPr sz="1600">
                <a:solidFill>
                  <a:srgbClr val="FFC000"/>
                </a:solidFill>
                <a:latin typeface="Calibri"/>
                <a:ea typeface="Calibri"/>
                <a:cs typeface="Calibri"/>
                <a:sym typeface="Calibri"/>
              </a:endParaRPr>
            </a:p>
          </p:txBody>
        </p:sp>
        <p:sp>
          <p:nvSpPr>
            <p:cNvPr id="3911" name="Google Shape;3911;p6"/>
            <p:cNvSpPr/>
            <p:nvPr/>
          </p:nvSpPr>
          <p:spPr>
            <a:xfrm>
              <a:off x="5956301" y="3064654"/>
              <a:ext cx="5491156" cy="338554"/>
            </a:xfrm>
            <a:prstGeom prst="rect">
              <a:avLst/>
            </a:prstGeom>
            <a:solidFill>
              <a:srgbClr val="0028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Knowledge Graph </a:t>
              </a:r>
              <a:r>
                <a:rPr lang="en-US" sz="1600" b="1">
                  <a:solidFill>
                    <a:srgbClr val="FFC000"/>
                  </a:solidFill>
                  <a:latin typeface="Calibri"/>
                  <a:ea typeface="Calibri"/>
                  <a:cs typeface="Calibri"/>
                  <a:sym typeface="Calibri"/>
                </a:rPr>
                <a:t>Enriched With Semantics</a:t>
              </a:r>
              <a:endParaRPr/>
            </a:p>
          </p:txBody>
        </p:sp>
        <p:sp>
          <p:nvSpPr>
            <p:cNvPr id="3912" name="Google Shape;3912;p6"/>
            <p:cNvSpPr/>
            <p:nvPr/>
          </p:nvSpPr>
          <p:spPr>
            <a:xfrm>
              <a:off x="5956301" y="3448446"/>
              <a:ext cx="5491156" cy="338554"/>
            </a:xfrm>
            <a:prstGeom prst="rect">
              <a:avLst/>
            </a:prstGeom>
            <a:solidFill>
              <a:srgbClr val="0028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Augmented </a:t>
              </a:r>
              <a:r>
                <a:rPr lang="en-US" sz="1600" b="1">
                  <a:solidFill>
                    <a:srgbClr val="FFC000"/>
                  </a:solidFill>
                  <a:latin typeface="Calibri"/>
                  <a:ea typeface="Calibri"/>
                  <a:cs typeface="Calibri"/>
                  <a:sym typeface="Calibri"/>
                </a:rPr>
                <a:t>Data Catalog</a:t>
              </a:r>
              <a:endParaRPr/>
            </a:p>
          </p:txBody>
        </p:sp>
      </p:grpSp>
      <p:sp>
        <p:nvSpPr>
          <p:cNvPr id="3913" name="Google Shape;3913;p6"/>
          <p:cNvSpPr/>
          <p:nvPr/>
        </p:nvSpPr>
        <p:spPr>
          <a:xfrm>
            <a:off x="2348418" y="1871468"/>
            <a:ext cx="1645920" cy="822960"/>
          </a:xfrm>
          <a:prstGeom prst="ellipse">
            <a:avLst/>
          </a:prstGeom>
          <a:solidFill>
            <a:srgbClr val="009AD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Data</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Consumers</a:t>
            </a:r>
            <a:endParaRPr/>
          </a:p>
        </p:txBody>
      </p:sp>
      <p:sp>
        <p:nvSpPr>
          <p:cNvPr id="3914" name="Google Shape;3914;p6"/>
          <p:cNvSpPr/>
          <p:nvPr/>
        </p:nvSpPr>
        <p:spPr>
          <a:xfrm>
            <a:off x="2348418" y="4887814"/>
            <a:ext cx="1645920" cy="822960"/>
          </a:xfrm>
          <a:prstGeom prst="ellipse">
            <a:avLst/>
          </a:prstGeom>
          <a:solidFill>
            <a:srgbClr val="009AD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Data</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Sources</a:t>
            </a:r>
            <a:endParaRPr/>
          </a:p>
        </p:txBody>
      </p:sp>
      <p:sp>
        <p:nvSpPr>
          <p:cNvPr id="3915" name="Google Shape;3915;p6"/>
          <p:cNvSpPr/>
          <p:nvPr/>
        </p:nvSpPr>
        <p:spPr>
          <a:xfrm>
            <a:off x="1582931" y="2854260"/>
            <a:ext cx="2945437" cy="1873722"/>
          </a:xfrm>
          <a:prstGeom prst="rect">
            <a:avLst/>
          </a:prstGeom>
          <a:solidFill>
            <a:srgbClr val="002856"/>
          </a:solidFill>
          <a:ln>
            <a:noFill/>
          </a:ln>
        </p:spPr>
        <p:txBody>
          <a:bodyPr spcFirstLastPara="1" wrap="square" lIns="91425" tIns="45700" rIns="91425" bIns="45700" anchor="ctr" anchorCtr="1">
            <a:no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Data Fabric</a:t>
            </a:r>
            <a:endParaRPr sz="2800">
              <a:solidFill>
                <a:schemeClr val="lt1"/>
              </a:solidFill>
              <a:latin typeface="Calibri"/>
              <a:ea typeface="Calibri"/>
              <a:cs typeface="Calibri"/>
              <a:sym typeface="Calibri"/>
            </a:endParaRPr>
          </a:p>
        </p:txBody>
      </p:sp>
      <p:sp>
        <p:nvSpPr>
          <p:cNvPr id="3916" name="Google Shape;3916;p6"/>
          <p:cNvSpPr/>
          <p:nvPr/>
        </p:nvSpPr>
        <p:spPr>
          <a:xfrm rot="-5400000">
            <a:off x="8934371" y="3540775"/>
            <a:ext cx="3877748" cy="462249"/>
          </a:xfrm>
          <a:prstGeom prst="rightArrow">
            <a:avLst>
              <a:gd name="adj1" fmla="val 50000"/>
              <a:gd name="adj2" fmla="val 50000"/>
            </a:avLst>
          </a:prstGeom>
          <a:solidFill>
            <a:srgbClr val="FF540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7" name="Google Shape;3917;p6"/>
          <p:cNvSpPr/>
          <p:nvPr/>
        </p:nvSpPr>
        <p:spPr>
          <a:xfrm>
            <a:off x="4689090" y="2874356"/>
            <a:ext cx="246090" cy="1846659"/>
          </a:xfrm>
          <a:prstGeom prst="leftBrace">
            <a:avLst>
              <a:gd name="adj1" fmla="val 8333"/>
              <a:gd name="adj2" fmla="val 50000"/>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sp>
        <p:nvSpPr>
          <p:cNvPr id="3923" name="Google Shape;3923;p7"/>
          <p:cNvSpPr txBox="1">
            <a:spLocks noGrp="1"/>
          </p:cNvSpPr>
          <p:nvPr>
            <p:ph type="title"/>
          </p:nvPr>
        </p:nvSpPr>
        <p:spPr>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dirty="0"/>
              <a:t>Gartner: 5 Key Pillars of Modern Data Fabric</a:t>
            </a:r>
            <a:endParaRPr dirty="0"/>
          </a:p>
        </p:txBody>
      </p:sp>
      <p:sp>
        <p:nvSpPr>
          <p:cNvPr id="2" name="Text Placeholder 1">
            <a:extLst>
              <a:ext uri="{FF2B5EF4-FFF2-40B4-BE49-F238E27FC236}">
                <a16:creationId xmlns:a16="http://schemas.microsoft.com/office/drawing/2014/main" id="{6102EDEE-3D17-46BF-91ED-AEC66EF2E71C}"/>
              </a:ext>
            </a:extLst>
          </p:cNvPr>
          <p:cNvSpPr>
            <a:spLocks noGrp="1"/>
          </p:cNvSpPr>
          <p:nvPr>
            <p:ph type="body" idx="2"/>
          </p:nvPr>
        </p:nvSpPr>
        <p:spPr>
          <a:xfrm>
            <a:off x="733425" y="1231105"/>
            <a:ext cx="10725150" cy="5254331"/>
          </a:xfrm>
        </p:spPr>
        <p:txBody>
          <a:bodyPr>
            <a:normAutofit/>
          </a:bodyPr>
          <a:lstStyle/>
          <a:p>
            <a:pPr marL="342900" lvl="0" indent="-342900" algn="l" rtl="0">
              <a:lnSpc>
                <a:spcPct val="130000"/>
              </a:lnSpc>
              <a:spcBef>
                <a:spcPts val="0"/>
              </a:spcBef>
              <a:spcAft>
                <a:spcPts val="0"/>
              </a:spcAft>
              <a:buSzPts val="2664"/>
              <a:buFont typeface="Noto Sans Symbols"/>
              <a:buChar char="▪"/>
            </a:pPr>
            <a:r>
              <a:rPr lang="en-US" sz="2220" b="1" u="sng" dirty="0">
                <a:solidFill>
                  <a:schemeClr val="accent2"/>
                </a:solidFill>
              </a:rPr>
              <a:t>Pillar 1 — Strong Data Integration &amp; High Performance Backbone</a:t>
            </a:r>
            <a:endParaRPr lang="en-US" dirty="0"/>
          </a:p>
          <a:p>
            <a:pPr marL="1028683" lvl="1">
              <a:lnSpc>
                <a:spcPct val="130000"/>
              </a:lnSpc>
              <a:buSzPts val="2220"/>
            </a:pPr>
            <a:r>
              <a:rPr lang="en-US" dirty="0"/>
              <a:t>Support any source and Flexible Cloud Deployment</a:t>
            </a:r>
            <a:endParaRPr lang="en-US" sz="2400" dirty="0"/>
          </a:p>
          <a:p>
            <a:pPr marL="342900" lvl="0" indent="-342900" algn="l" rtl="0">
              <a:lnSpc>
                <a:spcPct val="130000"/>
              </a:lnSpc>
              <a:spcBef>
                <a:spcPts val="500"/>
              </a:spcBef>
              <a:spcAft>
                <a:spcPts val="0"/>
              </a:spcAft>
              <a:buSzPts val="2664"/>
              <a:buFont typeface="Noto Sans Symbols"/>
              <a:buChar char="▪"/>
            </a:pPr>
            <a:r>
              <a:rPr lang="en-US" sz="2220" b="1" u="sng" dirty="0">
                <a:solidFill>
                  <a:schemeClr val="accent2"/>
                </a:solidFill>
              </a:rPr>
              <a:t>Pillar 2 — Knowledge Graph Enriched With Semantics</a:t>
            </a:r>
            <a:endParaRPr lang="en-US" dirty="0"/>
          </a:p>
          <a:p>
            <a:pPr marL="1028683" lvl="1">
              <a:lnSpc>
                <a:spcPct val="130000"/>
              </a:lnSpc>
              <a:buSzPts val="2220"/>
            </a:pPr>
            <a:r>
              <a:rPr lang="en-US" dirty="0"/>
              <a:t>Enriches the passive metadata of data models</a:t>
            </a:r>
          </a:p>
          <a:p>
            <a:pPr marL="342900" lvl="0" indent="-342900" algn="l" rtl="0">
              <a:lnSpc>
                <a:spcPct val="130000"/>
              </a:lnSpc>
              <a:spcBef>
                <a:spcPts val="500"/>
              </a:spcBef>
              <a:spcAft>
                <a:spcPts val="0"/>
              </a:spcAft>
              <a:buSzPts val="2664"/>
              <a:buFont typeface="Noto Sans Symbols"/>
              <a:buChar char="▪"/>
            </a:pPr>
            <a:r>
              <a:rPr lang="en-US" sz="2220" b="1" u="sng" dirty="0">
                <a:solidFill>
                  <a:schemeClr val="accent2"/>
                </a:solidFill>
              </a:rPr>
              <a:t>Pillar 3 — “Active Metadata” </a:t>
            </a:r>
            <a:endParaRPr lang="en-US" dirty="0"/>
          </a:p>
          <a:p>
            <a:pPr marL="1028683" lvl="1">
              <a:lnSpc>
                <a:spcPct val="130000"/>
              </a:lnSpc>
              <a:buSzPts val="2220"/>
            </a:pPr>
            <a:r>
              <a:rPr lang="en-US" dirty="0"/>
              <a:t>Adds Usage &amp; Performance metadata   </a:t>
            </a:r>
          </a:p>
          <a:p>
            <a:pPr marL="342900" lvl="0" indent="-342900" algn="l" rtl="0">
              <a:lnSpc>
                <a:spcPct val="130000"/>
              </a:lnSpc>
              <a:spcBef>
                <a:spcPts val="500"/>
              </a:spcBef>
              <a:spcAft>
                <a:spcPts val="0"/>
              </a:spcAft>
              <a:buSzPts val="2664"/>
              <a:buFont typeface="Noto Sans Symbols"/>
              <a:buChar char="▪"/>
            </a:pPr>
            <a:r>
              <a:rPr lang="en-US" sz="2220" b="1" u="sng" dirty="0">
                <a:solidFill>
                  <a:schemeClr val="accent2"/>
                </a:solidFill>
              </a:rPr>
              <a:t>Pillar 4 — Use AI/ML on “Activated Metadata” to drive automation</a:t>
            </a:r>
            <a:endParaRPr lang="en-US" dirty="0"/>
          </a:p>
          <a:p>
            <a:pPr marL="1028683" lvl="1">
              <a:lnSpc>
                <a:spcPct val="140000"/>
              </a:lnSpc>
              <a:buSzPts val="2220"/>
            </a:pPr>
            <a:r>
              <a:rPr lang="en-US" dirty="0"/>
              <a:t>Deliver faster performance and higher user productivity</a:t>
            </a:r>
          </a:p>
          <a:p>
            <a:pPr marL="342900" lvl="0" indent="-342900" algn="l" rtl="0">
              <a:lnSpc>
                <a:spcPct val="130000"/>
              </a:lnSpc>
              <a:spcBef>
                <a:spcPts val="500"/>
              </a:spcBef>
              <a:spcAft>
                <a:spcPts val="0"/>
              </a:spcAft>
              <a:buSzPts val="2664"/>
              <a:buFont typeface="Noto Sans Symbols"/>
              <a:buChar char="▪"/>
            </a:pPr>
            <a:r>
              <a:rPr lang="en-US" sz="2220" b="1" u="sng" dirty="0">
                <a:solidFill>
                  <a:schemeClr val="accent2"/>
                </a:solidFill>
              </a:rPr>
              <a:t>Pillar 5 — Augmented Data Catalog – Business Self-Service </a:t>
            </a:r>
          </a:p>
          <a:p>
            <a:pPr marL="1028683" lvl="1">
              <a:lnSpc>
                <a:spcPct val="140000"/>
              </a:lnSpc>
              <a:buSzPts val="2220"/>
            </a:pPr>
            <a:r>
              <a:rPr lang="en-US" dirty="0"/>
              <a:t>Get recommendations on best data sets to use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0"/>
        <p:cNvGrpSpPr/>
        <p:nvPr/>
      </p:nvGrpSpPr>
      <p:grpSpPr>
        <a:xfrm>
          <a:off x="0" y="0"/>
          <a:ext cx="0" cy="0"/>
          <a:chOff x="0" y="0"/>
          <a:chExt cx="0" cy="0"/>
        </a:xfrm>
      </p:grpSpPr>
      <p:sp>
        <p:nvSpPr>
          <p:cNvPr id="3941" name="Google Shape;3941;p10"/>
          <p:cNvSpPr txBox="1">
            <a:spLocks noGrp="1"/>
          </p:cNvSpPr>
          <p:nvPr>
            <p:ph type="title"/>
          </p:nvPr>
        </p:nvSpPr>
        <p:spPr>
          <a:xfrm>
            <a:off x="405916" y="420690"/>
            <a:ext cx="11786084" cy="530271"/>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dirty="0"/>
              <a:t>Data Fabric: Creates Common Schema across all Data Sources</a:t>
            </a:r>
            <a:br>
              <a:rPr lang="en-US" dirty="0"/>
            </a:br>
            <a:r>
              <a:rPr lang="en-US" sz="3200" dirty="0">
                <a:solidFill>
                  <a:schemeClr val="accent2"/>
                </a:solidFill>
              </a:rPr>
              <a:t> – without moving or transforming data</a:t>
            </a:r>
            <a:endParaRPr dirty="0">
              <a:solidFill>
                <a:schemeClr val="accent2"/>
              </a:solidFill>
            </a:endParaRPr>
          </a:p>
        </p:txBody>
      </p:sp>
      <p:sp>
        <p:nvSpPr>
          <p:cNvPr id="3942" name="Google Shape;3942;p10"/>
          <p:cNvSpPr txBox="1"/>
          <p:nvPr/>
        </p:nvSpPr>
        <p:spPr>
          <a:xfrm>
            <a:off x="418285" y="1092822"/>
            <a:ext cx="2733477" cy="2009774"/>
          </a:xfrm>
          <a:prstGeom prst="rect">
            <a:avLst/>
          </a:prstGeom>
          <a:noFill/>
          <a:ln>
            <a:noFill/>
          </a:ln>
        </p:spPr>
        <p:txBody>
          <a:bodyPr spcFirstLastPara="1" wrap="square" lIns="0" tIns="0" rIns="0" bIns="324000" anchor="t" anchorCtr="0">
            <a:noAutofit/>
          </a:bodyPr>
          <a:lstStyle/>
          <a:p>
            <a:pPr marL="0" marR="0" lvl="0" indent="0" algn="l" defTabSz="914400" rtl="0" eaLnBrk="1" fontAlgn="auto" latinLnBrk="0" hangingPunct="1">
              <a:lnSpc>
                <a:spcPct val="100000"/>
              </a:lnSpc>
              <a:spcBef>
                <a:spcPts val="0"/>
              </a:spcBef>
              <a:spcAft>
                <a:spcPts val="0"/>
              </a:spcAft>
              <a:buClr>
                <a:srgbClr val="424242"/>
              </a:buClr>
              <a:buSzPts val="90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Relational Databases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SQL*Server (JDBC, ODBC): 2000, 2005, 2008, 2008R2, 2012, 2014, 2016</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Oracle (JDBC): 8i, 9i, 10g, 11g, 12c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Oracle E-Business Suite (JDBC): 12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IBM DB2 (JDBC): 8, 9, 10, 11, 12 for LUW; 9,10 for z/OS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Informix (JDBC): 7, 12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Sybase Adaptive Server Enterprise (JDBC): 12, 15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MySQL (JDBC): 4, 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PostgreSQL (JDBC): 8, 9</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Denodo Platform (JDBC): 5.5, 6.0, 7.0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7472" marR="0" lvl="1" indent="-171450" algn="l" defTabSz="914400" rtl="0" eaLnBrk="1" fontAlgn="auto" latinLnBrk="0" hangingPunct="1">
              <a:lnSpc>
                <a:spcPct val="100000"/>
              </a:lnSpc>
              <a:spcBef>
                <a:spcPts val="0"/>
              </a:spcBef>
              <a:spcAft>
                <a:spcPts val="0"/>
              </a:spcAft>
              <a:buClr>
                <a:srgbClr val="424242"/>
              </a:buClr>
              <a:buSzPts val="1350"/>
              <a:buFont typeface="Calibri"/>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For multi-location architecture deployments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Access (ODBC)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Apache Derby (JDBC): 10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Generic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In-Memory Databases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SAP HANA (JDBC): 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Oracle TimesTen (JDBC): 11g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Oracle 12c In-Memory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Parallel databases and appliances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GreenPlum (JDBC): 4.2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HP Vertica (JDBC): 7, 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Oracle Exadata (JDBC): X5-2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ParAccel 8.0.2 (using ParAccel 2.5.0.0 JDBC3g/SSL driver)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Netezza (JDBC): 4.6, 5.0, 6.0, 7.0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SybaseIQ (JDBC) 12.x, 15.x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Teradata (JDBC): 12, 13, 14, 15</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Multi-Dimensional Sources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SAP BW (BAPI/XMLA): 3.x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SAP BI 7.x (BAPI): 7.x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Mondrian (XMLA): 3.x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SQL Server Analysis Services 200x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Essbase (XMLA): 9, 11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424242"/>
              </a:buClr>
              <a:buSzPts val="90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p:txBody>
      </p:sp>
      <p:sp>
        <p:nvSpPr>
          <p:cNvPr id="3943" name="Google Shape;3943;p10"/>
          <p:cNvSpPr txBox="1"/>
          <p:nvPr/>
        </p:nvSpPr>
        <p:spPr>
          <a:xfrm>
            <a:off x="3649494" y="1092822"/>
            <a:ext cx="2556348" cy="2009774"/>
          </a:xfrm>
          <a:prstGeom prst="rect">
            <a:avLst/>
          </a:prstGeom>
          <a:noFill/>
          <a:ln>
            <a:noFill/>
          </a:ln>
        </p:spPr>
        <p:txBody>
          <a:bodyPr spcFirstLastPara="1" wrap="square" lIns="0" tIns="0" rIns="0" bIns="324000" anchor="t" anchorCtr="0">
            <a:noAutofit/>
          </a:bodyPr>
          <a:lstStyle/>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Cloud Data Warehouse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Amazon Redshift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Amazon Athena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Amazon Aurora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Snowflake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Amazon DynamoDB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Azure SQL Data Warehouse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Azure CosmosDB (SQL API and MongoDB API)</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Big Data/NoSQL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Apache Hive (JDBC): 0.12, 1.1.0, 1.1.0 for Cloudera 1.2.1 for Hortonworks 2.0.0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MapR-XD, MapR-DB, MapR-ES, Hive, and Drill for MapR 6.1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Impala (JDBC): 2.3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Spark SQL (JDBC): 1.5, 1.6</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Google BigQuery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Presto (JDBC)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Web Automation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Denodo’s ITPilot automates extraction from web pages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Indexes and unstructured content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CMS, file systems, pdf, word, text, email servers, knowledge bases, indexes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Elastic Search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Web Services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SOAP</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REST (XML, RSS, ATOM, JSON)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OData v2 and v4</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Packaged Applications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SAP ERP/ECC (BAPIs and RFC tables)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Oracle E-Business Suite 12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Siebel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SAS (SAS JDBC Driver): 7 and higher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4" name="Google Shape;3944;p10"/>
          <p:cNvSpPr txBox="1"/>
          <p:nvPr/>
        </p:nvSpPr>
        <p:spPr>
          <a:xfrm>
            <a:off x="6703574" y="1092822"/>
            <a:ext cx="2556349" cy="2009774"/>
          </a:xfrm>
          <a:prstGeom prst="rect">
            <a:avLst/>
          </a:prstGeom>
          <a:noFill/>
          <a:ln>
            <a:noFill/>
          </a:ln>
        </p:spPr>
        <p:txBody>
          <a:bodyPr spcFirstLastPara="1" wrap="square" lIns="0" tIns="0" rIns="0" bIns="324000" anchor="t" anchorCtr="0">
            <a:noAutofit/>
          </a:bodyPr>
          <a:lstStyle/>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Semantic Repositories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Semantic repositories in Triple Stores / RDF accessed through SPARQL endpoints.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Flat and Binary Files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CSV, pipe-delimited, Regular expression-parsed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Excel xls 97-2003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Excel xlsx 2007 or later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Access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XML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JSON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424242"/>
              </a:buClr>
              <a:buSzPts val="1350"/>
              <a:buFont typeface="Arial"/>
              <a:buNone/>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All files can be locally accessible or in remote filesystems, through FTP/ SFTP/FTPS, and in clear, zipped and/or encrypted format.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1"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Active Directory as source or leveraging security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LDAP v3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Microsoft Active Directory 2003, 2008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Cloud, SaaS, Web Sources with Simplified OAuth Security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Amazon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Google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Facebook</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LinkedIn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Azure Data Lake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SharePoint (by using the OData connector)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MS Dynamics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ServiceNow</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Marketo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Salesforce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Twitter via APIs with simplified Oauth integration (1.0, 1.0a and 2.0)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Workday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p:txBody>
      </p:sp>
      <p:sp>
        <p:nvSpPr>
          <p:cNvPr id="3945" name="Google Shape;3945;p10"/>
          <p:cNvSpPr txBox="1"/>
          <p:nvPr/>
        </p:nvSpPr>
        <p:spPr>
          <a:xfrm>
            <a:off x="9757656" y="1089581"/>
            <a:ext cx="2353281" cy="2009774"/>
          </a:xfrm>
          <a:prstGeom prst="rect">
            <a:avLst/>
          </a:prstGeom>
          <a:noFill/>
          <a:ln>
            <a:noFill/>
          </a:ln>
        </p:spPr>
        <p:txBody>
          <a:bodyPr spcFirstLastPara="1" wrap="square" lIns="0" tIns="0" rIns="0" bIns="324000" anchor="t" anchorCtr="0">
            <a:noAutofit/>
          </a:bodyPr>
          <a:lstStyle/>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MS Queues as data source and Delivery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MQSeries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SonicMQ</a:t>
            </a: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ActiveMQ</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Tibco EMS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Mulesoft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Denodo SDK for Custom Connectors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CouchDB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Lotus Domino</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MongoDB and Mongo Atlas DBaaS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Mainframe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7472" marR="0" lvl="1" indent="-171450" algn="l" defTabSz="914400" rtl="0" eaLnBrk="1" fontAlgn="auto" latinLnBrk="0" hangingPunct="1">
              <a:lnSpc>
                <a:spcPct val="100000"/>
              </a:lnSpc>
              <a:spcBef>
                <a:spcPts val="0"/>
              </a:spcBef>
              <a:spcAft>
                <a:spcPts val="0"/>
              </a:spcAft>
              <a:buClr>
                <a:srgbClr val="E7473F"/>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IBM IMS native drivers: 8, 9</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7472" marR="0" lvl="1" indent="-171450" algn="l" defTabSz="914400" rtl="0" eaLnBrk="1" fontAlgn="auto" latinLnBrk="0" hangingPunct="1">
              <a:lnSpc>
                <a:spcPct val="100000"/>
              </a:lnSpc>
              <a:spcBef>
                <a:spcPts val="0"/>
              </a:spcBef>
              <a:spcAft>
                <a:spcPts val="0"/>
              </a:spcAft>
              <a:buClr>
                <a:srgbClr val="E7473F"/>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IMS Universal Drivers: 11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Hierarchical databases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Adabas (SOA Gateway and Denodo’s SOAP connector): 5, 6</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85725"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1" i="0" u="none" strike="noStrike" kern="0" cap="none" spc="0" normalizeH="0" baseline="0" noProof="0">
                <a:ln>
                  <a:noFill/>
                </a:ln>
                <a:solidFill>
                  <a:srgbClr val="424242"/>
                </a:solidFill>
                <a:effectLst/>
                <a:uLnTx/>
                <a:uFillTx/>
                <a:latin typeface="Calibri"/>
                <a:ea typeface="Calibri"/>
                <a:cs typeface="Calibri"/>
                <a:sym typeface="Calibri"/>
              </a:rPr>
              <a:t>Legacy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Microsoft FoxPro (ODBC)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424242"/>
              </a:buClr>
              <a:buSzPts val="1350"/>
              <a:buFont typeface="Arial"/>
              <a:buNone/>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The following data sources have been successfully tested with Denodo using JDBC and ODBC drivers, WS/SOAP and WS/REST, and DenodoConnect adapters (not exhaustive list):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60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Apache Solr</a:t>
            </a: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Kafka Messages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SAS Files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Hadoop HBase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Hadoop HCatalog</a:t>
            </a:r>
            <a:endParaRPr kumimoji="0" sz="900" b="0" i="0" u="none" strike="noStrike" kern="0" cap="none" spc="0" normalizeH="0" baseline="0" noProof="0">
              <a:ln>
                <a:noFill/>
              </a:ln>
              <a:solidFill>
                <a:srgbClr val="424242"/>
              </a:solidFill>
              <a:effectLst/>
              <a:uLnTx/>
              <a:uFillTx/>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Hadoop HDFS (Avro, CSV, Parquet)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Files in Amazon S3 (incl. Parquet files)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IBM BigInsights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424242"/>
              </a:buClr>
              <a:buSzPts val="1350"/>
              <a:buFont typeface="Arial"/>
              <a:buChar char="•"/>
              <a:tabLst/>
              <a:defRPr/>
            </a:pPr>
            <a:r>
              <a:rPr kumimoji="0" lang="en-US" sz="900" b="0" i="0" u="none" strike="noStrike" kern="0" cap="none" spc="0" normalizeH="0" baseline="0" noProof="0">
                <a:ln>
                  <a:noFill/>
                </a:ln>
                <a:solidFill>
                  <a:srgbClr val="424242"/>
                </a:solidFill>
                <a:effectLst/>
                <a:uLnTx/>
                <a:uFillTx/>
                <a:latin typeface="Calibri"/>
                <a:ea typeface="Calibri"/>
                <a:cs typeface="Calibri"/>
                <a:sym typeface="Calibri"/>
              </a:rPr>
              <a:t>Pivotal HAWQ</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Denodo 2018">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ustom Design">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Personalizad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chorCtr="0">
        <a:normAutofit/>
      </a:bodyPr>
      <a:lstStyle>
        <a:defPPr>
          <a:defRPr dirty="0" err="1" smtClean="0"/>
        </a:defPPr>
      </a:lstStyle>
    </a:txDef>
  </a:objectDefaults>
  <a:extraClrSchemeLst/>
  <a:extLst>
    <a:ext uri="{05A4C25C-085E-4340-85A3-A5531E510DB2}">
      <thm15:themeFamily xmlns:thm15="http://schemas.microsoft.com/office/thememl/2012/main" name="Presentation2" id="{11224D67-247B-46EC-A77C-B5AF0D22ED61}" vid="{5291DE59-14D9-4E29-9FAC-7D205B4F51DF}"/>
    </a:ext>
  </a:extLst>
</a:theme>
</file>

<file path=ppt/theme/theme12.xml><?xml version="1.0" encoding="utf-8"?>
<a:theme xmlns:a="http://schemas.openxmlformats.org/drawingml/2006/main" name="1_Denodo 2018">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ustom Design">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ustom Design">
  <a:themeElements>
    <a:clrScheme name="New Hyperlink">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FFFF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nodo 6.0">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Custom Design">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Custom Design">
  <a:themeElements>
    <a:clrScheme name="Denodo Colors">
      <a:dk1>
        <a:srgbClr val="424242"/>
      </a:dk1>
      <a:lt1>
        <a:srgbClr val="FFFFFF"/>
      </a:lt1>
      <a:dk2>
        <a:srgbClr val="0C0C0C"/>
      </a:dk2>
      <a:lt2>
        <a:srgbClr val="FFFFFF"/>
      </a:lt2>
      <a:accent1>
        <a:srgbClr val="E7473F"/>
      </a:accent1>
      <a:accent2>
        <a:srgbClr val="006699"/>
      </a:accent2>
      <a:accent3>
        <a:srgbClr val="88B548"/>
      </a:accent3>
      <a:accent4>
        <a:srgbClr val="FF9933"/>
      </a:accent4>
      <a:accent5>
        <a:srgbClr val="993366"/>
      </a:accent5>
      <a:accent6>
        <a:srgbClr val="B2B2B2"/>
      </a:accent6>
      <a:hlink>
        <a:srgbClr val="E7473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6530</TotalTime>
  <Words>4957</Words>
  <Application>Microsoft Office PowerPoint</Application>
  <PresentationFormat>Widescreen</PresentationFormat>
  <Paragraphs>749</Paragraphs>
  <Slides>37</Slides>
  <Notes>31</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37</vt:i4>
      </vt:variant>
    </vt:vector>
  </HeadingPairs>
  <TitlesOfParts>
    <vt:vector size="58" baseType="lpstr">
      <vt:lpstr>Arial</vt:lpstr>
      <vt:lpstr>Calibri</vt:lpstr>
      <vt:lpstr>Calibri Light</vt:lpstr>
      <vt:lpstr>Courier New</vt:lpstr>
      <vt:lpstr>Helvetica Neue</vt:lpstr>
      <vt:lpstr>Lato</vt:lpstr>
      <vt:lpstr>Noto Sans Symbols</vt:lpstr>
      <vt:lpstr>Verdana</vt:lpstr>
      <vt:lpstr>Wingdings</vt:lpstr>
      <vt:lpstr>Denodo 2018</vt:lpstr>
      <vt:lpstr>10_Custom Design</vt:lpstr>
      <vt:lpstr>1_Custom Design</vt:lpstr>
      <vt:lpstr>5_Custom Design</vt:lpstr>
      <vt:lpstr>9_Custom Design</vt:lpstr>
      <vt:lpstr>1_Denodo 6.0</vt:lpstr>
      <vt:lpstr>Tema de Office</vt:lpstr>
      <vt:lpstr>11_Custom Design</vt:lpstr>
      <vt:lpstr>12_Custom Design</vt:lpstr>
      <vt:lpstr>MSC Theme</vt:lpstr>
      <vt:lpstr>Custom Design</vt:lpstr>
      <vt:lpstr>1_Denodo 2018</vt:lpstr>
      <vt:lpstr>  Agency IT Modernization: using  Data Fabric Architecture &amp;  ML / AI Technology</vt:lpstr>
      <vt:lpstr>Agency IT Modernization has 3 Goals</vt:lpstr>
      <vt:lpstr>IT Modernization: Problems with Current Physical Architecture</vt:lpstr>
      <vt:lpstr>IT Modernization: Data Fabric Requirements</vt:lpstr>
      <vt:lpstr>IT Modernization’s Data Fabric Architecture</vt:lpstr>
      <vt:lpstr>Gartner: Data Fabric Benefits</vt:lpstr>
      <vt:lpstr>Gartner: 5 Key Pillars of a Modern Data Fabric Design</vt:lpstr>
      <vt:lpstr>Gartner: 5 Key Pillars of Modern Data Fabric</vt:lpstr>
      <vt:lpstr>Data Fabric: Creates Common Schema across all Data Sources  – without moving or transforming data</vt:lpstr>
      <vt:lpstr>Data Fabric: Perf. 14x Faster vs Reporting Tools</vt:lpstr>
      <vt:lpstr>Data Fabric: Fast Analytics w/ Massive Parallel Processing (MPP)</vt:lpstr>
      <vt:lpstr>Data Fabric: Supports Hybrid (Multi-Cloud &amp; On-Premise)</vt:lpstr>
      <vt:lpstr>Data Fabric: use ML/AI to Accelerate Analytic Performance</vt:lpstr>
      <vt:lpstr>Data Fabric: use ML/AI to Automate Self-Service</vt:lpstr>
      <vt:lpstr>Denodo Data Fabric - Leader in “DI Magic Quadrant”</vt:lpstr>
      <vt:lpstr>Gartner “Critical Capabilities for Data Integration Tools”</vt:lpstr>
      <vt:lpstr>Denodo Data Fabric using ML/AI @ 1K+ Customers today</vt:lpstr>
      <vt:lpstr>Denodo: Federal Government Deployments</vt:lpstr>
      <vt:lpstr>DOD – Data Fabric Pre-Deployments</vt:lpstr>
      <vt:lpstr>U.S. Army Materiel Command LDAC/AESIP Case Study</vt:lpstr>
      <vt:lpstr>ROI – Creating Data Services vs Traditional Methods</vt:lpstr>
      <vt:lpstr>Denodo Deployments </vt:lpstr>
      <vt:lpstr>PowerPoint Presentation</vt:lpstr>
      <vt:lpstr>Data Fabric: Enterprise wide value</vt:lpstr>
      <vt:lpstr>Denodo Data Fabric Architecture in Azure</vt:lpstr>
      <vt:lpstr>Denodo Data Fabric Architecture in AWS</vt:lpstr>
      <vt:lpstr>IT Modernization:  Data Fabric Next Steps</vt:lpstr>
      <vt:lpstr>PowerPoint Presentation</vt:lpstr>
      <vt:lpstr>Appendix: Commercial Data Fabric Deployments</vt:lpstr>
      <vt:lpstr>3rd Gen. DV: Data Marketplace</vt:lpstr>
      <vt:lpstr>Intel 3 Tier DV Deployment</vt:lpstr>
      <vt:lpstr>Intel’ Enterprise Wide DaaS Architecture</vt:lpstr>
      <vt:lpstr>Intel Case Study</vt:lpstr>
      <vt:lpstr>PowerPoint Presentation</vt:lpstr>
      <vt:lpstr>Walmart – Why They Invested in LDW</vt:lpstr>
      <vt:lpstr>PowerPoint Presentation</vt:lpstr>
      <vt:lpstr>Caterpillar – IoT data drives Predictive Maintenance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Fabric Architecture Using  Machine Learning (ML) /Artificial Intelligence (AI)</dc:title>
  <dc:creator>Monica Cammarano</dc:creator>
  <cp:lastModifiedBy>Megan Joy</cp:lastModifiedBy>
  <cp:revision>89</cp:revision>
  <dcterms:created xsi:type="dcterms:W3CDTF">2017-10-03T08:47:47Z</dcterms:created>
  <dcterms:modified xsi:type="dcterms:W3CDTF">2021-01-29T17:42:29Z</dcterms:modified>
</cp:coreProperties>
</file>